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1" r:id="rId5"/>
    <p:sldId id="259" r:id="rId6"/>
    <p:sldId id="260"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56"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53F34AF-9948-4789-8A71-3727521BD0CF}" type="datetimeFigureOut">
              <a:rPr lang="es-MX" smtClean="0"/>
              <a:t>21/04/2013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8E76E-3395-47D1-ADD9-D88F5696E344}" type="slidenum">
              <a:rPr lang="es-MX" smtClean="0"/>
              <a:t>‹Nº›</a:t>
            </a:fld>
            <a:endParaRPr lang="es-MX"/>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53F34AF-9948-4789-8A71-3727521BD0CF}" type="datetimeFigureOut">
              <a:rPr lang="es-MX" smtClean="0"/>
              <a:t>21/04/2013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53F34AF-9948-4789-8A71-3727521BD0CF}" type="datetimeFigureOut">
              <a:rPr lang="es-MX" smtClean="0"/>
              <a:t>21/04/2013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E53F34AF-9948-4789-8A71-3727521BD0CF}" type="datetimeFigureOut">
              <a:rPr lang="es-MX" smtClean="0"/>
              <a:t>21/04/2013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8E76E-3395-47D1-ADD9-D88F5696E344}" type="slidenum">
              <a:rPr lang="es-MX" smtClean="0"/>
              <a:t>‹Nº›</a:t>
            </a:fld>
            <a:endParaRPr lang="es-MX"/>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3F34AF-9948-4789-8A71-3727521BD0CF}" type="datetimeFigureOut">
              <a:rPr lang="es-MX" smtClean="0"/>
              <a:t>21/04/2013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E53F34AF-9948-4789-8A71-3727521BD0CF}" type="datetimeFigureOut">
              <a:rPr lang="es-MX" smtClean="0"/>
              <a:t>21/04/2013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53F34AF-9948-4789-8A71-3727521BD0CF}" type="datetimeFigureOut">
              <a:rPr lang="es-MX" smtClean="0"/>
              <a:t>21/04/2013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3F34AF-9948-4789-8A71-3727521BD0CF}" type="datetimeFigureOut">
              <a:rPr lang="es-MX" smtClean="0"/>
              <a:t>21/04/2013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F34AF-9948-4789-8A71-3727521BD0CF}" type="datetimeFigureOut">
              <a:rPr lang="es-MX" smtClean="0"/>
              <a:t>21/04/2013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3F34AF-9948-4789-8A71-3727521BD0CF}" type="datetimeFigureOut">
              <a:rPr lang="es-MX" smtClean="0"/>
              <a:t>21/04/2013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3F34AF-9948-4789-8A71-3727521BD0CF}" type="datetimeFigureOut">
              <a:rPr lang="es-MX" smtClean="0"/>
              <a:t>21/04/2013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78E76E-3395-47D1-ADD9-D88F5696E344}"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53F34AF-9948-4789-8A71-3727521BD0CF}" type="datetimeFigureOut">
              <a:rPr lang="es-MX" smtClean="0"/>
              <a:t>21/04/2013</a:t>
            </a:fld>
            <a:endParaRPr lang="es-MX"/>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MX"/>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B78E76E-3395-47D1-ADD9-D88F5696E344}"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MX" b="1" dirty="0"/>
              <a:t>Desafío</a:t>
            </a:r>
            <a:endParaRPr lang="es-MX" dirty="0"/>
          </a:p>
          <a:p>
            <a:r>
              <a:rPr lang="es-MX" dirty="0"/>
              <a:t>Traer conciencia a todas las personas de lo que hace el Rover en marte por medio de visualizaciones que pueden ver desde su casa en alguna computadora o en un Smartphone.</a:t>
            </a:r>
          </a:p>
          <a:p>
            <a:endParaRPr lang="es-MX" dirty="0"/>
          </a:p>
        </p:txBody>
      </p:sp>
      <p:sp>
        <p:nvSpPr>
          <p:cNvPr id="2" name="1 Título"/>
          <p:cNvSpPr>
            <a:spLocks noGrp="1"/>
          </p:cNvSpPr>
          <p:nvPr>
            <p:ph type="ctrTitle"/>
          </p:nvPr>
        </p:nvSpPr>
        <p:spPr/>
        <p:txBody>
          <a:bodyPr/>
          <a:lstStyle/>
          <a:p>
            <a:r>
              <a:rPr lang="es-MX" sz="6000" dirty="0" smtClean="0">
                <a:latin typeface="Algerian" pitchFamily="82" charset="0"/>
              </a:rPr>
              <a:t>Curiosity at home</a:t>
            </a:r>
            <a:endParaRPr lang="es-MX" sz="6000" dirty="0">
              <a:latin typeface="Algerian" pitchFamily="82" charset="0"/>
            </a:endParaRPr>
          </a:p>
        </p:txBody>
      </p:sp>
    </p:spTree>
    <p:extLst>
      <p:ext uri="{BB962C8B-B14F-4D97-AF65-F5344CB8AC3E}">
        <p14:creationId xmlns:p14="http://schemas.microsoft.com/office/powerpoint/2010/main" val="69128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3600" b="1" dirty="0">
                <a:latin typeface="Algerian" pitchFamily="82" charset="0"/>
              </a:rPr>
              <a:t>Descripción del </a:t>
            </a:r>
            <a:r>
              <a:rPr lang="es-MX" sz="3600" b="1" dirty="0" smtClean="0">
                <a:latin typeface="Algerian" pitchFamily="82" charset="0"/>
              </a:rPr>
              <a:t>funcionamiento</a:t>
            </a:r>
            <a:endParaRPr lang="es-MX" sz="3600" dirty="0">
              <a:latin typeface="Algerian" pitchFamily="82" charset="0"/>
            </a:endParaRPr>
          </a:p>
        </p:txBody>
      </p:sp>
      <p:sp>
        <p:nvSpPr>
          <p:cNvPr id="3" name="2 Marcador de contenido"/>
          <p:cNvSpPr>
            <a:spLocks noGrp="1"/>
          </p:cNvSpPr>
          <p:nvPr>
            <p:ph sz="quarter" idx="13"/>
          </p:nvPr>
        </p:nvSpPr>
        <p:spPr/>
        <p:txBody>
          <a:bodyPr>
            <a:normAutofit lnSpcReduction="10000"/>
          </a:bodyPr>
          <a:lstStyle/>
          <a:p>
            <a:r>
              <a:rPr lang="es-MX" sz="2000" dirty="0">
                <a:latin typeface="Arial" pitchFamily="34" charset="0"/>
                <a:cs typeface="Arial" pitchFamily="34" charset="0"/>
              </a:rPr>
              <a:t>1.- Página web donde se muestra desde la información del Rover incluyendo una historia de la misión con actualización de mapas de traslado así como la crónica para tener un mejor conocimiento.</a:t>
            </a:r>
          </a:p>
          <a:p>
            <a:pPr marL="0" indent="0">
              <a:buNone/>
            </a:pPr>
            <a:endParaRPr lang="es-MX" sz="2000" dirty="0">
              <a:latin typeface="Arial" pitchFamily="34" charset="0"/>
              <a:cs typeface="Arial" pitchFamily="34" charset="0"/>
            </a:endParaRPr>
          </a:p>
          <a:p>
            <a:r>
              <a:rPr lang="es-MX" sz="2000" dirty="0">
                <a:latin typeface="Arial" pitchFamily="34" charset="0"/>
                <a:cs typeface="Arial" pitchFamily="34" charset="0"/>
              </a:rPr>
              <a:t>2.- Un modelo de lego, sería un modelo a escala del Rover construido con legos, la cámara con la que cuente el modelo se cambiaría por un proyector, este proyectaría sobre el suelo la trayectoria por donde va pasando el Rover y se movería tal cual se mueve en marte, y en la parte superior del lego contaría con una Tablet que describiría paso a paso los movimientos para tener un mayor entendimiento y no solo ver el camino que sigue sin saber si hace alguna toma de muestra.</a:t>
            </a:r>
          </a:p>
          <a:p>
            <a:endParaRPr lang="es-MX" dirty="0"/>
          </a:p>
        </p:txBody>
      </p:sp>
    </p:spTree>
    <p:extLst>
      <p:ext uri="{BB962C8B-B14F-4D97-AF65-F5344CB8AC3E}">
        <p14:creationId xmlns:p14="http://schemas.microsoft.com/office/powerpoint/2010/main" val="321900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6000" b="1" dirty="0">
                <a:latin typeface="Algerian" pitchFamily="82" charset="0"/>
              </a:rPr>
              <a:t>Línea de </a:t>
            </a:r>
            <a:r>
              <a:rPr lang="es-MX" sz="6000" b="1" dirty="0" smtClean="0">
                <a:latin typeface="Algerian" pitchFamily="82" charset="0"/>
              </a:rPr>
              <a:t>trabajo</a:t>
            </a:r>
            <a:endParaRPr lang="es-MX" sz="6000" dirty="0">
              <a:latin typeface="Algerian" pitchFamily="82" charset="0"/>
            </a:endParaRPr>
          </a:p>
        </p:txBody>
      </p:sp>
      <p:sp>
        <p:nvSpPr>
          <p:cNvPr id="3" name="2 Marcador de contenido"/>
          <p:cNvSpPr>
            <a:spLocks noGrp="1"/>
          </p:cNvSpPr>
          <p:nvPr>
            <p:ph sz="quarter" idx="13"/>
          </p:nvPr>
        </p:nvSpPr>
        <p:spPr/>
        <p:txBody>
          <a:bodyPr>
            <a:normAutofit lnSpcReduction="10000"/>
          </a:bodyPr>
          <a:lstStyle/>
          <a:p>
            <a:r>
              <a:rPr lang="es-MX" sz="2600" dirty="0">
                <a:latin typeface="Arial" pitchFamily="34" charset="0"/>
                <a:cs typeface="Arial" pitchFamily="34" charset="0"/>
              </a:rPr>
              <a:t>-Recopilar información del Rover.</a:t>
            </a:r>
          </a:p>
          <a:p>
            <a:r>
              <a:rPr lang="es-MX" sz="2600" dirty="0">
                <a:latin typeface="Arial" pitchFamily="34" charset="0"/>
                <a:cs typeface="Arial" pitchFamily="34" charset="0"/>
              </a:rPr>
              <a:t>-Recopilar mapas de traslado de Rover.</a:t>
            </a:r>
          </a:p>
          <a:p>
            <a:r>
              <a:rPr lang="es-MX" sz="2600" dirty="0">
                <a:latin typeface="Arial" pitchFamily="34" charset="0"/>
                <a:cs typeface="Arial" pitchFamily="34" charset="0"/>
              </a:rPr>
              <a:t>-Recopilar crónica de traslado de Rover.</a:t>
            </a:r>
          </a:p>
          <a:p>
            <a:r>
              <a:rPr lang="es-MX" sz="2600" dirty="0">
                <a:latin typeface="Arial" pitchFamily="34" charset="0"/>
                <a:cs typeface="Arial" pitchFamily="34" charset="0"/>
              </a:rPr>
              <a:t>-Crear animación.</a:t>
            </a:r>
          </a:p>
          <a:p>
            <a:r>
              <a:rPr lang="es-MX" sz="2600" dirty="0">
                <a:latin typeface="Arial" pitchFamily="34" charset="0"/>
                <a:cs typeface="Arial" pitchFamily="34" charset="0"/>
              </a:rPr>
              <a:t>-Creación de página web (incluye todos los datos anteriores)</a:t>
            </a:r>
          </a:p>
          <a:p>
            <a:pPr marL="0" indent="0">
              <a:buNone/>
            </a:pPr>
            <a:endParaRPr lang="es-MX" sz="2600" dirty="0">
              <a:latin typeface="Arial" pitchFamily="34" charset="0"/>
              <a:cs typeface="Arial" pitchFamily="34" charset="0"/>
            </a:endParaRPr>
          </a:p>
          <a:p>
            <a:pPr marL="0" indent="0">
              <a:buNone/>
            </a:pPr>
            <a:r>
              <a:rPr lang="es-MX" sz="2600" dirty="0">
                <a:latin typeface="Arial" pitchFamily="34" charset="0"/>
                <a:cs typeface="Arial" pitchFamily="34" charset="0"/>
              </a:rPr>
              <a:t>	</a:t>
            </a:r>
          </a:p>
          <a:p>
            <a:endParaRPr lang="es-MX" dirty="0"/>
          </a:p>
        </p:txBody>
      </p:sp>
    </p:spTree>
    <p:extLst>
      <p:ext uri="{BB962C8B-B14F-4D97-AF65-F5344CB8AC3E}">
        <p14:creationId xmlns:p14="http://schemas.microsoft.com/office/powerpoint/2010/main" val="84909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4800" b="1" dirty="0">
                <a:latin typeface="Algerian" pitchFamily="82" charset="0"/>
                <a:cs typeface="Arial" pitchFamily="34" charset="0"/>
              </a:rPr>
              <a:t>Segunda </a:t>
            </a:r>
            <a:r>
              <a:rPr lang="es-MX" sz="4800" b="1" dirty="0" smtClean="0">
                <a:latin typeface="Algerian" pitchFamily="82" charset="0"/>
                <a:cs typeface="Arial" pitchFamily="34" charset="0"/>
              </a:rPr>
              <a:t>parte</a:t>
            </a:r>
            <a:endParaRPr lang="es-MX" sz="4800" dirty="0">
              <a:latin typeface="Algerian" pitchFamily="82" charset="0"/>
            </a:endParaRPr>
          </a:p>
        </p:txBody>
      </p:sp>
      <p:sp>
        <p:nvSpPr>
          <p:cNvPr id="3" name="2 Marcador de contenido"/>
          <p:cNvSpPr>
            <a:spLocks noGrp="1"/>
          </p:cNvSpPr>
          <p:nvPr>
            <p:ph sz="quarter" idx="13"/>
          </p:nvPr>
        </p:nvSpPr>
        <p:spPr/>
        <p:txBody>
          <a:bodyPr>
            <a:normAutofit/>
          </a:bodyPr>
          <a:lstStyle/>
          <a:p>
            <a:r>
              <a:rPr lang="es-MX" sz="1800" dirty="0" smtClean="0">
                <a:latin typeface="Arial" pitchFamily="34" charset="0"/>
                <a:cs typeface="Arial" pitchFamily="34" charset="0"/>
              </a:rPr>
              <a:t>-</a:t>
            </a:r>
            <a:r>
              <a:rPr lang="es-MX" sz="1800" dirty="0">
                <a:latin typeface="Arial" pitchFamily="34" charset="0"/>
                <a:cs typeface="Arial" pitchFamily="34" charset="0"/>
              </a:rPr>
              <a:t>Hacer el modelo a escala del </a:t>
            </a:r>
            <a:r>
              <a:rPr lang="es-MX" sz="1800" dirty="0" err="1">
                <a:latin typeface="Arial" pitchFamily="34" charset="0"/>
                <a:cs typeface="Arial" pitchFamily="34" charset="0"/>
              </a:rPr>
              <a:t>Rover</a:t>
            </a:r>
            <a:endParaRPr lang="es-MX" sz="1800" dirty="0">
              <a:latin typeface="Arial" pitchFamily="34" charset="0"/>
              <a:cs typeface="Arial" pitchFamily="34" charset="0"/>
            </a:endParaRPr>
          </a:p>
          <a:p>
            <a:r>
              <a:rPr lang="es-MX" sz="1800" dirty="0">
                <a:latin typeface="Arial" pitchFamily="34" charset="0"/>
                <a:cs typeface="Arial" pitchFamily="34" charset="0"/>
              </a:rPr>
              <a:t>-Hacer la parte eléctrica</a:t>
            </a:r>
          </a:p>
          <a:p>
            <a:r>
              <a:rPr lang="es-MX" sz="1800" dirty="0">
                <a:latin typeface="Arial" pitchFamily="34" charset="0"/>
                <a:cs typeface="Arial" pitchFamily="34" charset="0"/>
              </a:rPr>
              <a:t>-Instalar el proyector</a:t>
            </a:r>
          </a:p>
          <a:p>
            <a:r>
              <a:rPr lang="es-MX" sz="1800" dirty="0">
                <a:latin typeface="Arial" pitchFamily="34" charset="0"/>
                <a:cs typeface="Arial" pitchFamily="34" charset="0"/>
              </a:rPr>
              <a:t>-Configurarlo para que camine de acuerdo al camino que va mostrando</a:t>
            </a:r>
          </a:p>
          <a:p>
            <a:r>
              <a:rPr lang="es-MX" sz="1800" dirty="0">
                <a:latin typeface="Arial" pitchFamily="34" charset="0"/>
                <a:cs typeface="Arial" pitchFamily="34" charset="0"/>
              </a:rPr>
              <a:t>-Instalar la Tablet</a:t>
            </a:r>
          </a:p>
          <a:p>
            <a:r>
              <a:rPr lang="es-MX" sz="1800" dirty="0">
                <a:latin typeface="Arial" pitchFamily="34" charset="0"/>
                <a:cs typeface="Arial" pitchFamily="34" charset="0"/>
              </a:rPr>
              <a:t>-Sincronizar con la nasa para que cargue el camino en el proyector y en la Tablet descargue la descripción de los pasos que va haciendo</a:t>
            </a:r>
          </a:p>
          <a:p>
            <a:r>
              <a:rPr lang="es-MX" sz="1800" dirty="0">
                <a:latin typeface="Arial" pitchFamily="34" charset="0"/>
                <a:cs typeface="Arial" pitchFamily="34" charset="0"/>
              </a:rPr>
              <a:t>Memoria que cuando este apagado, recopile y guarde los trayectos y crónicas que realice el </a:t>
            </a:r>
            <a:r>
              <a:rPr lang="es-MX" sz="1800" dirty="0" err="1">
                <a:latin typeface="Arial" pitchFamily="34" charset="0"/>
                <a:cs typeface="Arial" pitchFamily="34" charset="0"/>
              </a:rPr>
              <a:t>Rover</a:t>
            </a:r>
            <a:r>
              <a:rPr lang="es-MX" sz="1800" dirty="0">
                <a:latin typeface="Arial" pitchFamily="34" charset="0"/>
                <a:cs typeface="Arial" pitchFamily="34" charset="0"/>
              </a:rPr>
              <a:t> en marte para que así cuando lo enciendas realice los trayectos completos</a:t>
            </a:r>
            <a:endParaRPr lang="es-MX" dirty="0"/>
          </a:p>
        </p:txBody>
      </p:sp>
    </p:spTree>
    <p:extLst>
      <p:ext uri="{BB962C8B-B14F-4D97-AF65-F5344CB8AC3E}">
        <p14:creationId xmlns:p14="http://schemas.microsoft.com/office/powerpoint/2010/main" val="55486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5400" b="1" dirty="0" smtClean="0">
                <a:latin typeface="Algerian" pitchFamily="82" charset="0"/>
              </a:rPr>
              <a:t>Juego</a:t>
            </a:r>
            <a:endParaRPr lang="es-MX" sz="5400" dirty="0">
              <a:latin typeface="Algerian" pitchFamily="82" charset="0"/>
            </a:endParaRPr>
          </a:p>
        </p:txBody>
      </p:sp>
      <p:sp>
        <p:nvSpPr>
          <p:cNvPr id="3" name="2 Marcador de contenido"/>
          <p:cNvSpPr>
            <a:spLocks noGrp="1"/>
          </p:cNvSpPr>
          <p:nvPr>
            <p:ph sz="quarter" idx="13"/>
          </p:nvPr>
        </p:nvSpPr>
        <p:spPr/>
        <p:txBody>
          <a:bodyPr/>
          <a:lstStyle/>
          <a:p>
            <a:r>
              <a:rPr lang="es-MX" dirty="0"/>
              <a:t>Consiste en manipular a </a:t>
            </a:r>
            <a:r>
              <a:rPr lang="es-MX" dirty="0" err="1"/>
              <a:t>Rover</a:t>
            </a:r>
            <a:r>
              <a:rPr lang="es-MX" dirty="0"/>
              <a:t> para esquivar asteroides que quitan vida y recolectar agua y soles que dan puntos, con el objetivo de obtener la mayor cantidad de puntos posibles y al final obtener una remuneración que seria valiosa información del proyecto espacial </a:t>
            </a:r>
            <a:r>
              <a:rPr lang="es-MX" dirty="0" err="1"/>
              <a:t>Rover</a:t>
            </a:r>
            <a:r>
              <a:rPr lang="es-MX" dirty="0" smtClean="0"/>
              <a:t>.</a:t>
            </a:r>
            <a:endParaRPr lang="en-US" dirty="0"/>
          </a:p>
        </p:txBody>
      </p:sp>
    </p:spTree>
    <p:extLst>
      <p:ext uri="{BB962C8B-B14F-4D97-AF65-F5344CB8AC3E}">
        <p14:creationId xmlns:p14="http://schemas.microsoft.com/office/powerpoint/2010/main" val="84464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4800" b="1" dirty="0" smtClean="0">
                <a:latin typeface="Algerian" pitchFamily="82" charset="0"/>
              </a:rPr>
              <a:t>Animación</a:t>
            </a:r>
            <a:endParaRPr lang="es-MX" sz="4800" dirty="0">
              <a:latin typeface="Algerian" pitchFamily="82" charset="0"/>
            </a:endParaRPr>
          </a:p>
        </p:txBody>
      </p:sp>
      <p:sp>
        <p:nvSpPr>
          <p:cNvPr id="3" name="2 Marcador de contenido"/>
          <p:cNvSpPr>
            <a:spLocks noGrp="1"/>
          </p:cNvSpPr>
          <p:nvPr>
            <p:ph sz="quarter" idx="13"/>
          </p:nvPr>
        </p:nvSpPr>
        <p:spPr/>
        <p:txBody>
          <a:bodyPr/>
          <a:lstStyle/>
          <a:p>
            <a:r>
              <a:rPr lang="es-MX" dirty="0"/>
              <a:t>Consiste en mostrar en tiempo real y en forma animada el trayecto que realiza </a:t>
            </a:r>
            <a:r>
              <a:rPr lang="es-MX" dirty="0" err="1"/>
              <a:t>Rover</a:t>
            </a:r>
            <a:r>
              <a:rPr lang="es-MX" dirty="0"/>
              <a:t> junto con las crónicas de su desplazamiento, esto es para que sea atractivo para los niños.</a:t>
            </a:r>
            <a:endParaRPr lang="en-US" dirty="0"/>
          </a:p>
          <a:p>
            <a:pPr marL="0" indent="0">
              <a:buNone/>
            </a:pPr>
            <a:endParaRPr lang="es-MX" dirty="0"/>
          </a:p>
        </p:txBody>
      </p:sp>
    </p:spTree>
    <p:extLst>
      <p:ext uri="{BB962C8B-B14F-4D97-AF65-F5344CB8AC3E}">
        <p14:creationId xmlns:p14="http://schemas.microsoft.com/office/powerpoint/2010/main" val="993145908"/>
      </p:ext>
    </p:extLst>
  </p:cSld>
  <p:clrMapOvr>
    <a:masterClrMapping/>
  </p:clrMapOvr>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TotalTime>
  <Words>380</Words>
  <Application>Microsoft Office PowerPoint</Application>
  <PresentationFormat>Presentación en pantalla (4:3)</PresentationFormat>
  <Paragraphs>27</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Horizonte</vt:lpstr>
      <vt:lpstr>Curiosity at home</vt:lpstr>
      <vt:lpstr>Descripción del funcionamiento</vt:lpstr>
      <vt:lpstr>Línea de trabajo</vt:lpstr>
      <vt:lpstr>Segunda parte</vt:lpstr>
      <vt:lpstr>Juego</vt:lpstr>
      <vt:lpstr>Animación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Curiosity at home</dc:title>
  <dc:creator>R</dc:creator>
  <cp:lastModifiedBy>miguel montemayor</cp:lastModifiedBy>
  <cp:revision>2</cp:revision>
  <dcterms:created xsi:type="dcterms:W3CDTF">2013-04-21T19:21:11Z</dcterms:created>
  <dcterms:modified xsi:type="dcterms:W3CDTF">2013-04-21T19:40:47Z</dcterms:modified>
</cp:coreProperties>
</file>