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63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b="1" dirty="0"/>
              <a:t>COFFEE LEAF RUST SOLVING: WIRELESS SENSOR NETWORK, DATA STRUCTURES AND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Miguel Angel Correa Manrique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Pablo Buitrago Jaramillo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F8C50-E2F2-3E4C-9FF9-B6CCFEEB8E8E}"/>
              </a:ext>
            </a:extLst>
          </p:cNvPr>
          <p:cNvSpPr txBox="1"/>
          <p:nvPr/>
        </p:nvSpPr>
        <p:spPr>
          <a:xfrm>
            <a:off x="329609" y="1913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make(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F864FC-6EC8-7C47-ABF0-307B1CA5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2" y="871870"/>
            <a:ext cx="8103316" cy="381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3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0396ACA-DC4C-D04B-9027-541458E3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78" y="230244"/>
            <a:ext cx="5879522" cy="55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2F2-03BC-3148-B8E0-DB866A0CDE31}"/>
              </a:ext>
            </a:extLst>
          </p:cNvPr>
          <p:cNvSpPr txBox="1"/>
          <p:nvPr/>
        </p:nvSpPr>
        <p:spPr>
          <a:xfrm>
            <a:off x="143681" y="520995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decision(string)</a:t>
            </a:r>
          </a:p>
        </p:txBody>
      </p:sp>
    </p:spTree>
    <p:extLst>
      <p:ext uri="{BB962C8B-B14F-4D97-AF65-F5344CB8AC3E}">
        <p14:creationId xmlns:p14="http://schemas.microsoft.com/office/powerpoint/2010/main" val="196175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DF67-2313-8E4D-844A-DB2003C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Complexity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BC95-1CFD-4640-8BC3-AC556DCC194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4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57840" y="3110426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need a structure that works as a tree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 for every dataset that can be a matrix n*s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distribution of the data in the class intervals using quartiles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E6CCE-7532-5043-87FF-95C60266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228035"/>
            <a:ext cx="3721100" cy="13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00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497F4-3E51-4131-BFC1-F80C4F148A1C}"/>
              </a:ext>
            </a:extLst>
          </p:cNvPr>
          <p:cNvSpPr txBox="1"/>
          <p:nvPr/>
        </p:nvSpPr>
        <p:spPr>
          <a:xfrm>
            <a:off x="243360" y="3429000"/>
            <a:ext cx="259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4 :  Execution time of the operations of the data structure BQPT for each data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CC6E3B-81CC-41CE-90D2-0CFE4BFA241B}"/>
              </a:ext>
            </a:extLst>
          </p:cNvPr>
          <p:cNvSpPr txBox="1"/>
          <p:nvPr/>
        </p:nvSpPr>
        <p:spPr>
          <a:xfrm>
            <a:off x="4613904" y="2831353"/>
            <a:ext cx="442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Table 5: Memory used for each operation of the data structure and for each dataset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EC743-0355-094B-9545-45ED7D8C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" y="1553118"/>
            <a:ext cx="41656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CAA59-4AFD-1D49-A50E-732388A6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40" y="3332381"/>
            <a:ext cx="4152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ADAD-CC14-1245-9718-F59263C7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Result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D03D6-6DE6-7245-95F3-3EA4EBA7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60" y="2009553"/>
            <a:ext cx="5621320" cy="25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structure: Table</a:t>
            </a:r>
          </a:p>
        </p:txBody>
      </p:sp>
      <p:pic>
        <p:nvPicPr>
          <p:cNvPr id="1026" name="Picture 2" descr="https://lh6.googleusercontent.com/Hl4BgpxIdTizbcJVXjaJFvdJxtUoSniQ3ZpkpNkfWs2KxtJxxgPSOFzeIXcKPXAj2uxKDGTuXnWS4uiL5IST3MxVju6IwtZ4GrOB2sEbStVS6iYg6YK77CiYTlVRma_pIm_DEbE">
            <a:extLst>
              <a:ext uri="{FF2B5EF4-FFF2-40B4-BE49-F238E27FC236}">
                <a16:creationId xmlns:a16="http://schemas.microsoft.com/office/drawing/2014/main" id="{662D815A-46DE-49D3-AD9B-0CA47896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4" y="1140258"/>
            <a:ext cx="6104152" cy="3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30BCFC-4F92-419A-A1AA-1FA55A035C44}"/>
              </a:ext>
            </a:extLst>
          </p:cNvPr>
          <p:cNvSpPr txBox="1"/>
          <p:nvPr/>
        </p:nvSpPr>
        <p:spPr>
          <a:xfrm>
            <a:off x="359923" y="5116749"/>
            <a:ext cx="832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1: On the abstraction every data attribute represents a column and every data in the structure is allocated in a vector of vectors that represents the rows of the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lh5.googleusercontent.com/FrAgR_Hwr1eEPvbJYlrlGscqSfWKAcgKuufd9s2bBJgpPkEFqa5yGt3UKrUsmz5sup_KcOxaTFMi8BNENp7R6Z2iWY_SSiMgYtkC9-SuaUCvbe6wjrxjZfZi0yyNuT0VXYw2b0Y">
            <a:extLst>
              <a:ext uri="{FF2B5EF4-FFF2-40B4-BE49-F238E27FC236}">
                <a16:creationId xmlns:a16="http://schemas.microsoft.com/office/drawing/2014/main" id="{C886CE90-006F-4DF5-BFAA-F51CE828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1" y="1071217"/>
            <a:ext cx="4407358" cy="22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98F0CE8-D5C2-441F-8B22-C98B5B7E3B7C}"/>
              </a:ext>
            </a:extLst>
          </p:cNvPr>
          <p:cNvSpPr txBox="1"/>
          <p:nvPr/>
        </p:nvSpPr>
        <p:spPr>
          <a:xfrm>
            <a:off x="252919" y="3424896"/>
            <a:ext cx="431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Figure 2: the </a:t>
            </a:r>
            <a:r>
              <a:rPr lang="en-US" sz="1200" dirty="0" err="1"/>
              <a:t>attribValue</a:t>
            </a:r>
            <a:r>
              <a:rPr lang="en-US" sz="1200" dirty="0"/>
              <a:t> Method contains only existent class intervals. It gives the categories on each column of the data set (already discretized).</a:t>
            </a:r>
          </a:p>
        </p:txBody>
      </p:sp>
      <p:pic>
        <p:nvPicPr>
          <p:cNvPr id="2052" name="Picture 4" descr="https://lh6.googleusercontent.com/GLtnbt3Od1HqqqS0SApNsV41eZviRVYXNSW080MjBiSSmc01hS0xLGIl9PGQeLWHhXtEmyfaZ5wlFVlSUjVscvWxFbqfK6zuvcDtrqa1VnU7ifxW3kmJkzHDqNet8aQkUknPdRE">
            <a:extLst>
              <a:ext uri="{FF2B5EF4-FFF2-40B4-BE49-F238E27FC236}">
                <a16:creationId xmlns:a16="http://schemas.microsoft.com/office/drawing/2014/main" id="{F1D14EB0-1C09-40A1-8506-97719ED5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94" y="2443796"/>
            <a:ext cx="3734260" cy="32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FDA3FD-EA70-4FB5-8B4B-447C9FC563EF}"/>
              </a:ext>
            </a:extLst>
          </p:cNvPr>
          <p:cNvSpPr txBox="1"/>
          <p:nvPr/>
        </p:nvSpPr>
        <p:spPr>
          <a:xfrm>
            <a:off x="5749048" y="2193588"/>
            <a:ext cx="3394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 : Demonstrates how the data is discretized graphically</a:t>
            </a:r>
            <a:r>
              <a:rPr lang="en-US" dirty="0"/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3E4F651-EF57-5244-8A79-EC73DFFE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57" y="1446028"/>
            <a:ext cx="7107286" cy="39659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6EA5BA-7019-D34E-8859-29122488AC8D}"/>
              </a:ext>
            </a:extLst>
          </p:cNvPr>
          <p:cNvSpPr txBox="1"/>
          <p:nvPr/>
        </p:nvSpPr>
        <p:spPr>
          <a:xfrm>
            <a:off x="138224" y="244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Quartiles</a:t>
            </a:r>
          </a:p>
        </p:txBody>
      </p:sp>
    </p:spTree>
    <p:extLst>
      <p:ext uri="{BB962C8B-B14F-4D97-AF65-F5344CB8AC3E}">
        <p14:creationId xmlns:p14="http://schemas.microsoft.com/office/powerpoint/2010/main" val="413103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280024-D452-486D-857C-0C5A0C2F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Complexity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 Table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6E9FA5-C0D3-453F-A572-3F64458A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32" y="1692612"/>
            <a:ext cx="6314136" cy="34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7505" y="223254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 values are stored in ArrayList to access the data in constant time and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because its insert and delete qualities.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time complexity to access on ArrayList is O(1)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 is suited to the way we want to address the problem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abstraction the columns are represented by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“Attributes” and the data categorization is represented by “Attribute List”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6B4B83-9E8D-4838-9A73-5F4D20CA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4" y="1268041"/>
            <a:ext cx="2981326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5035B0-690D-49A0-80D9-DA92C3F1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0" y="1847850"/>
            <a:ext cx="4057650" cy="15811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F5304E-5F34-4686-8811-E625E80E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86" y="3650102"/>
            <a:ext cx="4057650" cy="1428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F497F4-3E51-4131-BFC1-F80C4F148A1C}"/>
              </a:ext>
            </a:extLst>
          </p:cNvPr>
          <p:cNvSpPr txBox="1"/>
          <p:nvPr/>
        </p:nvSpPr>
        <p:spPr>
          <a:xfrm>
            <a:off x="243360" y="3429000"/>
            <a:ext cx="259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 :  Execution time of the operations of the data structure for each data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CC6E3B-81CC-41CE-90D2-0CFE4BFA241B}"/>
              </a:ext>
            </a:extLst>
          </p:cNvPr>
          <p:cNvSpPr txBox="1"/>
          <p:nvPr/>
        </p:nvSpPr>
        <p:spPr>
          <a:xfrm>
            <a:off x="4686625" y="2423068"/>
            <a:ext cx="442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Table 3 :  Memory used for each operation of the data structure and for each data set data sets.</a:t>
            </a:r>
          </a:p>
          <a:p>
            <a:pPr algn="just"/>
            <a:r>
              <a:rPr lang="en-US" sz="1200" dirty="0"/>
              <a:t>Note that the memory usage is an approximation given by the amount of data received multiplicated by the bytes of  the string data type in C++ language times the number of rows presented on the data set.</a:t>
            </a:r>
          </a:p>
          <a:p>
            <a:br>
              <a:rPr lang="en-US" sz="1200" dirty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FEE5-724B-D24C-8F7F-844886E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Designed Data Structure: BQPT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34858E-706B-C147-AEBC-B0DA69E2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49" y="1626781"/>
            <a:ext cx="7062502" cy="36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FFAA5-D417-184E-A0AD-E7363C5D4AD7}"/>
              </a:ext>
            </a:extLst>
          </p:cNvPr>
          <p:cNvSpPr txBox="1"/>
          <p:nvPr/>
        </p:nvSpPr>
        <p:spPr>
          <a:xfrm>
            <a:off x="244550" y="5231219"/>
            <a:ext cx="830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Abstraction of a Quartile probability tree. Each node represents a data attribute, all of them has 4 leaves; a leaf lodges a probability for the data in the class that the leaf represents</a:t>
            </a:r>
          </a:p>
        </p:txBody>
      </p:sp>
    </p:spTree>
    <p:extLst>
      <p:ext uri="{BB962C8B-B14F-4D97-AF65-F5344CB8AC3E}">
        <p14:creationId xmlns:p14="http://schemas.microsoft.com/office/powerpoint/2010/main" val="30052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A789-2E4E-B141-BAE4-43A9DA4F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cs typeface="+mn-cs"/>
              </a:rPr>
              <a:t>Data structure operations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2EA842-D7C0-E845-A16A-9879EDB4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650"/>
            <a:ext cx="4929130" cy="21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30C0C4-2F4B-634D-A557-0F7A4E52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41" y="2013464"/>
            <a:ext cx="4089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FA3156-AC52-B849-9DDA-44D76C367910}"/>
              </a:ext>
            </a:extLst>
          </p:cNvPr>
          <p:cNvCxnSpPr>
            <a:cxnSpLocks/>
          </p:cNvCxnSpPr>
          <p:nvPr/>
        </p:nvCxnSpPr>
        <p:spPr>
          <a:xfrm>
            <a:off x="4890735" y="1854714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81F49C-E36D-1147-9201-BCA3EABC2504}"/>
              </a:ext>
            </a:extLst>
          </p:cNvPr>
          <p:cNvSpPr txBox="1"/>
          <p:nvPr/>
        </p:nvSpPr>
        <p:spPr>
          <a:xfrm>
            <a:off x="1493392" y="148538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newNode</a:t>
            </a:r>
            <a:r>
              <a:rPr lang="en-US" dirty="0"/>
              <a:t>(string)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C4841-5052-9C44-AF4D-DCDC3207ABE8}"/>
              </a:ext>
            </a:extLst>
          </p:cNvPr>
          <p:cNvSpPr txBox="1"/>
          <p:nvPr/>
        </p:nvSpPr>
        <p:spPr>
          <a:xfrm>
            <a:off x="6276753" y="14184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newNode</a:t>
            </a:r>
            <a:r>
              <a:rPr lang="en-US" dirty="0"/>
              <a:t>(double)</a:t>
            </a:r>
          </a:p>
        </p:txBody>
      </p:sp>
    </p:spTree>
    <p:extLst>
      <p:ext uri="{BB962C8B-B14F-4D97-AF65-F5344CB8AC3E}">
        <p14:creationId xmlns:p14="http://schemas.microsoft.com/office/powerpoint/2010/main" val="17790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1630</TotalTime>
  <Words>313</Words>
  <Application>Microsoft Macintosh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Complexity Table</vt:lpstr>
      <vt:lpstr>PowerPoint Presentation</vt:lpstr>
      <vt:lpstr>PowerPoint Presentation</vt:lpstr>
      <vt:lpstr>Designed Data Structure: BQPT</vt:lpstr>
      <vt:lpstr>Data structure operations</vt:lpstr>
      <vt:lpstr>PowerPoint Presentation</vt:lpstr>
      <vt:lpstr>PowerPoint Presentation</vt:lpstr>
      <vt:lpstr>Complexity Table</vt:lpstr>
      <vt:lpstr>PowerPoint Presentation</vt:lpstr>
      <vt:lpstr>PowerPoint Presentation</vt:lpstr>
      <vt:lpstr>Result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Pablo Buitrago Jaramillo</cp:lastModifiedBy>
  <cp:revision>86</cp:revision>
  <dcterms:created xsi:type="dcterms:W3CDTF">2015-03-03T14:30:17Z</dcterms:created>
  <dcterms:modified xsi:type="dcterms:W3CDTF">2019-10-29T12:44:33Z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