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1" r:id="rId2"/>
    <p:sldMasterId id="2147483725" r:id="rId3"/>
    <p:sldMasterId id="2147483738" r:id="rId4"/>
  </p:sldMasterIdLst>
  <p:notesMasterIdLst>
    <p:notesMasterId r:id="rId11"/>
  </p:notesMasterIdLst>
  <p:sldIdLst>
    <p:sldId id="258" r:id="rId5"/>
    <p:sldId id="276" r:id="rId6"/>
    <p:sldId id="305" r:id="rId7"/>
    <p:sldId id="358" r:id="rId8"/>
    <p:sldId id="359" r:id="rId9"/>
    <p:sldId id="360" r:id="rId10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32" y="306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75989" y="3718998"/>
            <a:ext cx="17336022" cy="1280040"/>
          </a:xfrm>
        </p:spPr>
        <p:txBody>
          <a:bodyPr/>
          <a:lstStyle/>
          <a:p>
            <a:r>
              <a:rPr kumimoji="1" lang="en-US" altLang="ja-JP" dirty="0"/>
              <a:t>ALF-APP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“Una </a:t>
            </a:r>
            <a:r>
              <a:rPr kumimoji="1" lang="en-US" altLang="ja-JP" dirty="0" err="1"/>
              <a:t>aplicación</a:t>
            </a:r>
            <a:r>
              <a:rPr kumimoji="1" lang="en-US" altLang="ja-JP" dirty="0"/>
              <a:t> para </a:t>
            </a:r>
            <a:r>
              <a:rPr kumimoji="1" lang="en-US" altLang="ja-JP" dirty="0" err="1"/>
              <a:t>alfabetizadores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Institución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Educativa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Concejo</a:t>
            </a:r>
            <a:r>
              <a:rPr kumimoji="1" lang="en-US" altLang="ja-JP" dirty="0"/>
              <a:t> de Medellín</a:t>
            </a:r>
          </a:p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2F1F3-3EE7-476D-9685-46CA69362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7585075"/>
            <a:ext cx="536257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36FC9-C5FD-43C6-A662-486C15B91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08" y="3498230"/>
            <a:ext cx="2102555" cy="2365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B77AFA-07D8-4CD6-A304-1E1743B62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507" y="7619724"/>
            <a:ext cx="5362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Institución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Educativa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Concejo</a:t>
            </a:r>
            <a:r>
              <a:rPr kumimoji="1" lang="en-US" altLang="ja-JP" dirty="0"/>
              <a:t> de Medellín</a:t>
            </a:r>
          </a:p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419" dirty="0"/>
              <a:t>Resolución N°4210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419" dirty="0"/>
              <a:t>(12-septiembre-1996)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419" sz="4000" dirty="0"/>
              <a:t>Servicio Social Estudiantil Obligatorio (SSEO)</a:t>
            </a:r>
            <a:endParaRPr kumimoji="1" lang="ja-JP" altLang="en-US" sz="4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7921EA-70F9-4F49-85F4-45C1E0A35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14" y="1541553"/>
            <a:ext cx="14478029" cy="38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6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Institución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Educativa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Concejo</a:t>
            </a:r>
            <a:r>
              <a:rPr kumimoji="1" lang="en-US" altLang="ja-JP" dirty="0"/>
              <a:t> de Medellín</a:t>
            </a:r>
          </a:p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Una </a:t>
            </a:r>
            <a:r>
              <a:rPr kumimoji="1" lang="en-US" altLang="ja-JP" dirty="0" err="1"/>
              <a:t>nueva</a:t>
            </a:r>
            <a:r>
              <a:rPr kumimoji="1" lang="en-US" altLang="ja-JP" dirty="0"/>
              <a:t> forma de </a:t>
            </a:r>
            <a:r>
              <a:rPr kumimoji="1" lang="en-US" altLang="ja-JP" dirty="0" err="1"/>
              <a:t>alfabetizar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Perfil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Administrador</a:t>
            </a:r>
            <a:r>
              <a:rPr kumimoji="1" lang="en-US" altLang="ja-JP" sz="3200" dirty="0"/>
              <a:t>; </a:t>
            </a:r>
            <a:r>
              <a:rPr kumimoji="1" lang="en-US" altLang="ja-JP" sz="3200" dirty="0" err="1"/>
              <a:t>Gestionar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docentes</a:t>
            </a:r>
            <a:endParaRPr kumimoji="1" lang="en-US" altLang="ja-JP" sz="3200" dirty="0"/>
          </a:p>
          <a:p>
            <a:r>
              <a:rPr kumimoji="1" lang="en-US" altLang="ja-JP" sz="3200" dirty="0" err="1"/>
              <a:t>Perfil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Docente</a:t>
            </a:r>
            <a:r>
              <a:rPr kumimoji="1" lang="en-US" altLang="ja-JP" sz="3200" dirty="0"/>
              <a:t>; </a:t>
            </a:r>
            <a:r>
              <a:rPr kumimoji="1" lang="en-US" altLang="ja-JP" sz="3200" dirty="0" err="1"/>
              <a:t>Confirmar</a:t>
            </a:r>
            <a:r>
              <a:rPr kumimoji="1" lang="en-US" altLang="ja-JP" sz="3200" dirty="0"/>
              <a:t> horas</a:t>
            </a:r>
          </a:p>
          <a:p>
            <a:r>
              <a:rPr kumimoji="1" lang="en-US" altLang="ja-JP" sz="3200" dirty="0" err="1"/>
              <a:t>Perfil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Estudiante</a:t>
            </a:r>
            <a:r>
              <a:rPr kumimoji="1" lang="en-US" altLang="ja-JP" sz="3200" dirty="0"/>
              <a:t>; </a:t>
            </a:r>
            <a:r>
              <a:rPr kumimoji="1" lang="en-US" altLang="ja-JP" sz="3200" dirty="0" err="1"/>
              <a:t>Agregar</a:t>
            </a:r>
            <a:r>
              <a:rPr kumimoji="1" lang="en-US" altLang="ja-JP" sz="3200" dirty="0"/>
              <a:t> horas y </a:t>
            </a:r>
            <a:r>
              <a:rPr kumimoji="1" lang="en-US" altLang="ja-JP" sz="3200" dirty="0" err="1"/>
              <a:t>generar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registros</a:t>
            </a:r>
            <a:endParaRPr kumimoji="1" lang="en-US" altLang="ja-JP" sz="32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9C538A-331C-4541-9193-62D54D3A08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404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350">
        <p15:prstTrans prst="pageCurlSingle"/>
      </p:transition>
    </mc:Choice>
    <mc:Fallback xmlns="">
      <p:transition spd="slow" advTm="33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Institución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Educativa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Concejo</a:t>
            </a:r>
            <a:r>
              <a:rPr kumimoji="1" lang="en-US" altLang="ja-JP" dirty="0"/>
              <a:t> de Medellín</a:t>
            </a:r>
          </a:p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419" dirty="0"/>
              <a:t>Opiniones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419" dirty="0"/>
              <a:t>Aplicativo versión 2018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s-419" altLang="ja-JP" sz="4000" dirty="0"/>
              <a:t>“Una aplicación que cumple con el objetivo”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7800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Institución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Educativa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Concejo</a:t>
            </a:r>
            <a:r>
              <a:rPr kumimoji="1" lang="en-US" altLang="ja-JP" dirty="0"/>
              <a:t> de Medellín</a:t>
            </a:r>
          </a:p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-477275" y="4394246"/>
            <a:ext cx="12572808" cy="69163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-638639" y="5066363"/>
            <a:ext cx="12572808" cy="735120"/>
          </a:xfrm>
        </p:spPr>
        <p:txBody>
          <a:bodyPr/>
          <a:lstStyle/>
          <a:p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s-419" altLang="ja-JP" sz="4000" dirty="0"/>
              <a:t>Cascada</a:t>
            </a:r>
            <a:endParaRPr kumimoji="1" lang="ja-JP" altLang="en-US" sz="4000" dirty="0"/>
          </a:p>
        </p:txBody>
      </p:sp>
      <p:pic>
        <p:nvPicPr>
          <p:cNvPr id="1026" name="Picture 2" descr="Image result for ciclo de vida cascada">
            <a:extLst>
              <a:ext uri="{FF2B5EF4-FFF2-40B4-BE49-F238E27FC236}">
                <a16:creationId xmlns:a16="http://schemas.microsoft.com/office/drawing/2014/main" id="{985EF2DE-9B3A-4A8A-8615-2CF7E631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33" y="1287229"/>
            <a:ext cx="7828333" cy="52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6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Institución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Educativa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Concejo</a:t>
            </a:r>
            <a:r>
              <a:rPr kumimoji="1" lang="en-US" altLang="ja-JP" dirty="0"/>
              <a:t> de Medellín</a:t>
            </a:r>
          </a:p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419" dirty="0"/>
              <a:t>Aplicaciones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419" dirty="0"/>
              <a:t>“Un mundo tecnológico”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s-419" altLang="ja-JP" sz="4000" dirty="0"/>
              <a:t>“Una aplicación que cumple con el objetivo”</a:t>
            </a:r>
            <a:endParaRPr kumimoji="1" lang="ja-JP" altLang="en-US" sz="40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BF177A-B776-4F8F-9D88-A047E2C82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55" y="566135"/>
            <a:ext cx="2144182" cy="21441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0F28944-D13D-41A4-9BD7-D1DA3AA80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5" y="3617736"/>
            <a:ext cx="2406277" cy="13571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70C86E-5B1F-41A9-B3ED-D8F5A6E9F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6" y="1640447"/>
            <a:ext cx="8525798" cy="34321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B661558-52A3-4206-801D-90F42300C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22" y="154999"/>
            <a:ext cx="2782155" cy="29553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C02DB75-875C-41A8-95A2-1FE9F4D1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1" y="8473984"/>
            <a:ext cx="5639090" cy="812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E5E0DA-6780-4080-82A5-D9E8C5EE6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564" y="4721140"/>
            <a:ext cx="2476500" cy="2476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11A99D-0E60-4069-894F-2CEE64E66E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15" y="7525966"/>
            <a:ext cx="1202098" cy="220404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E30D5FD-11B2-42C9-89AA-276C9E4205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28" y="5275224"/>
            <a:ext cx="3390900" cy="14492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C830C7A-3E9C-4301-98B6-D90830C2E9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26" y="7783625"/>
            <a:ext cx="4912659" cy="168872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B0871B0-B19B-4A15-B32F-255DA01DBD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04" y="3459080"/>
            <a:ext cx="2641990" cy="115073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6339010-C1F6-4223-BE42-495ED7BCF73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120" y="5102542"/>
            <a:ext cx="2756708" cy="16887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BBF1BA5-4CD6-43DD-B7A4-6E568B8D54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465" y="1463019"/>
            <a:ext cx="1661198" cy="16611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A7280C6-8CB5-4FC0-B319-32D12065439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62" y="368858"/>
            <a:ext cx="2590033" cy="11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2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theme/theme1.xml><?xml version="1.0" encoding="utf-8"?>
<a:theme xmlns:a="http://schemas.openxmlformats.org/drawingml/2006/main" name="Arcturus - Content - No Header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Free Layout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Colored Background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ntent - Right Title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5305</TotalTime>
  <Words>115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ＭＳ Ｐゴシック</vt:lpstr>
      <vt:lpstr>Arial</vt:lpstr>
      <vt:lpstr>Calibri</vt:lpstr>
      <vt:lpstr>Spica Neue P</vt:lpstr>
      <vt:lpstr>Spica Neue P Light</vt:lpstr>
      <vt:lpstr>Ubuntu</vt:lpstr>
      <vt:lpstr>Ubuntu Medium</vt:lpstr>
      <vt:lpstr>Wingdings</vt:lpstr>
      <vt:lpstr>Arcturus - Content - No Header</vt:lpstr>
      <vt:lpstr>Arcturus - Free Layout</vt:lpstr>
      <vt:lpstr>Arcturus - Colored Background</vt:lpstr>
      <vt:lpstr>Arcturus - Content - Right Title</vt:lpstr>
      <vt:lpstr>ALF-APP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Miguel Correa</cp:lastModifiedBy>
  <cp:revision>354</cp:revision>
  <dcterms:created xsi:type="dcterms:W3CDTF">2015-08-02T15:43:04Z</dcterms:created>
  <dcterms:modified xsi:type="dcterms:W3CDTF">2018-11-09T00:02:39Z</dcterms:modified>
</cp:coreProperties>
</file>