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57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032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10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3946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025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266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1032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756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00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51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687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180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50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99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898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81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D958-7A19-4344-8C2B-6CF8F7E97739}" type="datetimeFigureOut">
              <a:rPr lang="es-PE" smtClean="0"/>
              <a:t>28/06/2018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35418E-878A-40A3-B589-6D8FEFB6AE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09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12AC-1EDF-4D2D-8B27-9FA9C0A10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97" y="358346"/>
            <a:ext cx="11343503" cy="6215449"/>
          </a:xfrm>
        </p:spPr>
        <p:txBody>
          <a:bodyPr/>
          <a:lstStyle/>
          <a:p>
            <a:pPr algn="l"/>
            <a:r>
              <a:rPr lang="es-PE" sz="4400" dirty="0">
                <a:solidFill>
                  <a:schemeClr val="tx1"/>
                </a:solidFill>
              </a:rPr>
              <a:t>Trabajo Final </a:t>
            </a:r>
            <a:br>
              <a:rPr lang="es-PE" sz="4400" dirty="0">
                <a:solidFill>
                  <a:schemeClr val="tx1"/>
                </a:solidFill>
              </a:rPr>
            </a:br>
            <a:r>
              <a:rPr lang="es-PE" sz="4400" dirty="0">
                <a:solidFill>
                  <a:schemeClr val="tx1"/>
                </a:solidFill>
              </a:rPr>
              <a:t>Algoritmos y Estructuras de Datos</a:t>
            </a:r>
            <a:br>
              <a:rPr lang="es-PE" sz="4400" dirty="0">
                <a:solidFill>
                  <a:schemeClr val="tx1"/>
                </a:solidFill>
              </a:rPr>
            </a:br>
            <a:br>
              <a:rPr lang="es-PE" sz="4400" dirty="0">
                <a:solidFill>
                  <a:schemeClr val="tx1"/>
                </a:solidFill>
              </a:rPr>
            </a:br>
            <a:r>
              <a:rPr lang="es-PE" sz="4400" dirty="0">
                <a:solidFill>
                  <a:schemeClr val="tx1"/>
                </a:solidFill>
              </a:rPr>
              <a:t>Integrantes:</a:t>
            </a:r>
            <a:br>
              <a:rPr lang="es-PE" sz="4400" dirty="0">
                <a:solidFill>
                  <a:schemeClr val="tx1"/>
                </a:solidFill>
              </a:rPr>
            </a:br>
            <a:br>
              <a:rPr lang="es-PE" sz="4400" dirty="0">
                <a:solidFill>
                  <a:schemeClr val="tx1"/>
                </a:solidFill>
              </a:rPr>
            </a:br>
            <a:r>
              <a:rPr lang="es-PE" sz="3200" dirty="0">
                <a:solidFill>
                  <a:schemeClr val="tx1"/>
                </a:solidFill>
              </a:rPr>
              <a:t>Miguel Angel Ore Quintana</a:t>
            </a:r>
            <a:br>
              <a:rPr lang="es-PE" sz="3200" dirty="0">
                <a:solidFill>
                  <a:schemeClr val="tx1"/>
                </a:solidFill>
              </a:rPr>
            </a:br>
            <a:r>
              <a:rPr lang="es-PE" sz="3200" dirty="0">
                <a:solidFill>
                  <a:schemeClr val="tx1"/>
                </a:solidFill>
              </a:rPr>
              <a:t>Sebastián Alejandro Montes Molina</a:t>
            </a:r>
            <a:br>
              <a:rPr lang="es-PE" sz="3200" dirty="0">
                <a:solidFill>
                  <a:schemeClr val="tx1"/>
                </a:solidFill>
              </a:rPr>
            </a:br>
            <a:r>
              <a:rPr lang="es-PE" sz="3200" dirty="0">
                <a:solidFill>
                  <a:schemeClr val="tx1"/>
                </a:solidFill>
              </a:rPr>
              <a:t>Andrés Choque Mejicano</a:t>
            </a:r>
            <a:br>
              <a:rPr lang="es-PE" dirty="0"/>
            </a:b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735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40CC8-1FBF-4D2F-8C7E-B0C549CA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399498" cy="675503"/>
          </a:xfrm>
        </p:spPr>
        <p:txBody>
          <a:bodyPr>
            <a:normAutofit/>
          </a:bodyPr>
          <a:lstStyle/>
          <a:p>
            <a:r>
              <a:rPr lang="es-PE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3EC94-9991-460B-AC6D-027B0FCC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104"/>
            <a:ext cx="10554958" cy="815546"/>
          </a:xfrm>
        </p:spPr>
        <p:txBody>
          <a:bodyPr/>
          <a:lstStyle/>
          <a:p>
            <a:r>
              <a:rPr lang="es-PE" dirty="0"/>
              <a:t>Crear una aplicación de tipo Juego a través de la construcción de tipos de datos abstractos y algoritmos teniendo en cuenta las restricciones impuestas por los recursos computacionales.</a:t>
            </a:r>
          </a:p>
          <a:p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273A66E-4C1C-4BB0-9B1E-792106BFA9BB}"/>
              </a:ext>
            </a:extLst>
          </p:cNvPr>
          <p:cNvSpPr txBox="1">
            <a:spLocks/>
          </p:cNvSpPr>
          <p:nvPr/>
        </p:nvSpPr>
        <p:spPr>
          <a:xfrm>
            <a:off x="677334" y="2047104"/>
            <a:ext cx="5068558" cy="6755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/>
              <a:t>Descripción del Problema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6AFC16E-A0A2-47F1-8CF2-38196B2989E8}"/>
              </a:ext>
            </a:extLst>
          </p:cNvPr>
          <p:cNvSpPr txBox="1">
            <a:spLocks/>
          </p:cNvSpPr>
          <p:nvPr/>
        </p:nvSpPr>
        <p:spPr>
          <a:xfrm>
            <a:off x="677334" y="2916196"/>
            <a:ext cx="10554958" cy="394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En el juego se pide la generación del terreno procedural mente.</a:t>
            </a:r>
          </a:p>
          <a:p>
            <a:r>
              <a:rPr lang="es-PE" dirty="0"/>
              <a:t>En el juego existen </a:t>
            </a:r>
            <a:r>
              <a:rPr lang="es-PE" dirty="0" err="1"/>
              <a:t>beacons</a:t>
            </a:r>
            <a:r>
              <a:rPr lang="es-PE" dirty="0"/>
              <a:t>, cuya función es la de transportar al personaje por atributos (elementos existente en el terreno), y que guardan la información de estos en un determinado terreno.</a:t>
            </a:r>
          </a:p>
          <a:p>
            <a:r>
              <a:rPr lang="es-PE" dirty="0"/>
              <a:t>El jugador tiene la posibilidad de poder guardar y cargar los datos del juego.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335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EBFBE-C08D-48B6-B84D-318E9766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F17A0-4A7D-4058-8961-E0D06D25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252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DC5FC-4F10-4F3C-938C-C0326125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D7F1B-2B97-437F-885C-99346398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27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DF9CE-125D-496D-9411-272E80EE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AA798-1841-46C8-B2E3-39FE599C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construyó un juego mediante el uso de la programación orientada a objetos (POO) diseñados con diversos tipos de datos abstractos que son independiente de la lógica del juego y con una interfaz del tipo “Simple and </a:t>
            </a:r>
            <a:r>
              <a:rPr lang="es-PE" dirty="0" err="1"/>
              <a:t>Fast</a:t>
            </a:r>
            <a:r>
              <a:rPr lang="es-PE" dirty="0"/>
              <a:t> Multimedia Library” en sus siglas SFML.</a:t>
            </a:r>
          </a:p>
        </p:txBody>
      </p:sp>
    </p:spTree>
    <p:extLst>
      <p:ext uri="{BB962C8B-B14F-4D97-AF65-F5344CB8AC3E}">
        <p14:creationId xmlns:p14="http://schemas.microsoft.com/office/powerpoint/2010/main" val="2796348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148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Trabajo Final  Algoritmos y Estructuras de Datos  Integrantes:  Miguel Angel Ore Quintana Sebastián Alejandro Montes Molina Andrés Choque Mejicano  </vt:lpstr>
      <vt:lpstr>Objetivo</vt:lpstr>
      <vt:lpstr>Presentación de PowerPoint</vt:lpstr>
      <vt:lpstr>Presentación de PowerPoint</vt:lpstr>
      <vt:lpstr>Conclusión: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Oré Quintana</dc:creator>
  <cp:lastModifiedBy>Miguel Angel Oré Quintana</cp:lastModifiedBy>
  <cp:revision>5</cp:revision>
  <dcterms:created xsi:type="dcterms:W3CDTF">2018-06-28T18:28:48Z</dcterms:created>
  <dcterms:modified xsi:type="dcterms:W3CDTF">2018-06-28T19:52:37Z</dcterms:modified>
</cp:coreProperties>
</file>