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9E6B-FA4B-EF8E-7F1C-F3946FAB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38AC8-0544-29D5-AA3E-493FDCE3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FBC72-45D8-E89B-2310-EFAF1E6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80107-01F2-20E4-C991-24A7098D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F46B0-6CCE-841E-B7C5-4E82F48A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3B441-285B-C900-A373-229E4013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4EFAA2-7C89-CCC3-055D-5010A6CD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8844F-89B3-3863-7021-EF8A230D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CEB99-6E2C-26FA-1681-77764DB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873C4-E522-BB6F-2728-7FA85AB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23FC1-AA71-635B-3CBE-A2053BD0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5D665-1E2C-90AE-1159-C416C9E2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477C1-F14C-E836-602A-6DEE60C1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D301A-F77E-9BBB-784E-C818EAB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71D6FF-89D7-3AB1-65BE-6693840E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7E94C-75E8-6465-38E0-C56634C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5B340-B089-DD83-E9BC-987030B8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999C4-60AF-5FC3-82B3-BF119961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E621D-6D5D-EB69-5882-894F2A80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E39A4-2C9F-7664-F81A-6D61C45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35F65-1A14-21E4-93D2-A054EA02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495429-93D1-2207-B29B-03EFBC21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4E91D6-2887-E9F8-ECF0-4B60D35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B721D-8500-9858-B89B-48F55DF7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0CFCF-3966-41A4-6A60-6669EB8A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37ABB-6A62-5BA5-D6C1-67B9B474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A3CF6-6B19-2780-D084-FE6A0F1A3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39797-A068-91B6-9E7E-2DC92B709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3FEE7-B588-2067-6798-1EB18D32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5E9CC-7090-3F07-0C87-D6CDF616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901412-F47A-7AB3-A565-9A6EF393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4482-0D64-9FC8-A137-36566CA4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BB3F4-4B8A-0B8A-1541-225313AB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0FCBE-F0E5-B488-79C0-5EBB00DE4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1E9461-29D5-3AB4-B4BC-3238BD06D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BC89D1-6047-270A-505C-AD7CBF1A6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D5D4C-E718-0FFA-A794-D589558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E71522-7911-078C-DA23-0C1D47E5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209668-1CC4-C766-9E1B-C0F251D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39FE1-7A4C-8B69-12FF-FCCEC37A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5297F6-8394-D951-5A7C-0A4EDF5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168A7E-20C1-9DF2-57AF-7039F5FA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499F4C-5E55-7E46-936D-2518A23C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13AFB4-3A7C-5A9D-5B2D-4D1919B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ADD1A9-08CE-97EB-3CEA-10B35ADA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4944C-668C-1E57-196E-869A626D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83A3-591F-5150-641D-02536E4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63D19-E8F1-9A9A-DA6F-F9A1DB82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95A89C-134A-CE6B-C76E-12E54F3A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00719-EC75-C506-2DE0-01E2FCD1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897858-5329-1365-1D85-458EC65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F2616-8AF2-8232-D5B3-AF4E5B0F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4A0E-6083-6C7A-68B9-28FFB581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760180-6478-22DE-7BCC-760BBBF1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A7B578-51F8-3E76-155C-BAA4B41B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EEC1D-B2FA-9E92-85D6-2997E606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079992-E5CA-1D94-672E-776B449A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F48FE-19AF-AA88-1DE6-FFC8C92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A8B105-8A74-D63F-1FB1-E1FE3338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B5092-FC26-D891-BD2B-8D7C151A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2628D-F9D1-5A23-FD95-03E958FD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511C-2950-4C49-8A6B-0ECE1CCF2FE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05FEC-27EE-6A94-1C78-B7D8777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85692-B39F-2598-3609-7F0B4CA9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F5A5-23A7-4F03-8AAB-909D24340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pinimg.com/564x/89/0e/b8/890eb8422c5a409ff47a2dc5ec2aef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46292" y="2824770"/>
            <a:ext cx="76994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MODELO INCREMENTAL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403771" y="4464770"/>
            <a:ext cx="37882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INTEGRANTES:</a:t>
            </a:r>
          </a:p>
          <a:p>
            <a:r>
              <a:rPr lang="en-US" b="1" dirty="0"/>
              <a:t>Jose Ruiz C.I: 28.775.472</a:t>
            </a:r>
          </a:p>
          <a:p>
            <a:r>
              <a:rPr lang="en-US" b="1" dirty="0"/>
              <a:t>Jhonny Molina C.I: 28.642.753</a:t>
            </a:r>
          </a:p>
          <a:p>
            <a:r>
              <a:rPr lang="en-US" b="1" dirty="0" err="1"/>
              <a:t>Jhon</a:t>
            </a:r>
            <a:r>
              <a:rPr lang="en-US" b="1" dirty="0"/>
              <a:t> Molina C.I: 28.777.846</a:t>
            </a:r>
          </a:p>
          <a:p>
            <a:r>
              <a:rPr lang="en-US" b="1" dirty="0"/>
              <a:t>Miguel Petit C.I: 28.767.977</a:t>
            </a:r>
          </a:p>
          <a:p>
            <a:r>
              <a:rPr lang="en-US" b="1" dirty="0"/>
              <a:t>William Pinto C.I: 28.769.872</a:t>
            </a:r>
          </a:p>
        </p:txBody>
      </p:sp>
      <p:pic>
        <p:nvPicPr>
          <p:cNvPr id="3074" name="Picture 2" descr="Kunci jawaban soal uas pas ips kelas 9 smp mts 2021 – Artofi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4306" r="12074" b="9336"/>
          <a:stretch/>
        </p:blipFill>
        <p:spPr bwMode="auto">
          <a:xfrm>
            <a:off x="9366069" y="875212"/>
            <a:ext cx="2246811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dificación del programa | Vector Premi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0811" r="10137" b="4182"/>
          <a:stretch/>
        </p:blipFill>
        <p:spPr bwMode="auto">
          <a:xfrm>
            <a:off x="535577" y="3762055"/>
            <a:ext cx="1933303" cy="19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6e/b0/00/6eb000eedb4b00a1d0450b3bddd802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72742" y="961854"/>
            <a:ext cx="309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717523" y="1815737"/>
            <a:ext cx="3212672" cy="3803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modelo incremental descompone un proyecto en una sucesión de agregados denominados incrementos. Cada incremento conforma un fragmento de la funcionalidad total del producto.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58012" y="961854"/>
            <a:ext cx="433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Características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226546" y="961854"/>
            <a:ext cx="1723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Fases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432174" y="1815737"/>
            <a:ext cx="3552789" cy="3803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4459097" y="2260129"/>
            <a:ext cx="357572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Incrementos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Entrega Parcial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Interactividad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8482145" y="1811272"/>
            <a:ext cx="3212672" cy="3803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735606" y="2168689"/>
            <a:ext cx="287194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1.Análisis</a:t>
            </a:r>
          </a:p>
          <a:p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2.Diseño</a:t>
            </a:r>
          </a:p>
          <a:p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3.Codificacion</a:t>
            </a:r>
          </a:p>
          <a:p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4.Prueba</a:t>
            </a:r>
          </a:p>
          <a:p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5.Entrega</a:t>
            </a:r>
          </a:p>
          <a:p>
            <a:pPr marL="742950" indent="-742950">
              <a:buAutoNum type="arabicPeriod"/>
            </a:pPr>
            <a:endParaRPr lang="es-E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indent="-742950" algn="ctr">
              <a:buAutoNum type="arabicPeriod"/>
            </a:pPr>
            <a:endParaRPr lang="es-E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5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564x/b7/d6/ce/b7d6ce72c540d2a49e37e56b2ebd38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"/>
            <a:ext cx="12192000" cy="68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706781" y="1068426"/>
            <a:ext cx="486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¿Para que sirve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384337" y="2578794"/>
            <a:ext cx="3234585" cy="255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modelo de desarrollo incremental permite ir probando las funciones de un software de forma interactiva. Se obtienen prototipos por cada incremento, que se va perfeccionando.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45329" y="1489813"/>
            <a:ext cx="2639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Ventajas</a:t>
            </a:r>
          </a:p>
        </p:txBody>
      </p:sp>
      <p:sp>
        <p:nvSpPr>
          <p:cNvPr id="9" name="Cheurón 8"/>
          <p:cNvSpPr/>
          <p:nvPr/>
        </p:nvSpPr>
        <p:spPr>
          <a:xfrm rot="5400000">
            <a:off x="3733118" y="1869393"/>
            <a:ext cx="579056" cy="64805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39" y="2264263"/>
            <a:ext cx="2639890" cy="2639890"/>
          </a:xfrm>
          <a:prstGeom prst="rect">
            <a:avLst/>
          </a:prstGeom>
        </p:spPr>
      </p:pic>
      <p:sp>
        <p:nvSpPr>
          <p:cNvPr id="15" name="Cheurón 14"/>
          <p:cNvSpPr/>
          <p:nvPr/>
        </p:nvSpPr>
        <p:spPr>
          <a:xfrm rot="5400000">
            <a:off x="8932836" y="2300555"/>
            <a:ext cx="589540" cy="6490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00128" y="2965161"/>
            <a:ext cx="352532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Iterativo e interactivo</a:t>
            </a:r>
          </a:p>
          <a:p>
            <a:endParaRPr lang="es-E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  <a:p>
            <a:r>
              <a:rPr lang="es-E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Participación del cliente</a:t>
            </a:r>
          </a:p>
          <a:p>
            <a:endParaRPr lang="es-E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  <a:p>
            <a:r>
              <a:rPr lang="es-E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Adecuación a necesidades</a:t>
            </a:r>
          </a:p>
        </p:txBody>
      </p:sp>
    </p:spTree>
    <p:extLst>
      <p:ext uri="{BB962C8B-B14F-4D97-AF65-F5344CB8AC3E}">
        <p14:creationId xmlns:p14="http://schemas.microsoft.com/office/powerpoint/2010/main" val="148122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DA23EE-31C1-5777-BEE5-1309D7B89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5216" r="5326" b="43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AF672A-7D07-6A44-3142-993486908032}"/>
              </a:ext>
            </a:extLst>
          </p:cNvPr>
          <p:cNvSpPr txBox="1"/>
          <p:nvPr/>
        </p:nvSpPr>
        <p:spPr>
          <a:xfrm>
            <a:off x="569842" y="808382"/>
            <a:ext cx="4452732" cy="9541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MODELO IMPLEMENTADO EN UN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45DCFF-7BA5-5ED7-62D9-50C6AC8C6E94}"/>
              </a:ext>
            </a:extLst>
          </p:cNvPr>
          <p:cNvSpPr txBox="1"/>
          <p:nvPr/>
        </p:nvSpPr>
        <p:spPr>
          <a:xfrm>
            <a:off x="590793" y="4502306"/>
            <a:ext cx="5287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Supongamos que un ingeniero está trabajando en el desarrollo de un procesador de textos. </a:t>
            </a:r>
            <a:endParaRPr lang="es-V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EFEA31-0664-C3C8-8EB8-0878165C8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19" l="26196" r="73696">
                        <a14:foregroundMark x1="32935" y1="35742" x2="32935" y2="35742"/>
                        <a14:foregroundMark x1="43043" y1="4102" x2="43043" y2="4102"/>
                        <a14:foregroundMark x1="38913" y1="72266" x2="38913" y2="72266"/>
                        <a14:foregroundMark x1="51630" y1="74219" x2="51630" y2="7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4" y="2127076"/>
            <a:ext cx="3612873" cy="201064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868C69A-4AED-C36E-1333-08581A904D0D}"/>
              </a:ext>
            </a:extLst>
          </p:cNvPr>
          <p:cNvSpPr/>
          <p:nvPr/>
        </p:nvSpPr>
        <p:spPr>
          <a:xfrm>
            <a:off x="6611178" y="600736"/>
            <a:ext cx="3486979" cy="3881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0AB386-987B-2E57-C4FB-E5EF8D4D35CA}"/>
              </a:ext>
            </a:extLst>
          </p:cNvPr>
          <p:cNvSpPr txBox="1"/>
          <p:nvPr/>
        </p:nvSpPr>
        <p:spPr>
          <a:xfrm>
            <a:off x="6840606" y="600736"/>
            <a:ext cx="3612873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Requisitos Iniciales.</a:t>
            </a:r>
          </a:p>
          <a:p>
            <a:endParaRPr lang="es-V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s-V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Fases Incrementales.</a:t>
            </a:r>
          </a:p>
          <a:p>
            <a:endParaRPr lang="es-V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V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Validación y Pruebas.</a:t>
            </a:r>
          </a:p>
          <a:p>
            <a:endParaRPr lang="es-V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V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Integración de Incrementos.</a:t>
            </a:r>
          </a:p>
          <a:p>
            <a:endParaRPr lang="es-V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V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Entrega Final.</a:t>
            </a:r>
          </a:p>
          <a:p>
            <a:endParaRPr lang="es-V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Lista 101+ Foto Imágenes Para Terminar Una Presentación En Power Point ...">
            <a:extLst>
              <a:ext uri="{FF2B5EF4-FFF2-40B4-BE49-F238E27FC236}">
                <a16:creationId xmlns:a16="http://schemas.microsoft.com/office/drawing/2014/main" id="{D484751A-F570-6389-1EFF-79373F668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08" y="4502306"/>
            <a:ext cx="2061465" cy="20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F71E94-9408-A45E-0AB4-894A9D8C4F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901097"/>
            <a:ext cx="1654761" cy="16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22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178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Pinto</dc:creator>
  <cp:lastModifiedBy>Flaminhot</cp:lastModifiedBy>
  <cp:revision>11</cp:revision>
  <dcterms:created xsi:type="dcterms:W3CDTF">2024-06-04T18:31:39Z</dcterms:created>
  <dcterms:modified xsi:type="dcterms:W3CDTF">2024-06-05T15:39:05Z</dcterms:modified>
</cp:coreProperties>
</file>