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87" r:id="rId6"/>
    <p:sldId id="259" r:id="rId7"/>
    <p:sldId id="304" r:id="rId8"/>
    <p:sldId id="262" r:id="rId9"/>
    <p:sldId id="288" r:id="rId10"/>
    <p:sldId id="305" r:id="rId11"/>
    <p:sldId id="276" r:id="rId12"/>
    <p:sldId id="306" r:id="rId13"/>
    <p:sldId id="307" r:id="rId14"/>
    <p:sldId id="308" r:id="rId15"/>
    <p:sldId id="302" r:id="rId16"/>
    <p:sldId id="30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8B22"/>
    <a:srgbClr val="014421"/>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DEBE11-DF2A-49AC-AC14-07EA9D45D002}" v="179" dt="2022-11-30T00:17:43.934"/>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598" autoAdjust="0"/>
  </p:normalViewPr>
  <p:slideViewPr>
    <p:cSldViewPr snapToGrid="0">
      <p:cViewPr varScale="1">
        <p:scale>
          <a:sx n="111" d="100"/>
          <a:sy n="111" d="100"/>
        </p:scale>
        <p:origin x="524" y="68"/>
      </p:cViewPr>
      <p:guideLst>
        <p:guide orient="horz" pos="2160"/>
        <p:guide pos="3840"/>
      </p:guideLst>
    </p:cSldViewPr>
  </p:slideViewPr>
  <p:outlineViewPr>
    <p:cViewPr>
      <p:scale>
        <a:sx n="33" d="100"/>
        <a:sy n="33" d="100"/>
      </p:scale>
      <p:origin x="0" y="-586"/>
    </p:cViewPr>
  </p:outlineViewPr>
  <p:notesTextViewPr>
    <p:cViewPr>
      <p:scale>
        <a:sx n="1" d="1"/>
        <a:sy n="1" d="1"/>
      </p:scale>
      <p:origin x="0" y="0"/>
    </p:cViewPr>
  </p:notesTextViewPr>
  <p:sorterViewPr>
    <p:cViewPr>
      <p:scale>
        <a:sx n="100" d="100"/>
        <a:sy n="100" d="100"/>
      </p:scale>
      <p:origin x="0" y="-485"/>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eston williamson" userId="0a9da34164b675a9" providerId="LiveId" clId="{C4DEBE11-DF2A-49AC-AC14-07EA9D45D002}"/>
    <pc:docChg chg="undo custSel addSld delSld modSld sldOrd">
      <pc:chgData name="preston williamson" userId="0a9da34164b675a9" providerId="LiveId" clId="{C4DEBE11-DF2A-49AC-AC14-07EA9D45D002}" dt="2022-11-30T00:23:42.627" v="2721" actId="167"/>
      <pc:docMkLst>
        <pc:docMk/>
      </pc:docMkLst>
      <pc:sldChg chg="modSp">
        <pc:chgData name="preston williamson" userId="0a9da34164b675a9" providerId="LiveId" clId="{C4DEBE11-DF2A-49AC-AC14-07EA9D45D002}" dt="2022-11-21T02:48:26.275" v="113" actId="20577"/>
        <pc:sldMkLst>
          <pc:docMk/>
          <pc:sldMk cId="3384328668" sldId="259"/>
        </pc:sldMkLst>
        <pc:graphicFrameChg chg="mod">
          <ac:chgData name="preston williamson" userId="0a9da34164b675a9" providerId="LiveId" clId="{C4DEBE11-DF2A-49AC-AC14-07EA9D45D002}" dt="2022-11-21T02:48:26.275" v="113" actId="20577"/>
          <ac:graphicFrameMkLst>
            <pc:docMk/>
            <pc:sldMk cId="3384328668" sldId="259"/>
            <ac:graphicFrameMk id="20" creationId="{EA212D0A-E3EB-3BB3-8E86-E8732C5A93F6}"/>
          </ac:graphicFrameMkLst>
        </pc:graphicFrameChg>
      </pc:sldChg>
      <pc:sldChg chg="modSp mod ord">
        <pc:chgData name="preston williamson" userId="0a9da34164b675a9" providerId="LiveId" clId="{C4DEBE11-DF2A-49AC-AC14-07EA9D45D002}" dt="2022-11-30T00:11:47.910" v="2621" actId="20577"/>
        <pc:sldMkLst>
          <pc:docMk/>
          <pc:sldMk cId="2686406263" sldId="276"/>
        </pc:sldMkLst>
        <pc:spChg chg="mod">
          <ac:chgData name="preston williamson" userId="0a9da34164b675a9" providerId="LiveId" clId="{C4DEBE11-DF2A-49AC-AC14-07EA9D45D002}" dt="2022-11-21T03:01:42.193" v="833" actId="20577"/>
          <ac:spMkLst>
            <pc:docMk/>
            <pc:sldMk cId="2686406263" sldId="276"/>
            <ac:spMk id="6" creationId="{BE3AB7A6-D559-46CE-B539-B45ED58933B9}"/>
          </ac:spMkLst>
        </pc:spChg>
        <pc:spChg chg="mod">
          <ac:chgData name="preston williamson" userId="0a9da34164b675a9" providerId="LiveId" clId="{C4DEBE11-DF2A-49AC-AC14-07EA9D45D002}" dt="2022-11-30T00:11:47.910" v="2621" actId="20577"/>
          <ac:spMkLst>
            <pc:docMk/>
            <pc:sldMk cId="2686406263" sldId="276"/>
            <ac:spMk id="12" creationId="{10320AE5-EA43-4ACD-9065-4368B7CCF126}"/>
          </ac:spMkLst>
        </pc:spChg>
        <pc:spChg chg="mod">
          <ac:chgData name="preston williamson" userId="0a9da34164b675a9" providerId="LiveId" clId="{C4DEBE11-DF2A-49AC-AC14-07EA9D45D002}" dt="2022-11-21T03:29:28.040" v="1521" actId="20577"/>
          <ac:spMkLst>
            <pc:docMk/>
            <pc:sldMk cId="2686406263" sldId="276"/>
            <ac:spMk id="13" creationId="{75960A7F-E4C9-41FC-AD08-55636BBE33BB}"/>
          </ac:spMkLst>
        </pc:spChg>
        <pc:spChg chg="mod">
          <ac:chgData name="preston williamson" userId="0a9da34164b675a9" providerId="LiveId" clId="{C4DEBE11-DF2A-49AC-AC14-07EA9D45D002}" dt="2022-11-21T03:01:21.001" v="785" actId="20577"/>
          <ac:spMkLst>
            <pc:docMk/>
            <pc:sldMk cId="2686406263" sldId="276"/>
            <ac:spMk id="20" creationId="{C4BE8DA1-F707-4BCC-AE68-BCDD8918113C}"/>
          </ac:spMkLst>
        </pc:spChg>
        <pc:spChg chg="mod">
          <ac:chgData name="preston williamson" userId="0a9da34164b675a9" providerId="LiveId" clId="{C4DEBE11-DF2A-49AC-AC14-07EA9D45D002}" dt="2022-11-21T03:00:55.625" v="770" actId="20577"/>
          <ac:spMkLst>
            <pc:docMk/>
            <pc:sldMk cId="2686406263" sldId="276"/>
            <ac:spMk id="21" creationId="{486CA4A0-99AD-4441-A943-86DA4838F254}"/>
          </ac:spMkLst>
        </pc:spChg>
      </pc:sldChg>
      <pc:sldChg chg="addSp delSp modSp mod">
        <pc:chgData name="preston williamson" userId="0a9da34164b675a9" providerId="LiveId" clId="{C4DEBE11-DF2A-49AC-AC14-07EA9D45D002}" dt="2022-11-21T02:55:37.036" v="682" actId="1076"/>
        <pc:sldMkLst>
          <pc:docMk/>
          <pc:sldMk cId="2820735111" sldId="288"/>
        </pc:sldMkLst>
        <pc:spChg chg="add del mod">
          <ac:chgData name="preston williamson" userId="0a9da34164b675a9" providerId="LiveId" clId="{C4DEBE11-DF2A-49AC-AC14-07EA9D45D002}" dt="2022-11-21T02:54:48.036" v="678" actId="22"/>
          <ac:spMkLst>
            <pc:docMk/>
            <pc:sldMk cId="2820735111" sldId="288"/>
            <ac:spMk id="3" creationId="{033F3D33-E33E-114B-E836-6E38612CD44F}"/>
          </ac:spMkLst>
        </pc:spChg>
        <pc:spChg chg="mod">
          <ac:chgData name="preston williamson" userId="0a9da34164b675a9" providerId="LiveId" clId="{C4DEBE11-DF2A-49AC-AC14-07EA9D45D002}" dt="2022-11-21T02:55:13.775" v="680"/>
          <ac:spMkLst>
            <pc:docMk/>
            <pc:sldMk cId="2820735111" sldId="288"/>
            <ac:spMk id="5" creationId="{057018DC-5BFA-42F7-884E-E07F6383A8AE}"/>
          </ac:spMkLst>
        </pc:spChg>
        <pc:graphicFrameChg chg="del">
          <ac:chgData name="preston williamson" userId="0a9da34164b675a9" providerId="LiveId" clId="{C4DEBE11-DF2A-49AC-AC14-07EA9D45D002}" dt="2022-11-21T02:54:26.365" v="677" actId="21"/>
          <ac:graphicFrameMkLst>
            <pc:docMk/>
            <pc:sldMk cId="2820735111" sldId="288"/>
            <ac:graphicFrameMk id="16" creationId="{97743BA3-3BDB-497A-9D20-735541BDF84E}"/>
          </ac:graphicFrameMkLst>
        </pc:graphicFrameChg>
        <pc:picChg chg="add mod ord">
          <ac:chgData name="preston williamson" userId="0a9da34164b675a9" providerId="LiveId" clId="{C4DEBE11-DF2A-49AC-AC14-07EA9D45D002}" dt="2022-11-21T02:55:37.036" v="682" actId="1076"/>
          <ac:picMkLst>
            <pc:docMk/>
            <pc:sldMk cId="2820735111" sldId="288"/>
            <ac:picMk id="9" creationId="{FF63E013-74DF-F644-F90A-1D111508F466}"/>
          </ac:picMkLst>
        </pc:picChg>
      </pc:sldChg>
      <pc:sldChg chg="del">
        <pc:chgData name="preston williamson" userId="0a9da34164b675a9" providerId="LiveId" clId="{C4DEBE11-DF2A-49AC-AC14-07EA9D45D002}" dt="2022-11-21T03:34:15.637" v="1537" actId="2696"/>
        <pc:sldMkLst>
          <pc:docMk/>
          <pc:sldMk cId="133507419" sldId="292"/>
        </pc:sldMkLst>
      </pc:sldChg>
      <pc:sldChg chg="modSp mod">
        <pc:chgData name="preston williamson" userId="0a9da34164b675a9" providerId="LiveId" clId="{C4DEBE11-DF2A-49AC-AC14-07EA9D45D002}" dt="2022-11-21T03:47:01.646" v="2521" actId="313"/>
        <pc:sldMkLst>
          <pc:docMk/>
          <pc:sldMk cId="3093274340" sldId="302"/>
        </pc:sldMkLst>
        <pc:spChg chg="mod">
          <ac:chgData name="preston williamson" userId="0a9da34164b675a9" providerId="LiveId" clId="{C4DEBE11-DF2A-49AC-AC14-07EA9D45D002}" dt="2022-11-21T03:47:01.646" v="2521" actId="313"/>
          <ac:spMkLst>
            <pc:docMk/>
            <pc:sldMk cId="3093274340" sldId="302"/>
            <ac:spMk id="6" creationId="{9E34ACCB-B6BA-4CC9-8CCA-E2AD5B563412}"/>
          </ac:spMkLst>
        </pc:spChg>
      </pc:sldChg>
      <pc:sldChg chg="modSp mod">
        <pc:chgData name="preston williamson" userId="0a9da34164b675a9" providerId="LiveId" clId="{C4DEBE11-DF2A-49AC-AC14-07EA9D45D002}" dt="2022-11-21T02:58:02.099" v="746" actId="20577"/>
        <pc:sldMkLst>
          <pc:docMk/>
          <pc:sldMk cId="2394221011" sldId="303"/>
        </pc:sldMkLst>
        <pc:spChg chg="mod">
          <ac:chgData name="preston williamson" userId="0a9da34164b675a9" providerId="LiveId" clId="{C4DEBE11-DF2A-49AC-AC14-07EA9D45D002}" dt="2022-11-21T02:58:02.099" v="746" actId="20577"/>
          <ac:spMkLst>
            <pc:docMk/>
            <pc:sldMk cId="2394221011" sldId="303"/>
            <ac:spMk id="3" creationId="{8933B907-C059-432D-9E6C-B6A08FA776A9}"/>
          </ac:spMkLst>
        </pc:spChg>
      </pc:sldChg>
      <pc:sldChg chg="modSp mod ord">
        <pc:chgData name="preston williamson" userId="0a9da34164b675a9" providerId="LiveId" clId="{C4DEBE11-DF2A-49AC-AC14-07EA9D45D002}" dt="2022-11-21T02:53:34.546" v="676" actId="20577"/>
        <pc:sldMkLst>
          <pc:docMk/>
          <pc:sldMk cId="3424273427" sldId="304"/>
        </pc:sldMkLst>
        <pc:spChg chg="mod">
          <ac:chgData name="preston williamson" userId="0a9da34164b675a9" providerId="LiveId" clId="{C4DEBE11-DF2A-49AC-AC14-07EA9D45D002}" dt="2022-11-21T02:47:52.875" v="20" actId="20577"/>
          <ac:spMkLst>
            <pc:docMk/>
            <pc:sldMk cId="3424273427" sldId="304"/>
            <ac:spMk id="2" creationId="{76DF436F-4535-4BBF-B451-F7AC9E8A5FDC}"/>
          </ac:spMkLst>
        </pc:spChg>
        <pc:spChg chg="mod">
          <ac:chgData name="preston williamson" userId="0a9da34164b675a9" providerId="LiveId" clId="{C4DEBE11-DF2A-49AC-AC14-07EA9D45D002}" dt="2022-11-21T02:53:34.546" v="676" actId="20577"/>
          <ac:spMkLst>
            <pc:docMk/>
            <pc:sldMk cId="3424273427" sldId="304"/>
            <ac:spMk id="3" creationId="{67B3B98E-7C7D-4502-828B-DCB91E0843AB}"/>
          </ac:spMkLst>
        </pc:spChg>
      </pc:sldChg>
      <pc:sldChg chg="addSp delSp modSp add mod">
        <pc:chgData name="preston williamson" userId="0a9da34164b675a9" providerId="LiveId" clId="{C4DEBE11-DF2A-49AC-AC14-07EA9D45D002}" dt="2022-11-30T00:18:10.378" v="2717" actId="167"/>
        <pc:sldMkLst>
          <pc:docMk/>
          <pc:sldMk cId="2922902389" sldId="305"/>
        </pc:sldMkLst>
        <pc:spChg chg="mod">
          <ac:chgData name="preston williamson" userId="0a9da34164b675a9" providerId="LiveId" clId="{C4DEBE11-DF2A-49AC-AC14-07EA9D45D002}" dt="2022-11-21T03:00:26.180" v="756"/>
          <ac:spMkLst>
            <pc:docMk/>
            <pc:sldMk cId="2922902389" sldId="305"/>
            <ac:spMk id="5" creationId="{057018DC-5BFA-42F7-884E-E07F6383A8AE}"/>
          </ac:spMkLst>
        </pc:spChg>
        <pc:spChg chg="add del mod">
          <ac:chgData name="preston williamson" userId="0a9da34164b675a9" providerId="LiveId" clId="{C4DEBE11-DF2A-49AC-AC14-07EA9D45D002}" dt="2022-11-21T02:59:20.241" v="753"/>
          <ac:spMkLst>
            <pc:docMk/>
            <pc:sldMk cId="2922902389" sldId="305"/>
            <ac:spMk id="10" creationId="{A49C66D5-BEF9-4D82-D398-CDB5AF9C487F}"/>
          </ac:spMkLst>
        </pc:spChg>
        <pc:spChg chg="add del mod">
          <ac:chgData name="preston williamson" userId="0a9da34164b675a9" providerId="LiveId" clId="{C4DEBE11-DF2A-49AC-AC14-07EA9D45D002}" dt="2022-11-21T03:02:10.360" v="836" actId="22"/>
          <ac:spMkLst>
            <pc:docMk/>
            <pc:sldMk cId="2922902389" sldId="305"/>
            <ac:spMk id="13" creationId="{E153631F-C02F-F5E2-1622-58BF3EDEC344}"/>
          </ac:spMkLst>
        </pc:spChg>
        <pc:graphicFrameChg chg="add mod modGraphic">
          <ac:chgData name="preston williamson" userId="0a9da34164b675a9" providerId="LiveId" clId="{C4DEBE11-DF2A-49AC-AC14-07EA9D45D002}" dt="2022-11-30T00:17:47.469" v="2715" actId="14100"/>
          <ac:graphicFrameMkLst>
            <pc:docMk/>
            <pc:sldMk cId="2922902389" sldId="305"/>
            <ac:graphicFrameMk id="2" creationId="{30BDE3DE-B982-19FC-12BA-F1AE85CB70C8}"/>
          </ac:graphicFrameMkLst>
        </pc:graphicFrameChg>
        <pc:picChg chg="add del">
          <ac:chgData name="preston williamson" userId="0a9da34164b675a9" providerId="LiveId" clId="{C4DEBE11-DF2A-49AC-AC14-07EA9D45D002}" dt="2022-11-21T02:59:16.262" v="751" actId="22"/>
          <ac:picMkLst>
            <pc:docMk/>
            <pc:sldMk cId="2922902389" sldId="305"/>
            <ac:picMk id="3" creationId="{A1972071-9A83-C148-D7BB-7598C29D85D0}"/>
          </ac:picMkLst>
        </pc:picChg>
        <pc:picChg chg="del">
          <ac:chgData name="preston williamson" userId="0a9da34164b675a9" providerId="LiveId" clId="{C4DEBE11-DF2A-49AC-AC14-07EA9D45D002}" dt="2022-11-21T02:59:18.350" v="752" actId="21"/>
          <ac:picMkLst>
            <pc:docMk/>
            <pc:sldMk cId="2922902389" sldId="305"/>
            <ac:picMk id="9" creationId="{FF63E013-74DF-F644-F90A-1D111508F466}"/>
          </ac:picMkLst>
        </pc:picChg>
        <pc:picChg chg="add del mod">
          <ac:chgData name="preston williamson" userId="0a9da34164b675a9" providerId="LiveId" clId="{C4DEBE11-DF2A-49AC-AC14-07EA9D45D002}" dt="2022-11-21T03:01:58.665" v="835" actId="21"/>
          <ac:picMkLst>
            <pc:docMk/>
            <pc:sldMk cId="2922902389" sldId="305"/>
            <ac:picMk id="11" creationId="{F20EABEC-0FE0-448B-BF66-DB92886C8CBC}"/>
          </ac:picMkLst>
        </pc:picChg>
        <pc:picChg chg="add mod ord">
          <ac:chgData name="preston williamson" userId="0a9da34164b675a9" providerId="LiveId" clId="{C4DEBE11-DF2A-49AC-AC14-07EA9D45D002}" dt="2022-11-30T00:18:10.378" v="2717" actId="167"/>
          <ac:picMkLst>
            <pc:docMk/>
            <pc:sldMk cId="2922902389" sldId="305"/>
            <ac:picMk id="15" creationId="{CD21C23A-24C5-F14E-B5D2-F8F0A0FE5926}"/>
          </ac:picMkLst>
        </pc:picChg>
      </pc:sldChg>
      <pc:sldChg chg="addSp delSp modSp add mod ord">
        <pc:chgData name="preston williamson" userId="0a9da34164b675a9" providerId="LiveId" clId="{C4DEBE11-DF2A-49AC-AC14-07EA9D45D002}" dt="2022-11-30T00:23:42.627" v="2721" actId="167"/>
        <pc:sldMkLst>
          <pc:docMk/>
          <pc:sldMk cId="884622650" sldId="306"/>
        </pc:sldMkLst>
        <pc:spChg chg="add del mod">
          <ac:chgData name="preston williamson" userId="0a9da34164b675a9" providerId="LiveId" clId="{C4DEBE11-DF2A-49AC-AC14-07EA9D45D002}" dt="2022-11-21T03:31:31.219" v="1527"/>
          <ac:spMkLst>
            <pc:docMk/>
            <pc:sldMk cId="884622650" sldId="306"/>
            <ac:spMk id="3" creationId="{03E75E63-945C-AB2E-B302-9F0C43AD0A19}"/>
          </ac:spMkLst>
        </pc:spChg>
        <pc:spChg chg="mod">
          <ac:chgData name="preston williamson" userId="0a9da34164b675a9" providerId="LiveId" clId="{C4DEBE11-DF2A-49AC-AC14-07EA9D45D002}" dt="2022-11-21T03:32:56.938" v="1535"/>
          <ac:spMkLst>
            <pc:docMk/>
            <pc:sldMk cId="884622650" sldId="306"/>
            <ac:spMk id="5" creationId="{057018DC-5BFA-42F7-884E-E07F6383A8AE}"/>
          </ac:spMkLst>
        </pc:spChg>
        <pc:spChg chg="add del mod">
          <ac:chgData name="preston williamson" userId="0a9da34164b675a9" providerId="LiveId" clId="{C4DEBE11-DF2A-49AC-AC14-07EA9D45D002}" dt="2022-11-21T03:32:11.131" v="1529"/>
          <ac:spMkLst>
            <pc:docMk/>
            <pc:sldMk cId="884622650" sldId="306"/>
            <ac:spMk id="10" creationId="{A67F2503-D970-EEAB-8BFF-41616C623055}"/>
          </ac:spMkLst>
        </pc:spChg>
        <pc:spChg chg="add del mod">
          <ac:chgData name="preston williamson" userId="0a9da34164b675a9" providerId="LiveId" clId="{C4DEBE11-DF2A-49AC-AC14-07EA9D45D002}" dt="2022-11-21T03:32:25.308" v="1531" actId="22"/>
          <ac:spMkLst>
            <pc:docMk/>
            <pc:sldMk cId="884622650" sldId="306"/>
            <ac:spMk id="13" creationId="{B655374F-0D40-3C04-C2D2-C103B5D8A617}"/>
          </ac:spMkLst>
        </pc:spChg>
        <pc:picChg chg="add del mod">
          <ac:chgData name="preston williamson" userId="0a9da34164b675a9" providerId="LiveId" clId="{C4DEBE11-DF2A-49AC-AC14-07EA9D45D002}" dt="2022-11-21T03:32:00.680" v="1528" actId="21"/>
          <ac:picMkLst>
            <pc:docMk/>
            <pc:sldMk cId="884622650" sldId="306"/>
            <ac:picMk id="4" creationId="{4592DF53-717A-5E85-8F32-0873FEDF843F}"/>
          </ac:picMkLst>
        </pc:picChg>
        <pc:picChg chg="add del mod">
          <ac:chgData name="preston williamson" userId="0a9da34164b675a9" providerId="LiveId" clId="{C4DEBE11-DF2A-49AC-AC14-07EA9D45D002}" dt="2022-11-21T03:32:13.426" v="1530" actId="21"/>
          <ac:picMkLst>
            <pc:docMk/>
            <pc:sldMk cId="884622650" sldId="306"/>
            <ac:picMk id="11" creationId="{BE732BC8-6D76-94B9-7FD7-40CE85AF77FC}"/>
          </ac:picMkLst>
        </pc:picChg>
        <pc:picChg chg="del">
          <ac:chgData name="preston williamson" userId="0a9da34164b675a9" providerId="LiveId" clId="{C4DEBE11-DF2A-49AC-AC14-07EA9D45D002}" dt="2022-11-21T03:31:29.553" v="1526" actId="21"/>
          <ac:picMkLst>
            <pc:docMk/>
            <pc:sldMk cId="884622650" sldId="306"/>
            <ac:picMk id="15" creationId="{CD21C23A-24C5-F14E-B5D2-F8F0A0FE5926}"/>
          </ac:picMkLst>
        </pc:picChg>
        <pc:picChg chg="add mod ord">
          <ac:chgData name="preston williamson" userId="0a9da34164b675a9" providerId="LiveId" clId="{C4DEBE11-DF2A-49AC-AC14-07EA9D45D002}" dt="2022-11-30T00:23:42.627" v="2721" actId="167"/>
          <ac:picMkLst>
            <pc:docMk/>
            <pc:sldMk cId="884622650" sldId="306"/>
            <ac:picMk id="16" creationId="{BE01FFF9-8C98-CC2C-094F-BE55D7AD8414}"/>
          </ac:picMkLst>
        </pc:picChg>
      </pc:sldChg>
      <pc:sldChg chg="addSp delSp modSp add mod">
        <pc:chgData name="preston williamson" userId="0a9da34164b675a9" providerId="LiveId" clId="{C4DEBE11-DF2A-49AC-AC14-07EA9D45D002}" dt="2022-11-30T00:17:38.566" v="2712" actId="20577"/>
        <pc:sldMkLst>
          <pc:docMk/>
          <pc:sldMk cId="1511912907" sldId="307"/>
        </pc:sldMkLst>
        <pc:spChg chg="add del mod">
          <ac:chgData name="preston williamson" userId="0a9da34164b675a9" providerId="LiveId" clId="{C4DEBE11-DF2A-49AC-AC14-07EA9D45D002}" dt="2022-11-21T03:35:08.028" v="1575" actId="22"/>
          <ac:spMkLst>
            <pc:docMk/>
            <pc:sldMk cId="1511912907" sldId="307"/>
            <ac:spMk id="3" creationId="{466F927A-BE14-7CC2-4F29-93E52C2724C7}"/>
          </ac:spMkLst>
        </pc:spChg>
        <pc:spChg chg="add del">
          <ac:chgData name="preston williamson" userId="0a9da34164b675a9" providerId="LiveId" clId="{C4DEBE11-DF2A-49AC-AC14-07EA9D45D002}" dt="2022-11-30T00:15:18.095" v="2670" actId="22"/>
          <ac:spMkLst>
            <pc:docMk/>
            <pc:sldMk cId="1511912907" sldId="307"/>
            <ac:spMk id="3" creationId="{B45CECD8-DF19-106D-E457-EBA083AB2886}"/>
          </ac:spMkLst>
        </pc:spChg>
        <pc:spChg chg="mod">
          <ac:chgData name="preston williamson" userId="0a9da34164b675a9" providerId="LiveId" clId="{C4DEBE11-DF2A-49AC-AC14-07EA9D45D002}" dt="2022-11-21T03:35:29.518" v="1578"/>
          <ac:spMkLst>
            <pc:docMk/>
            <pc:sldMk cId="1511912907" sldId="307"/>
            <ac:spMk id="5" creationId="{057018DC-5BFA-42F7-884E-E07F6383A8AE}"/>
          </ac:spMkLst>
        </pc:spChg>
        <pc:graphicFrameChg chg="add mod modGraphic">
          <ac:chgData name="preston williamson" userId="0a9da34164b675a9" providerId="LiveId" clId="{C4DEBE11-DF2A-49AC-AC14-07EA9D45D002}" dt="2022-11-30T00:17:38.566" v="2712" actId="20577"/>
          <ac:graphicFrameMkLst>
            <pc:docMk/>
            <pc:sldMk cId="1511912907" sldId="307"/>
            <ac:graphicFrameMk id="4" creationId="{6DA73C9B-6685-AD29-7DB7-CFB5E0D6CBE7}"/>
          </ac:graphicFrameMkLst>
        </pc:graphicFrameChg>
        <pc:picChg chg="add mod ord">
          <ac:chgData name="preston williamson" userId="0a9da34164b675a9" providerId="LiveId" clId="{C4DEBE11-DF2A-49AC-AC14-07EA9D45D002}" dt="2022-11-21T03:35:17.742" v="1577" actId="14100"/>
          <ac:picMkLst>
            <pc:docMk/>
            <pc:sldMk cId="1511912907" sldId="307"/>
            <ac:picMk id="9" creationId="{05544078-4E52-5047-4D0B-BCAB1AB54235}"/>
          </ac:picMkLst>
        </pc:picChg>
        <pc:picChg chg="del">
          <ac:chgData name="preston williamson" userId="0a9da34164b675a9" providerId="LiveId" clId="{C4DEBE11-DF2A-49AC-AC14-07EA9D45D002}" dt="2022-11-21T03:34:49.078" v="1574" actId="21"/>
          <ac:picMkLst>
            <pc:docMk/>
            <pc:sldMk cId="1511912907" sldId="307"/>
            <ac:picMk id="15" creationId="{CD21C23A-24C5-F14E-B5D2-F8F0A0FE5926}"/>
          </ac:picMkLst>
        </pc:picChg>
      </pc:sldChg>
      <pc:sldChg chg="modSp add mod ord">
        <pc:chgData name="preston williamson" userId="0a9da34164b675a9" providerId="LiveId" clId="{C4DEBE11-DF2A-49AC-AC14-07EA9D45D002}" dt="2022-11-21T03:49:08.039" v="2600" actId="20577"/>
        <pc:sldMkLst>
          <pc:docMk/>
          <pc:sldMk cId="1578540638" sldId="308"/>
        </pc:sldMkLst>
        <pc:spChg chg="mod">
          <ac:chgData name="preston williamson" userId="0a9da34164b675a9" providerId="LiveId" clId="{C4DEBE11-DF2A-49AC-AC14-07EA9D45D002}" dt="2022-11-21T03:49:08.039" v="2600" actId="20577"/>
          <ac:spMkLst>
            <pc:docMk/>
            <pc:sldMk cId="1578540638" sldId="308"/>
            <ac:spMk id="12" creationId="{10320AE5-EA43-4ACD-9065-4368B7CCF126}"/>
          </ac:spMkLst>
        </pc:spChg>
        <pc:spChg chg="mod">
          <ac:chgData name="preston williamson" userId="0a9da34164b675a9" providerId="LiveId" clId="{C4DEBE11-DF2A-49AC-AC14-07EA9D45D002}" dt="2022-11-21T03:38:10.193" v="1745" actId="20577"/>
          <ac:spMkLst>
            <pc:docMk/>
            <pc:sldMk cId="1578540638" sldId="308"/>
            <ac:spMk id="13" creationId="{75960A7F-E4C9-41FC-AD08-55636BBE33BB}"/>
          </ac:spMkLst>
        </pc:spChg>
        <pc:spChg chg="mod">
          <ac:chgData name="preston williamson" userId="0a9da34164b675a9" providerId="LiveId" clId="{C4DEBE11-DF2A-49AC-AC14-07EA9D45D002}" dt="2022-11-21T03:34:37.578" v="1573" actId="20577"/>
          <ac:spMkLst>
            <pc:docMk/>
            <pc:sldMk cId="1578540638" sldId="308"/>
            <ac:spMk id="20" creationId="{C4BE8DA1-F707-4BCC-AE68-BCDD8918113C}"/>
          </ac:spMkLst>
        </pc:spChg>
        <pc:spChg chg="mod">
          <ac:chgData name="preston williamson" userId="0a9da34164b675a9" providerId="LiveId" clId="{C4DEBE11-DF2A-49AC-AC14-07EA9D45D002}" dt="2022-11-21T03:34:31.073" v="1562" actId="20577"/>
          <ac:spMkLst>
            <pc:docMk/>
            <pc:sldMk cId="1578540638" sldId="308"/>
            <ac:spMk id="21" creationId="{486CA4A0-99AD-4441-A943-86DA4838F25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53CD3B-AED6-4A2D-8350-A0C02E7366F2}"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D636B145-1F06-4418-9B4B-4A156A60FE80}">
      <dgm:prSet phldrT="[Text]"/>
      <dgm:spPr>
        <a:solidFill>
          <a:srgbClr val="014421"/>
        </a:solidFill>
      </dgm:spPr>
      <dgm:t>
        <a:bodyPr/>
        <a:lstStyle/>
        <a:p>
          <a:r>
            <a:rPr lang="en-US" dirty="0"/>
            <a:t>First</a:t>
          </a:r>
        </a:p>
      </dgm:t>
    </dgm:pt>
    <dgm:pt modelId="{6B0DA336-E6E2-4FF7-8C06-AE373B5DE6F7}" type="parTrans" cxnId="{86A9C3BB-F48E-488C-A2B7-219FBB5E161C}">
      <dgm:prSet/>
      <dgm:spPr/>
      <dgm:t>
        <a:bodyPr/>
        <a:lstStyle/>
        <a:p>
          <a:endParaRPr lang="en-US"/>
        </a:p>
      </dgm:t>
    </dgm:pt>
    <dgm:pt modelId="{01F5AFAE-3D2B-46CA-926E-96DABCA6E88B}" type="sibTrans" cxnId="{86A9C3BB-F48E-488C-A2B7-219FBB5E161C}">
      <dgm:prSet/>
      <dgm:spPr/>
      <dgm:t>
        <a:bodyPr/>
        <a:lstStyle/>
        <a:p>
          <a:endParaRPr lang="en-US"/>
        </a:p>
      </dgm:t>
    </dgm:pt>
    <dgm:pt modelId="{77DD7F43-6E3D-4B40-B5B0-D81685042BF4}">
      <dgm:prSet phldrT="[Text]"/>
      <dgm:spPr/>
      <dgm:t>
        <a:bodyPr/>
        <a:lstStyle/>
        <a:p>
          <a:r>
            <a:rPr lang="en-US" dirty="0"/>
            <a:t>Land </a:t>
          </a:r>
        </a:p>
      </dgm:t>
    </dgm:pt>
    <dgm:pt modelId="{15BD9837-E43F-42F7-8A94-C1BA867E4BF4}" type="parTrans" cxnId="{F070EDE7-9D9D-4169-9EFC-1356A969FEB6}">
      <dgm:prSet/>
      <dgm:spPr/>
      <dgm:t>
        <a:bodyPr/>
        <a:lstStyle/>
        <a:p>
          <a:endParaRPr lang="en-US"/>
        </a:p>
      </dgm:t>
    </dgm:pt>
    <dgm:pt modelId="{9FF4FB42-CD06-40FB-9AD4-AD2ADC006716}" type="sibTrans" cxnId="{F070EDE7-9D9D-4169-9EFC-1356A969FEB6}">
      <dgm:prSet/>
      <dgm:spPr/>
      <dgm:t>
        <a:bodyPr/>
        <a:lstStyle/>
        <a:p>
          <a:endParaRPr lang="en-US"/>
        </a:p>
      </dgm:t>
    </dgm:pt>
    <dgm:pt modelId="{0B2ABF6E-9E2C-49EB-AC50-B90E8997BE00}">
      <dgm:prSet phldrT="[Text]"/>
      <dgm:spPr/>
      <dgm:t>
        <a:bodyPr/>
        <a:lstStyle/>
        <a:p>
          <a:r>
            <a:rPr lang="en-US" dirty="0"/>
            <a:t>Going over the countries with the most land in general and talking about the differences between percentage area and actual area.</a:t>
          </a:r>
        </a:p>
      </dgm:t>
    </dgm:pt>
    <dgm:pt modelId="{7BB04496-9767-4895-B78B-1255A6B4C23B}" type="parTrans" cxnId="{289586A6-EFD0-445C-994A-AB6994478F5E}">
      <dgm:prSet/>
      <dgm:spPr/>
      <dgm:t>
        <a:bodyPr/>
        <a:lstStyle/>
        <a:p>
          <a:endParaRPr lang="en-US"/>
        </a:p>
      </dgm:t>
    </dgm:pt>
    <dgm:pt modelId="{BDEB0A19-B97D-464A-95C8-E495F3DF593C}" type="sibTrans" cxnId="{289586A6-EFD0-445C-994A-AB6994478F5E}">
      <dgm:prSet/>
      <dgm:spPr/>
      <dgm:t>
        <a:bodyPr/>
        <a:lstStyle/>
        <a:p>
          <a:endParaRPr lang="en-US"/>
        </a:p>
      </dgm:t>
    </dgm:pt>
    <dgm:pt modelId="{0B029387-66DD-42CD-9545-038C3EC18C62}">
      <dgm:prSet phldrT="[Text]"/>
      <dgm:spPr>
        <a:solidFill>
          <a:srgbClr val="014421"/>
        </a:solidFill>
      </dgm:spPr>
      <dgm:t>
        <a:bodyPr/>
        <a:lstStyle/>
        <a:p>
          <a:r>
            <a:rPr lang="en-US" dirty="0"/>
            <a:t>Second</a:t>
          </a:r>
        </a:p>
      </dgm:t>
    </dgm:pt>
    <dgm:pt modelId="{C107AEFE-3CF8-4C09-9F43-C995837ABCB8}" type="parTrans" cxnId="{061F8FC3-DC65-4B8F-A6BD-4DFC6E2B4743}">
      <dgm:prSet/>
      <dgm:spPr/>
      <dgm:t>
        <a:bodyPr/>
        <a:lstStyle/>
        <a:p>
          <a:endParaRPr lang="en-US"/>
        </a:p>
      </dgm:t>
    </dgm:pt>
    <dgm:pt modelId="{EA4A63E4-8D2F-4337-B2EC-A79EA156C17E}" type="sibTrans" cxnId="{061F8FC3-DC65-4B8F-A6BD-4DFC6E2B4743}">
      <dgm:prSet/>
      <dgm:spPr/>
      <dgm:t>
        <a:bodyPr/>
        <a:lstStyle/>
        <a:p>
          <a:endParaRPr lang="en-US"/>
        </a:p>
      </dgm:t>
    </dgm:pt>
    <dgm:pt modelId="{3D809B45-446A-4CD6-9D47-53B1F7E8696D}">
      <dgm:prSet phldrT="[Text]"/>
      <dgm:spPr/>
      <dgm:t>
        <a:bodyPr/>
        <a:lstStyle/>
        <a:p>
          <a:r>
            <a:rPr lang="en-US" dirty="0"/>
            <a:t>Forest Increase</a:t>
          </a:r>
        </a:p>
      </dgm:t>
    </dgm:pt>
    <dgm:pt modelId="{3555117A-55A2-40AB-AC08-FB539F6B0679}" type="parTrans" cxnId="{5BA46874-2EA9-4392-BBDB-8EA8134BF7D0}">
      <dgm:prSet/>
      <dgm:spPr/>
      <dgm:t>
        <a:bodyPr/>
        <a:lstStyle/>
        <a:p>
          <a:endParaRPr lang="en-US"/>
        </a:p>
      </dgm:t>
    </dgm:pt>
    <dgm:pt modelId="{A416388C-71F9-4542-9486-9932BABF473A}" type="sibTrans" cxnId="{5BA46874-2EA9-4392-BBDB-8EA8134BF7D0}">
      <dgm:prSet/>
      <dgm:spPr/>
      <dgm:t>
        <a:bodyPr/>
        <a:lstStyle/>
        <a:p>
          <a:endParaRPr lang="en-US"/>
        </a:p>
      </dgm:t>
    </dgm:pt>
    <dgm:pt modelId="{E2699BAD-0018-472A-88FD-0B44619AFE25}">
      <dgm:prSet phldrT="[Text]"/>
      <dgm:spPr/>
      <dgm:t>
        <a:bodyPr/>
        <a:lstStyle/>
        <a:p>
          <a:r>
            <a:rPr lang="en-US" dirty="0"/>
            <a:t>Showing the forest increase by forested land area and percentage of forested land</a:t>
          </a:r>
        </a:p>
      </dgm:t>
    </dgm:pt>
    <dgm:pt modelId="{3441E4AF-85F6-44DF-8E74-3A56212978A9}" type="parTrans" cxnId="{6B55E406-8B7E-4A73-8A6C-8FB9B383A0F6}">
      <dgm:prSet/>
      <dgm:spPr/>
      <dgm:t>
        <a:bodyPr/>
        <a:lstStyle/>
        <a:p>
          <a:endParaRPr lang="en-US"/>
        </a:p>
      </dgm:t>
    </dgm:pt>
    <dgm:pt modelId="{0C90D1DE-5C72-42E2-A323-FA5C3DA1EB75}" type="sibTrans" cxnId="{6B55E406-8B7E-4A73-8A6C-8FB9B383A0F6}">
      <dgm:prSet/>
      <dgm:spPr/>
      <dgm:t>
        <a:bodyPr/>
        <a:lstStyle/>
        <a:p>
          <a:endParaRPr lang="en-US"/>
        </a:p>
      </dgm:t>
    </dgm:pt>
    <dgm:pt modelId="{1FBDFE08-0795-43AE-AB69-4A537AB2E610}">
      <dgm:prSet phldrT="[Text]"/>
      <dgm:spPr>
        <a:solidFill>
          <a:srgbClr val="014421"/>
        </a:solidFill>
      </dgm:spPr>
      <dgm:t>
        <a:bodyPr/>
        <a:lstStyle/>
        <a:p>
          <a:r>
            <a:rPr lang="en-US" dirty="0"/>
            <a:t>Third</a:t>
          </a:r>
        </a:p>
      </dgm:t>
    </dgm:pt>
    <dgm:pt modelId="{B78CD5C7-BA46-4ECD-B04C-05F3EC476836}" type="parTrans" cxnId="{0C804971-4FCA-4F55-8516-943B6C8AC87E}">
      <dgm:prSet/>
      <dgm:spPr/>
      <dgm:t>
        <a:bodyPr/>
        <a:lstStyle/>
        <a:p>
          <a:endParaRPr lang="en-US"/>
        </a:p>
      </dgm:t>
    </dgm:pt>
    <dgm:pt modelId="{AD1495B2-99D4-4689-80DC-E845F60E7C70}" type="sibTrans" cxnId="{0C804971-4FCA-4F55-8516-943B6C8AC87E}">
      <dgm:prSet/>
      <dgm:spPr/>
      <dgm:t>
        <a:bodyPr/>
        <a:lstStyle/>
        <a:p>
          <a:endParaRPr lang="en-US"/>
        </a:p>
      </dgm:t>
    </dgm:pt>
    <dgm:pt modelId="{E0865428-01B1-40A9-B940-C33E1C6BC606}">
      <dgm:prSet phldrT="[Text]"/>
      <dgm:spPr/>
      <dgm:t>
        <a:bodyPr/>
        <a:lstStyle/>
        <a:p>
          <a:r>
            <a:rPr lang="en-US" dirty="0"/>
            <a:t>Forest Decrease</a:t>
          </a:r>
        </a:p>
      </dgm:t>
    </dgm:pt>
    <dgm:pt modelId="{BA83CC12-A208-4C18-9592-D5174228183E}" type="parTrans" cxnId="{51C52AD9-ACA9-4089-8149-60B37EC3AE1F}">
      <dgm:prSet/>
      <dgm:spPr/>
      <dgm:t>
        <a:bodyPr/>
        <a:lstStyle/>
        <a:p>
          <a:endParaRPr lang="en-US"/>
        </a:p>
      </dgm:t>
    </dgm:pt>
    <dgm:pt modelId="{E831DDF5-5DB3-4363-9E5A-8B4BCEC82A82}" type="sibTrans" cxnId="{51C52AD9-ACA9-4089-8149-60B37EC3AE1F}">
      <dgm:prSet/>
      <dgm:spPr/>
      <dgm:t>
        <a:bodyPr/>
        <a:lstStyle/>
        <a:p>
          <a:endParaRPr lang="en-US"/>
        </a:p>
      </dgm:t>
    </dgm:pt>
    <dgm:pt modelId="{E78A65FB-E289-49AE-8A91-AB3901086EB4}">
      <dgm:prSet phldrT="[Text]"/>
      <dgm:spPr/>
      <dgm:t>
        <a:bodyPr/>
        <a:lstStyle/>
        <a:p>
          <a:r>
            <a:rPr lang="en-US" dirty="0"/>
            <a:t>Showing the forests decrease by amount of land deforested and percentage of deforested land</a:t>
          </a:r>
        </a:p>
      </dgm:t>
    </dgm:pt>
    <dgm:pt modelId="{00E2666D-5F14-4E5E-9744-2B5C1F10A95D}" type="parTrans" cxnId="{533D7AF4-E546-4073-A331-0DC474414A78}">
      <dgm:prSet/>
      <dgm:spPr/>
      <dgm:t>
        <a:bodyPr/>
        <a:lstStyle/>
        <a:p>
          <a:endParaRPr lang="en-US"/>
        </a:p>
      </dgm:t>
    </dgm:pt>
    <dgm:pt modelId="{D38C2148-6AAE-42A9-87C5-170A7DC9E53A}" type="sibTrans" cxnId="{533D7AF4-E546-4073-A331-0DC474414A78}">
      <dgm:prSet/>
      <dgm:spPr/>
      <dgm:t>
        <a:bodyPr/>
        <a:lstStyle/>
        <a:p>
          <a:endParaRPr lang="en-US"/>
        </a:p>
      </dgm:t>
    </dgm:pt>
    <dgm:pt modelId="{40831444-2B3D-4820-9627-D2DF52B5145D}" type="pres">
      <dgm:prSet presAssocID="{4A53CD3B-AED6-4A2D-8350-A0C02E7366F2}" presName="Name0" presStyleCnt="0">
        <dgm:presLayoutVars>
          <dgm:chMax/>
          <dgm:chPref val="3"/>
          <dgm:dir/>
          <dgm:animOne val="branch"/>
          <dgm:animLvl val="lvl"/>
        </dgm:presLayoutVars>
      </dgm:prSet>
      <dgm:spPr/>
    </dgm:pt>
    <dgm:pt modelId="{B7C5F70B-11AB-448C-8508-AB80FF55A5A5}" type="pres">
      <dgm:prSet presAssocID="{D636B145-1F06-4418-9B4B-4A156A60FE80}" presName="composite" presStyleCnt="0"/>
      <dgm:spPr/>
    </dgm:pt>
    <dgm:pt modelId="{42CB20EA-DBD8-4C79-AEE9-1B9332BF66F4}" type="pres">
      <dgm:prSet presAssocID="{D636B145-1F06-4418-9B4B-4A156A60FE80}" presName="FirstChild" presStyleLbl="revTx" presStyleIdx="0" presStyleCnt="6">
        <dgm:presLayoutVars>
          <dgm:chMax val="0"/>
          <dgm:chPref val="0"/>
          <dgm:bulletEnabled val="1"/>
        </dgm:presLayoutVars>
      </dgm:prSet>
      <dgm:spPr/>
    </dgm:pt>
    <dgm:pt modelId="{F2AE6D37-29DB-4A75-A49B-F5E87C4E1132}" type="pres">
      <dgm:prSet presAssocID="{D636B145-1F06-4418-9B4B-4A156A60FE80}" presName="Parent" presStyleLbl="alignNode1" presStyleIdx="0" presStyleCnt="3">
        <dgm:presLayoutVars>
          <dgm:chMax val="3"/>
          <dgm:chPref val="3"/>
          <dgm:bulletEnabled val="1"/>
        </dgm:presLayoutVars>
      </dgm:prSet>
      <dgm:spPr/>
    </dgm:pt>
    <dgm:pt modelId="{5DD79E2A-0B47-4B6D-9455-4E4A7B796E40}" type="pres">
      <dgm:prSet presAssocID="{D636B145-1F06-4418-9B4B-4A156A60FE80}" presName="Accent" presStyleLbl="parChTrans1D1" presStyleIdx="0" presStyleCnt="3"/>
      <dgm:spPr/>
    </dgm:pt>
    <dgm:pt modelId="{E694644C-CBDF-43E2-9F21-51EB86D411F1}" type="pres">
      <dgm:prSet presAssocID="{D636B145-1F06-4418-9B4B-4A156A60FE80}" presName="Child" presStyleLbl="revTx" presStyleIdx="1" presStyleCnt="6">
        <dgm:presLayoutVars>
          <dgm:chMax val="0"/>
          <dgm:chPref val="0"/>
          <dgm:bulletEnabled val="1"/>
        </dgm:presLayoutVars>
      </dgm:prSet>
      <dgm:spPr/>
    </dgm:pt>
    <dgm:pt modelId="{1187AF4F-2462-49A0-B1C7-88303FC4532B}" type="pres">
      <dgm:prSet presAssocID="{01F5AFAE-3D2B-46CA-926E-96DABCA6E88B}" presName="sibTrans" presStyleCnt="0"/>
      <dgm:spPr/>
    </dgm:pt>
    <dgm:pt modelId="{8D1E9884-AEC6-4406-AE93-4F7CCB59C190}" type="pres">
      <dgm:prSet presAssocID="{0B029387-66DD-42CD-9545-038C3EC18C62}" presName="composite" presStyleCnt="0"/>
      <dgm:spPr/>
    </dgm:pt>
    <dgm:pt modelId="{DA16DAED-4258-4488-A74D-F67577F03B79}" type="pres">
      <dgm:prSet presAssocID="{0B029387-66DD-42CD-9545-038C3EC18C62}" presName="FirstChild" presStyleLbl="revTx" presStyleIdx="2" presStyleCnt="6">
        <dgm:presLayoutVars>
          <dgm:chMax val="0"/>
          <dgm:chPref val="0"/>
          <dgm:bulletEnabled val="1"/>
        </dgm:presLayoutVars>
      </dgm:prSet>
      <dgm:spPr/>
    </dgm:pt>
    <dgm:pt modelId="{4E625BB6-059E-4C6A-85A1-E5E964965595}" type="pres">
      <dgm:prSet presAssocID="{0B029387-66DD-42CD-9545-038C3EC18C62}" presName="Parent" presStyleLbl="alignNode1" presStyleIdx="1" presStyleCnt="3">
        <dgm:presLayoutVars>
          <dgm:chMax val="3"/>
          <dgm:chPref val="3"/>
          <dgm:bulletEnabled val="1"/>
        </dgm:presLayoutVars>
      </dgm:prSet>
      <dgm:spPr/>
    </dgm:pt>
    <dgm:pt modelId="{0A434898-7396-4322-ADF5-55E820E1A25E}" type="pres">
      <dgm:prSet presAssocID="{0B029387-66DD-42CD-9545-038C3EC18C62}" presName="Accent" presStyleLbl="parChTrans1D1" presStyleIdx="1" presStyleCnt="3"/>
      <dgm:spPr/>
    </dgm:pt>
    <dgm:pt modelId="{3DFA0D04-2F9A-438F-A439-9394D791FA61}" type="pres">
      <dgm:prSet presAssocID="{0B029387-66DD-42CD-9545-038C3EC18C62}" presName="Child" presStyleLbl="revTx" presStyleIdx="3" presStyleCnt="6">
        <dgm:presLayoutVars>
          <dgm:chMax val="0"/>
          <dgm:chPref val="0"/>
          <dgm:bulletEnabled val="1"/>
        </dgm:presLayoutVars>
      </dgm:prSet>
      <dgm:spPr/>
    </dgm:pt>
    <dgm:pt modelId="{86C59F3E-9D30-42A2-9BB7-3EF40DAD7855}" type="pres">
      <dgm:prSet presAssocID="{EA4A63E4-8D2F-4337-B2EC-A79EA156C17E}" presName="sibTrans" presStyleCnt="0"/>
      <dgm:spPr/>
    </dgm:pt>
    <dgm:pt modelId="{23FCCEFF-94CF-4633-97EB-8713818273CF}" type="pres">
      <dgm:prSet presAssocID="{1FBDFE08-0795-43AE-AB69-4A537AB2E610}" presName="composite" presStyleCnt="0"/>
      <dgm:spPr/>
    </dgm:pt>
    <dgm:pt modelId="{7E9F5B70-98A2-40BC-828C-6619D3825697}" type="pres">
      <dgm:prSet presAssocID="{1FBDFE08-0795-43AE-AB69-4A537AB2E610}" presName="FirstChild" presStyleLbl="revTx" presStyleIdx="4" presStyleCnt="6">
        <dgm:presLayoutVars>
          <dgm:chMax val="0"/>
          <dgm:chPref val="0"/>
          <dgm:bulletEnabled val="1"/>
        </dgm:presLayoutVars>
      </dgm:prSet>
      <dgm:spPr/>
    </dgm:pt>
    <dgm:pt modelId="{1223DD3F-1731-4BFE-8DE3-96DF50631701}" type="pres">
      <dgm:prSet presAssocID="{1FBDFE08-0795-43AE-AB69-4A537AB2E610}" presName="Parent" presStyleLbl="alignNode1" presStyleIdx="2" presStyleCnt="3">
        <dgm:presLayoutVars>
          <dgm:chMax val="3"/>
          <dgm:chPref val="3"/>
          <dgm:bulletEnabled val="1"/>
        </dgm:presLayoutVars>
      </dgm:prSet>
      <dgm:spPr/>
    </dgm:pt>
    <dgm:pt modelId="{7F1A1DA6-3EFA-46E8-96EF-C70264A76934}" type="pres">
      <dgm:prSet presAssocID="{1FBDFE08-0795-43AE-AB69-4A537AB2E610}" presName="Accent" presStyleLbl="parChTrans1D1" presStyleIdx="2" presStyleCnt="3"/>
      <dgm:spPr/>
    </dgm:pt>
    <dgm:pt modelId="{DC5FD83A-D0DC-453E-BED8-156A4E2FF359}" type="pres">
      <dgm:prSet presAssocID="{1FBDFE08-0795-43AE-AB69-4A537AB2E610}" presName="Child" presStyleLbl="revTx" presStyleIdx="5" presStyleCnt="6">
        <dgm:presLayoutVars>
          <dgm:chMax val="0"/>
          <dgm:chPref val="0"/>
          <dgm:bulletEnabled val="1"/>
        </dgm:presLayoutVars>
      </dgm:prSet>
      <dgm:spPr/>
    </dgm:pt>
  </dgm:ptLst>
  <dgm:cxnLst>
    <dgm:cxn modelId="{6B55E406-8B7E-4A73-8A6C-8FB9B383A0F6}" srcId="{0B029387-66DD-42CD-9545-038C3EC18C62}" destId="{E2699BAD-0018-472A-88FD-0B44619AFE25}" srcOrd="1" destOrd="0" parTransId="{3441E4AF-85F6-44DF-8E74-3A56212978A9}" sibTransId="{0C90D1DE-5C72-42E2-A323-FA5C3DA1EB75}"/>
    <dgm:cxn modelId="{1B12D30D-B4AB-4D42-AFB4-5C760C0A1458}" type="presOf" srcId="{77DD7F43-6E3D-4B40-B5B0-D81685042BF4}" destId="{42CB20EA-DBD8-4C79-AEE9-1B9332BF66F4}" srcOrd="0" destOrd="0" presId="urn:microsoft.com/office/officeart/2011/layout/TabList"/>
    <dgm:cxn modelId="{FC695324-09A0-49C1-B546-11A0DE9D9525}" type="presOf" srcId="{3D809B45-446A-4CD6-9D47-53B1F7E8696D}" destId="{DA16DAED-4258-4488-A74D-F67577F03B79}" srcOrd="0" destOrd="0" presId="urn:microsoft.com/office/officeart/2011/layout/TabList"/>
    <dgm:cxn modelId="{44705162-75F9-4AED-A5F2-521753B3408C}" type="presOf" srcId="{0B2ABF6E-9E2C-49EB-AC50-B90E8997BE00}" destId="{E694644C-CBDF-43E2-9F21-51EB86D411F1}" srcOrd="0" destOrd="0" presId="urn:microsoft.com/office/officeart/2011/layout/TabList"/>
    <dgm:cxn modelId="{0C804971-4FCA-4F55-8516-943B6C8AC87E}" srcId="{4A53CD3B-AED6-4A2D-8350-A0C02E7366F2}" destId="{1FBDFE08-0795-43AE-AB69-4A537AB2E610}" srcOrd="2" destOrd="0" parTransId="{B78CD5C7-BA46-4ECD-B04C-05F3EC476836}" sibTransId="{AD1495B2-99D4-4689-80DC-E845F60E7C70}"/>
    <dgm:cxn modelId="{5BA46874-2EA9-4392-BBDB-8EA8134BF7D0}" srcId="{0B029387-66DD-42CD-9545-038C3EC18C62}" destId="{3D809B45-446A-4CD6-9D47-53B1F7E8696D}" srcOrd="0" destOrd="0" parTransId="{3555117A-55A2-40AB-AC08-FB539F6B0679}" sibTransId="{A416388C-71F9-4542-9486-9932BABF473A}"/>
    <dgm:cxn modelId="{5F9E9AA1-06AD-4184-8451-B467538DB14E}" type="presOf" srcId="{E2699BAD-0018-472A-88FD-0B44619AFE25}" destId="{3DFA0D04-2F9A-438F-A439-9394D791FA61}" srcOrd="0" destOrd="0" presId="urn:microsoft.com/office/officeart/2011/layout/TabList"/>
    <dgm:cxn modelId="{40ABF9A1-D80F-4A2D-80C7-03B00B1A792C}" type="presOf" srcId="{D636B145-1F06-4418-9B4B-4A156A60FE80}" destId="{F2AE6D37-29DB-4A75-A49B-F5E87C4E1132}" srcOrd="0" destOrd="0" presId="urn:microsoft.com/office/officeart/2011/layout/TabList"/>
    <dgm:cxn modelId="{289586A6-EFD0-445C-994A-AB6994478F5E}" srcId="{D636B145-1F06-4418-9B4B-4A156A60FE80}" destId="{0B2ABF6E-9E2C-49EB-AC50-B90E8997BE00}" srcOrd="1" destOrd="0" parTransId="{7BB04496-9767-4895-B78B-1255A6B4C23B}" sibTransId="{BDEB0A19-B97D-464A-95C8-E495F3DF593C}"/>
    <dgm:cxn modelId="{1ECBB3B0-F55E-42EB-AEFA-78D549819FA9}" type="presOf" srcId="{4A53CD3B-AED6-4A2D-8350-A0C02E7366F2}" destId="{40831444-2B3D-4820-9627-D2DF52B5145D}" srcOrd="0" destOrd="0" presId="urn:microsoft.com/office/officeart/2011/layout/TabList"/>
    <dgm:cxn modelId="{86A9C3BB-F48E-488C-A2B7-219FBB5E161C}" srcId="{4A53CD3B-AED6-4A2D-8350-A0C02E7366F2}" destId="{D636B145-1F06-4418-9B4B-4A156A60FE80}" srcOrd="0" destOrd="0" parTransId="{6B0DA336-E6E2-4FF7-8C06-AE373B5DE6F7}" sibTransId="{01F5AFAE-3D2B-46CA-926E-96DABCA6E88B}"/>
    <dgm:cxn modelId="{DCE70CBC-DD10-4BF2-9670-F4C69A54565B}" type="presOf" srcId="{E0865428-01B1-40A9-B940-C33E1C6BC606}" destId="{7E9F5B70-98A2-40BC-828C-6619D3825697}" srcOrd="0" destOrd="0" presId="urn:microsoft.com/office/officeart/2011/layout/TabList"/>
    <dgm:cxn modelId="{5F82FDBD-A07D-4E02-AA8D-F6E3A5371D27}" type="presOf" srcId="{1FBDFE08-0795-43AE-AB69-4A537AB2E610}" destId="{1223DD3F-1731-4BFE-8DE3-96DF50631701}" srcOrd="0" destOrd="0" presId="urn:microsoft.com/office/officeart/2011/layout/TabList"/>
    <dgm:cxn modelId="{061F8FC3-DC65-4B8F-A6BD-4DFC6E2B4743}" srcId="{4A53CD3B-AED6-4A2D-8350-A0C02E7366F2}" destId="{0B029387-66DD-42CD-9545-038C3EC18C62}" srcOrd="1" destOrd="0" parTransId="{C107AEFE-3CF8-4C09-9F43-C995837ABCB8}" sibTransId="{EA4A63E4-8D2F-4337-B2EC-A79EA156C17E}"/>
    <dgm:cxn modelId="{51C52AD9-ACA9-4089-8149-60B37EC3AE1F}" srcId="{1FBDFE08-0795-43AE-AB69-4A537AB2E610}" destId="{E0865428-01B1-40A9-B940-C33E1C6BC606}" srcOrd="0" destOrd="0" parTransId="{BA83CC12-A208-4C18-9592-D5174228183E}" sibTransId="{E831DDF5-5DB3-4363-9E5A-8B4BCEC82A82}"/>
    <dgm:cxn modelId="{E2C4B5DE-4FEE-493F-BE61-CE3DA6373C7A}" type="presOf" srcId="{E78A65FB-E289-49AE-8A91-AB3901086EB4}" destId="{DC5FD83A-D0DC-453E-BED8-156A4E2FF359}" srcOrd="0" destOrd="0" presId="urn:microsoft.com/office/officeart/2011/layout/TabList"/>
    <dgm:cxn modelId="{F070EDE7-9D9D-4169-9EFC-1356A969FEB6}" srcId="{D636B145-1F06-4418-9B4B-4A156A60FE80}" destId="{77DD7F43-6E3D-4B40-B5B0-D81685042BF4}" srcOrd="0" destOrd="0" parTransId="{15BD9837-E43F-42F7-8A94-C1BA867E4BF4}" sibTransId="{9FF4FB42-CD06-40FB-9AD4-AD2ADC006716}"/>
    <dgm:cxn modelId="{533D7AF4-E546-4073-A331-0DC474414A78}" srcId="{1FBDFE08-0795-43AE-AB69-4A537AB2E610}" destId="{E78A65FB-E289-49AE-8A91-AB3901086EB4}" srcOrd="1" destOrd="0" parTransId="{00E2666D-5F14-4E5E-9744-2B5C1F10A95D}" sibTransId="{D38C2148-6AAE-42A9-87C5-170A7DC9E53A}"/>
    <dgm:cxn modelId="{50139FF6-6F5F-47AA-8100-8B747D22A8D9}" type="presOf" srcId="{0B029387-66DD-42CD-9545-038C3EC18C62}" destId="{4E625BB6-059E-4C6A-85A1-E5E964965595}" srcOrd="0" destOrd="0" presId="urn:microsoft.com/office/officeart/2011/layout/TabList"/>
    <dgm:cxn modelId="{2041CE74-D152-4A90-82B8-33EB50370471}" type="presParOf" srcId="{40831444-2B3D-4820-9627-D2DF52B5145D}" destId="{B7C5F70B-11AB-448C-8508-AB80FF55A5A5}" srcOrd="0" destOrd="0" presId="urn:microsoft.com/office/officeart/2011/layout/TabList"/>
    <dgm:cxn modelId="{84DF3013-770C-47CC-A21B-AA617E3EAF3A}" type="presParOf" srcId="{B7C5F70B-11AB-448C-8508-AB80FF55A5A5}" destId="{42CB20EA-DBD8-4C79-AEE9-1B9332BF66F4}" srcOrd="0" destOrd="0" presId="urn:microsoft.com/office/officeart/2011/layout/TabList"/>
    <dgm:cxn modelId="{D0A8D880-D3AA-4239-BC90-0F00593BB9D3}" type="presParOf" srcId="{B7C5F70B-11AB-448C-8508-AB80FF55A5A5}" destId="{F2AE6D37-29DB-4A75-A49B-F5E87C4E1132}" srcOrd="1" destOrd="0" presId="urn:microsoft.com/office/officeart/2011/layout/TabList"/>
    <dgm:cxn modelId="{6403B6E2-617F-4FD4-8759-80BA101FFC9E}" type="presParOf" srcId="{B7C5F70B-11AB-448C-8508-AB80FF55A5A5}" destId="{5DD79E2A-0B47-4B6D-9455-4E4A7B796E40}" srcOrd="2" destOrd="0" presId="urn:microsoft.com/office/officeart/2011/layout/TabList"/>
    <dgm:cxn modelId="{DD2940D6-1C8B-459A-8339-9B1AC769BA35}" type="presParOf" srcId="{40831444-2B3D-4820-9627-D2DF52B5145D}" destId="{E694644C-CBDF-43E2-9F21-51EB86D411F1}" srcOrd="1" destOrd="0" presId="urn:microsoft.com/office/officeart/2011/layout/TabList"/>
    <dgm:cxn modelId="{A4E86F98-3B01-4875-923F-161FCE3960BE}" type="presParOf" srcId="{40831444-2B3D-4820-9627-D2DF52B5145D}" destId="{1187AF4F-2462-49A0-B1C7-88303FC4532B}" srcOrd="2" destOrd="0" presId="urn:microsoft.com/office/officeart/2011/layout/TabList"/>
    <dgm:cxn modelId="{4FB34DCB-1466-4194-BAED-38D871466C33}" type="presParOf" srcId="{40831444-2B3D-4820-9627-D2DF52B5145D}" destId="{8D1E9884-AEC6-4406-AE93-4F7CCB59C190}" srcOrd="3" destOrd="0" presId="urn:microsoft.com/office/officeart/2011/layout/TabList"/>
    <dgm:cxn modelId="{5070B0C0-1373-4B32-B934-08A8C19723D8}" type="presParOf" srcId="{8D1E9884-AEC6-4406-AE93-4F7CCB59C190}" destId="{DA16DAED-4258-4488-A74D-F67577F03B79}" srcOrd="0" destOrd="0" presId="urn:microsoft.com/office/officeart/2011/layout/TabList"/>
    <dgm:cxn modelId="{DC626150-6DE3-4941-9FC0-BEC91DB5A2D4}" type="presParOf" srcId="{8D1E9884-AEC6-4406-AE93-4F7CCB59C190}" destId="{4E625BB6-059E-4C6A-85A1-E5E964965595}" srcOrd="1" destOrd="0" presId="urn:microsoft.com/office/officeart/2011/layout/TabList"/>
    <dgm:cxn modelId="{FD6120E9-F686-4228-A30C-51B015A8A6FF}" type="presParOf" srcId="{8D1E9884-AEC6-4406-AE93-4F7CCB59C190}" destId="{0A434898-7396-4322-ADF5-55E820E1A25E}" srcOrd="2" destOrd="0" presId="urn:microsoft.com/office/officeart/2011/layout/TabList"/>
    <dgm:cxn modelId="{34CFCC50-5D99-444E-B8F3-CB65E4CF334A}" type="presParOf" srcId="{40831444-2B3D-4820-9627-D2DF52B5145D}" destId="{3DFA0D04-2F9A-438F-A439-9394D791FA61}" srcOrd="4" destOrd="0" presId="urn:microsoft.com/office/officeart/2011/layout/TabList"/>
    <dgm:cxn modelId="{6E73F956-A3C0-4C48-8EE8-3C4328D5533B}" type="presParOf" srcId="{40831444-2B3D-4820-9627-D2DF52B5145D}" destId="{86C59F3E-9D30-42A2-9BB7-3EF40DAD7855}" srcOrd="5" destOrd="0" presId="urn:microsoft.com/office/officeart/2011/layout/TabList"/>
    <dgm:cxn modelId="{78099A50-AF70-4257-A4E9-56AFCFBE9DC2}" type="presParOf" srcId="{40831444-2B3D-4820-9627-D2DF52B5145D}" destId="{23FCCEFF-94CF-4633-97EB-8713818273CF}" srcOrd="6" destOrd="0" presId="urn:microsoft.com/office/officeart/2011/layout/TabList"/>
    <dgm:cxn modelId="{D213B732-E178-4152-85F8-A3EA3E2A2A0A}" type="presParOf" srcId="{23FCCEFF-94CF-4633-97EB-8713818273CF}" destId="{7E9F5B70-98A2-40BC-828C-6619D3825697}" srcOrd="0" destOrd="0" presId="urn:microsoft.com/office/officeart/2011/layout/TabList"/>
    <dgm:cxn modelId="{2FCDFB3E-F787-401C-8810-1474C83B4481}" type="presParOf" srcId="{23FCCEFF-94CF-4633-97EB-8713818273CF}" destId="{1223DD3F-1731-4BFE-8DE3-96DF50631701}" srcOrd="1" destOrd="0" presId="urn:microsoft.com/office/officeart/2011/layout/TabList"/>
    <dgm:cxn modelId="{3A79CB23-CA39-4213-BCFD-2A11E4587F5D}" type="presParOf" srcId="{23FCCEFF-94CF-4633-97EB-8713818273CF}" destId="{7F1A1DA6-3EFA-46E8-96EF-C70264A76934}" srcOrd="2" destOrd="0" presId="urn:microsoft.com/office/officeart/2011/layout/TabList"/>
    <dgm:cxn modelId="{AA495FC7-1F50-4EDB-8BE7-79C5FF82322F}" type="presParOf" srcId="{40831444-2B3D-4820-9627-D2DF52B5145D}" destId="{DC5FD83A-D0DC-453E-BED8-156A4E2FF359}" srcOrd="7" destOrd="0" presId="urn:microsoft.com/office/officeart/2011/layout/TabList"/>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253A46F8-2ECE-4D14-92C7-59890EEB1A08}" type="doc">
      <dgm:prSet loTypeId="urn:microsoft.com/office/officeart/2009/layout/ReverseList" loCatId="relationship" qsTypeId="urn:microsoft.com/office/officeart/2005/8/quickstyle/simple1" qsCatId="simple" csTypeId="urn:microsoft.com/office/officeart/2005/8/colors/accent1_2" csCatId="accent1" phldr="1"/>
      <dgm:spPr/>
      <dgm:t>
        <a:bodyPr/>
        <a:lstStyle/>
        <a:p>
          <a:endParaRPr lang="en-US"/>
        </a:p>
      </dgm:t>
    </dgm:pt>
    <dgm:pt modelId="{18BE2AAF-D048-4FA4-8EEF-B19486C66A1D}">
      <dgm:prSet phldrT="[Text]"/>
      <dgm:spPr/>
      <dgm:t>
        <a:bodyPr/>
        <a:lstStyle/>
        <a:p>
          <a:r>
            <a:rPr lang="en-US" dirty="0"/>
            <a:t>62,837</a:t>
          </a:r>
        </a:p>
        <a:p>
          <a:r>
            <a:rPr lang="en-US" dirty="0"/>
            <a:t>Kilohectares</a:t>
          </a:r>
        </a:p>
      </dgm:t>
    </dgm:pt>
    <dgm:pt modelId="{BD65BC14-D366-4308-9B6A-62BEABF598AC}" type="parTrans" cxnId="{4BC81E09-0788-4FE1-B224-2D1C12BE7E3B}">
      <dgm:prSet/>
      <dgm:spPr/>
      <dgm:t>
        <a:bodyPr/>
        <a:lstStyle/>
        <a:p>
          <a:endParaRPr lang="en-US"/>
        </a:p>
      </dgm:t>
    </dgm:pt>
    <dgm:pt modelId="{036F6E4D-4F45-40BE-B907-4098BC415168}" type="sibTrans" cxnId="{4BC81E09-0788-4FE1-B224-2D1C12BE7E3B}">
      <dgm:prSet/>
      <dgm:spPr/>
      <dgm:t>
        <a:bodyPr/>
        <a:lstStyle/>
        <a:p>
          <a:endParaRPr lang="en-US"/>
        </a:p>
      </dgm:t>
    </dgm:pt>
    <dgm:pt modelId="{C8861A2B-E397-4EC3-89D4-9DCA816FB1B9}">
      <dgm:prSet phldrT="[Text]"/>
      <dgm:spPr/>
      <dgm:t>
        <a:bodyPr/>
        <a:lstStyle/>
        <a:p>
          <a:r>
            <a:rPr lang="en-US" dirty="0"/>
            <a:t>155,273,608</a:t>
          </a:r>
        </a:p>
        <a:p>
          <a:r>
            <a:rPr lang="en-US" dirty="0"/>
            <a:t>Acres</a:t>
          </a:r>
        </a:p>
      </dgm:t>
    </dgm:pt>
    <dgm:pt modelId="{2F04EC64-79E2-4F00-8CBB-29CA67783B74}" type="parTrans" cxnId="{BF910699-DC29-41BB-82F3-E0588B14D3B5}">
      <dgm:prSet/>
      <dgm:spPr/>
      <dgm:t>
        <a:bodyPr/>
        <a:lstStyle/>
        <a:p>
          <a:endParaRPr lang="en-US"/>
        </a:p>
      </dgm:t>
    </dgm:pt>
    <dgm:pt modelId="{796E233A-A9F1-4B29-8F8D-442C1ED4091C}" type="sibTrans" cxnId="{BF910699-DC29-41BB-82F3-E0588B14D3B5}">
      <dgm:prSet/>
      <dgm:spPr/>
      <dgm:t>
        <a:bodyPr/>
        <a:lstStyle/>
        <a:p>
          <a:endParaRPr lang="en-US"/>
        </a:p>
      </dgm:t>
    </dgm:pt>
    <dgm:pt modelId="{6280C776-989F-492A-9E71-9C1608F4923F}" type="pres">
      <dgm:prSet presAssocID="{253A46F8-2ECE-4D14-92C7-59890EEB1A08}" presName="Name0" presStyleCnt="0">
        <dgm:presLayoutVars>
          <dgm:chMax val="2"/>
          <dgm:chPref val="2"/>
          <dgm:animLvl val="lvl"/>
        </dgm:presLayoutVars>
      </dgm:prSet>
      <dgm:spPr/>
    </dgm:pt>
    <dgm:pt modelId="{F5FBAA0E-3AA2-456D-ACC1-64253727BC92}" type="pres">
      <dgm:prSet presAssocID="{253A46F8-2ECE-4D14-92C7-59890EEB1A08}" presName="LeftText" presStyleLbl="revTx" presStyleIdx="0" presStyleCnt="0">
        <dgm:presLayoutVars>
          <dgm:bulletEnabled val="1"/>
        </dgm:presLayoutVars>
      </dgm:prSet>
      <dgm:spPr/>
    </dgm:pt>
    <dgm:pt modelId="{1063B200-AE13-4416-B9E0-E11BFEAA261B}" type="pres">
      <dgm:prSet presAssocID="{253A46F8-2ECE-4D14-92C7-59890EEB1A08}" presName="LeftNode" presStyleLbl="bgImgPlace1" presStyleIdx="0" presStyleCnt="2">
        <dgm:presLayoutVars>
          <dgm:chMax val="2"/>
          <dgm:chPref val="2"/>
        </dgm:presLayoutVars>
      </dgm:prSet>
      <dgm:spPr/>
    </dgm:pt>
    <dgm:pt modelId="{E4E62241-7942-488A-A64A-24B2ED3268E9}" type="pres">
      <dgm:prSet presAssocID="{253A46F8-2ECE-4D14-92C7-59890EEB1A08}" presName="RightText" presStyleLbl="revTx" presStyleIdx="0" presStyleCnt="0">
        <dgm:presLayoutVars>
          <dgm:bulletEnabled val="1"/>
        </dgm:presLayoutVars>
      </dgm:prSet>
      <dgm:spPr/>
    </dgm:pt>
    <dgm:pt modelId="{96FEE700-5525-489E-8B4C-E9CD16778BC2}" type="pres">
      <dgm:prSet presAssocID="{253A46F8-2ECE-4D14-92C7-59890EEB1A08}" presName="RightNode" presStyleLbl="bgImgPlace1" presStyleIdx="1" presStyleCnt="2">
        <dgm:presLayoutVars>
          <dgm:chMax val="0"/>
          <dgm:chPref val="0"/>
        </dgm:presLayoutVars>
      </dgm:prSet>
      <dgm:spPr/>
    </dgm:pt>
    <dgm:pt modelId="{026C43BA-B8F7-4075-B3D0-312332DDA117}" type="pres">
      <dgm:prSet presAssocID="{253A46F8-2ECE-4D14-92C7-59890EEB1A08}" presName="TopArrow" presStyleLbl="node1" presStyleIdx="0" presStyleCnt="2"/>
      <dgm:spPr>
        <a:solidFill>
          <a:srgbClr val="014421"/>
        </a:solidFill>
      </dgm:spPr>
    </dgm:pt>
    <dgm:pt modelId="{44466AC5-4C68-44D4-BA2E-BCA1ABF545E4}" type="pres">
      <dgm:prSet presAssocID="{253A46F8-2ECE-4D14-92C7-59890EEB1A08}" presName="BottomArrow" presStyleLbl="node1" presStyleIdx="1" presStyleCnt="2"/>
      <dgm:spPr>
        <a:solidFill>
          <a:srgbClr val="014421"/>
        </a:solidFill>
      </dgm:spPr>
    </dgm:pt>
  </dgm:ptLst>
  <dgm:cxnLst>
    <dgm:cxn modelId="{4BC81E09-0788-4FE1-B224-2D1C12BE7E3B}" srcId="{253A46F8-2ECE-4D14-92C7-59890EEB1A08}" destId="{18BE2AAF-D048-4FA4-8EEF-B19486C66A1D}" srcOrd="0" destOrd="0" parTransId="{BD65BC14-D366-4308-9B6A-62BEABF598AC}" sibTransId="{036F6E4D-4F45-40BE-B907-4098BC415168}"/>
    <dgm:cxn modelId="{5361F929-7D5D-4E45-982A-EF43388190CE}" type="presOf" srcId="{253A46F8-2ECE-4D14-92C7-59890EEB1A08}" destId="{6280C776-989F-492A-9E71-9C1608F4923F}" srcOrd="0" destOrd="0" presId="urn:microsoft.com/office/officeart/2009/layout/ReverseList"/>
    <dgm:cxn modelId="{BF910699-DC29-41BB-82F3-E0588B14D3B5}" srcId="{253A46F8-2ECE-4D14-92C7-59890EEB1A08}" destId="{C8861A2B-E397-4EC3-89D4-9DCA816FB1B9}" srcOrd="1" destOrd="0" parTransId="{2F04EC64-79E2-4F00-8CBB-29CA67783B74}" sibTransId="{796E233A-A9F1-4B29-8F8D-442C1ED4091C}"/>
    <dgm:cxn modelId="{BA0657A8-005E-48AE-8709-9594CDF51A81}" type="presOf" srcId="{18BE2AAF-D048-4FA4-8EEF-B19486C66A1D}" destId="{1063B200-AE13-4416-B9E0-E11BFEAA261B}" srcOrd="1" destOrd="0" presId="urn:microsoft.com/office/officeart/2009/layout/ReverseList"/>
    <dgm:cxn modelId="{6703DEC4-4E02-4BF1-8B3E-D9C5AF6BCE5D}" type="presOf" srcId="{C8861A2B-E397-4EC3-89D4-9DCA816FB1B9}" destId="{96FEE700-5525-489E-8B4C-E9CD16778BC2}" srcOrd="1" destOrd="0" presId="urn:microsoft.com/office/officeart/2009/layout/ReverseList"/>
    <dgm:cxn modelId="{781BF8D1-CEC5-4F2D-B09D-7D51C4107CF6}" type="presOf" srcId="{18BE2AAF-D048-4FA4-8EEF-B19486C66A1D}" destId="{F5FBAA0E-3AA2-456D-ACC1-64253727BC92}" srcOrd="0" destOrd="0" presId="urn:microsoft.com/office/officeart/2009/layout/ReverseList"/>
    <dgm:cxn modelId="{F976A5E0-23B8-4F15-8C78-65135B45A546}" type="presOf" srcId="{C8861A2B-E397-4EC3-89D4-9DCA816FB1B9}" destId="{E4E62241-7942-488A-A64A-24B2ED3268E9}" srcOrd="0" destOrd="0" presId="urn:microsoft.com/office/officeart/2009/layout/ReverseList"/>
    <dgm:cxn modelId="{B5BA0239-E1A2-4B75-9E3D-46BB1CBBF078}" type="presParOf" srcId="{6280C776-989F-492A-9E71-9C1608F4923F}" destId="{F5FBAA0E-3AA2-456D-ACC1-64253727BC92}" srcOrd="0" destOrd="0" presId="urn:microsoft.com/office/officeart/2009/layout/ReverseList"/>
    <dgm:cxn modelId="{352FE031-DA56-4992-93D2-15688E87F584}" type="presParOf" srcId="{6280C776-989F-492A-9E71-9C1608F4923F}" destId="{1063B200-AE13-4416-B9E0-E11BFEAA261B}" srcOrd="1" destOrd="0" presId="urn:microsoft.com/office/officeart/2009/layout/ReverseList"/>
    <dgm:cxn modelId="{A28462E6-1362-410A-A1C7-25FAF977DCCA}" type="presParOf" srcId="{6280C776-989F-492A-9E71-9C1608F4923F}" destId="{E4E62241-7942-488A-A64A-24B2ED3268E9}" srcOrd="2" destOrd="0" presId="urn:microsoft.com/office/officeart/2009/layout/ReverseList"/>
    <dgm:cxn modelId="{EA5495B3-D248-4BB6-A7D4-0495D4B1086F}" type="presParOf" srcId="{6280C776-989F-492A-9E71-9C1608F4923F}" destId="{96FEE700-5525-489E-8B4C-E9CD16778BC2}" srcOrd="3" destOrd="0" presId="urn:microsoft.com/office/officeart/2009/layout/ReverseList"/>
    <dgm:cxn modelId="{B456770C-B1CA-446E-AAA8-95C1FE94C574}" type="presParOf" srcId="{6280C776-989F-492A-9E71-9C1608F4923F}" destId="{026C43BA-B8F7-4075-B3D0-312332DDA117}" srcOrd="4" destOrd="0" presId="urn:microsoft.com/office/officeart/2009/layout/ReverseList"/>
    <dgm:cxn modelId="{0D9C5264-6732-4782-BA3C-C89BF0E16A4C}" type="presParOf" srcId="{6280C776-989F-492A-9E71-9C1608F4923F}" destId="{44466AC5-4C68-44D4-BA2E-BCA1ABF545E4}" srcOrd="5" destOrd="0" presId="urn:microsoft.com/office/officeart/2009/layout/Revers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A96173-DD50-4622-89DE-1BC0115E0E05}" type="doc">
      <dgm:prSet loTypeId="urn:microsoft.com/office/officeart/2009/layout/ReverseList" loCatId="relationship" qsTypeId="urn:microsoft.com/office/officeart/2005/8/quickstyle/simple1" qsCatId="simple" csTypeId="urn:microsoft.com/office/officeart/2005/8/colors/accent1_2" csCatId="accent1" phldr="1"/>
      <dgm:spPr/>
      <dgm:t>
        <a:bodyPr/>
        <a:lstStyle/>
        <a:p>
          <a:endParaRPr lang="en-US"/>
        </a:p>
      </dgm:t>
    </dgm:pt>
    <dgm:pt modelId="{1B00783D-14FB-471E-96EF-B161FCEED946}">
      <dgm:prSet phldrT="[Text]"/>
      <dgm:spPr/>
      <dgm:t>
        <a:bodyPr/>
        <a:lstStyle/>
        <a:p>
          <a:r>
            <a:rPr lang="en-US" dirty="0"/>
            <a:t>92,278</a:t>
          </a:r>
        </a:p>
        <a:p>
          <a:r>
            <a:rPr lang="en-US" dirty="0"/>
            <a:t>Kilohectares</a:t>
          </a:r>
        </a:p>
      </dgm:t>
    </dgm:pt>
    <dgm:pt modelId="{4880325B-4263-4732-8CBE-00C1571A20D8}" type="parTrans" cxnId="{0A604A27-5706-4966-B782-A90B0724FB40}">
      <dgm:prSet/>
      <dgm:spPr/>
      <dgm:t>
        <a:bodyPr/>
        <a:lstStyle/>
        <a:p>
          <a:endParaRPr lang="en-US"/>
        </a:p>
      </dgm:t>
    </dgm:pt>
    <dgm:pt modelId="{728E354B-066B-4877-912B-486230207F26}" type="sibTrans" cxnId="{0A604A27-5706-4966-B782-A90B0724FB40}">
      <dgm:prSet/>
      <dgm:spPr/>
      <dgm:t>
        <a:bodyPr/>
        <a:lstStyle/>
        <a:p>
          <a:endParaRPr lang="en-US"/>
        </a:p>
      </dgm:t>
    </dgm:pt>
    <dgm:pt modelId="{6783C23C-4665-4D78-B7DC-B10D95BC339B}">
      <dgm:prSet phldrT="[Text]"/>
      <dgm:spPr/>
      <dgm:t>
        <a:bodyPr/>
        <a:lstStyle/>
        <a:p>
          <a:r>
            <a:rPr lang="en-US" dirty="0"/>
            <a:t>228,023,903</a:t>
          </a:r>
        </a:p>
        <a:p>
          <a:r>
            <a:rPr lang="en-US" dirty="0"/>
            <a:t>Acres</a:t>
          </a:r>
        </a:p>
      </dgm:t>
    </dgm:pt>
    <dgm:pt modelId="{3BE7BE1D-F3E3-43CC-BFE0-8A0F68D1BDDF}" type="parTrans" cxnId="{5E36B2DF-5798-4CD3-8B20-991D5D5DE606}">
      <dgm:prSet/>
      <dgm:spPr/>
      <dgm:t>
        <a:bodyPr/>
        <a:lstStyle/>
        <a:p>
          <a:endParaRPr lang="en-US"/>
        </a:p>
      </dgm:t>
    </dgm:pt>
    <dgm:pt modelId="{DE8AA3C0-4F2D-4E7B-A4F6-F163B0EA333D}" type="sibTrans" cxnId="{5E36B2DF-5798-4CD3-8B20-991D5D5DE606}">
      <dgm:prSet/>
      <dgm:spPr/>
      <dgm:t>
        <a:bodyPr/>
        <a:lstStyle/>
        <a:p>
          <a:endParaRPr lang="en-US"/>
        </a:p>
      </dgm:t>
    </dgm:pt>
    <dgm:pt modelId="{4E1E842A-E847-4962-A166-6EDD44B3F1BF}" type="pres">
      <dgm:prSet presAssocID="{2DA96173-DD50-4622-89DE-1BC0115E0E05}" presName="Name0" presStyleCnt="0">
        <dgm:presLayoutVars>
          <dgm:chMax val="2"/>
          <dgm:chPref val="2"/>
          <dgm:animLvl val="lvl"/>
        </dgm:presLayoutVars>
      </dgm:prSet>
      <dgm:spPr/>
    </dgm:pt>
    <dgm:pt modelId="{F2567E6D-C575-40AD-BBC0-35544B7DAF07}" type="pres">
      <dgm:prSet presAssocID="{2DA96173-DD50-4622-89DE-1BC0115E0E05}" presName="LeftText" presStyleLbl="revTx" presStyleIdx="0" presStyleCnt="0">
        <dgm:presLayoutVars>
          <dgm:bulletEnabled val="1"/>
        </dgm:presLayoutVars>
      </dgm:prSet>
      <dgm:spPr/>
    </dgm:pt>
    <dgm:pt modelId="{D7F8C6D6-4875-42CF-B363-11947ECBDE41}" type="pres">
      <dgm:prSet presAssocID="{2DA96173-DD50-4622-89DE-1BC0115E0E05}" presName="LeftNode" presStyleLbl="bgImgPlace1" presStyleIdx="0" presStyleCnt="2">
        <dgm:presLayoutVars>
          <dgm:chMax val="2"/>
          <dgm:chPref val="2"/>
        </dgm:presLayoutVars>
      </dgm:prSet>
      <dgm:spPr/>
    </dgm:pt>
    <dgm:pt modelId="{434380A9-A01F-4225-847C-44EB4300C9F6}" type="pres">
      <dgm:prSet presAssocID="{2DA96173-DD50-4622-89DE-1BC0115E0E05}" presName="RightText" presStyleLbl="revTx" presStyleIdx="0" presStyleCnt="0">
        <dgm:presLayoutVars>
          <dgm:bulletEnabled val="1"/>
        </dgm:presLayoutVars>
      </dgm:prSet>
      <dgm:spPr/>
    </dgm:pt>
    <dgm:pt modelId="{702DD044-32A2-463E-AA0F-7FC2131F610F}" type="pres">
      <dgm:prSet presAssocID="{2DA96173-DD50-4622-89DE-1BC0115E0E05}" presName="RightNode" presStyleLbl="bgImgPlace1" presStyleIdx="1" presStyleCnt="2">
        <dgm:presLayoutVars>
          <dgm:chMax val="0"/>
          <dgm:chPref val="0"/>
        </dgm:presLayoutVars>
      </dgm:prSet>
      <dgm:spPr/>
    </dgm:pt>
    <dgm:pt modelId="{F52AC4C6-32F8-462B-B682-961E69EF7E5F}" type="pres">
      <dgm:prSet presAssocID="{2DA96173-DD50-4622-89DE-1BC0115E0E05}" presName="TopArrow" presStyleLbl="node1" presStyleIdx="0" presStyleCnt="2"/>
      <dgm:spPr>
        <a:solidFill>
          <a:srgbClr val="014421"/>
        </a:solidFill>
      </dgm:spPr>
    </dgm:pt>
    <dgm:pt modelId="{2CF21ACD-A086-4254-A102-A949EE67F765}" type="pres">
      <dgm:prSet presAssocID="{2DA96173-DD50-4622-89DE-1BC0115E0E05}" presName="BottomArrow" presStyleLbl="node1" presStyleIdx="1" presStyleCnt="2"/>
      <dgm:spPr>
        <a:solidFill>
          <a:srgbClr val="014421"/>
        </a:solidFill>
      </dgm:spPr>
    </dgm:pt>
  </dgm:ptLst>
  <dgm:cxnLst>
    <dgm:cxn modelId="{0A604A27-5706-4966-B782-A90B0724FB40}" srcId="{2DA96173-DD50-4622-89DE-1BC0115E0E05}" destId="{1B00783D-14FB-471E-96EF-B161FCEED946}" srcOrd="0" destOrd="0" parTransId="{4880325B-4263-4732-8CBE-00C1571A20D8}" sibTransId="{728E354B-066B-4877-912B-486230207F26}"/>
    <dgm:cxn modelId="{FD817E67-FC82-4FFE-8AC7-F828663D8770}" type="presOf" srcId="{6783C23C-4665-4D78-B7DC-B10D95BC339B}" destId="{702DD044-32A2-463E-AA0F-7FC2131F610F}" srcOrd="1" destOrd="0" presId="urn:microsoft.com/office/officeart/2009/layout/ReverseList"/>
    <dgm:cxn modelId="{DC5041A1-2073-4807-8485-F83FA2B93716}" type="presOf" srcId="{1B00783D-14FB-471E-96EF-B161FCEED946}" destId="{D7F8C6D6-4875-42CF-B363-11947ECBDE41}" srcOrd="1" destOrd="0" presId="urn:microsoft.com/office/officeart/2009/layout/ReverseList"/>
    <dgm:cxn modelId="{B4CB48D8-8AD0-4FE6-9333-512C5A4F0872}" type="presOf" srcId="{6783C23C-4665-4D78-B7DC-B10D95BC339B}" destId="{434380A9-A01F-4225-847C-44EB4300C9F6}" srcOrd="0" destOrd="0" presId="urn:microsoft.com/office/officeart/2009/layout/ReverseList"/>
    <dgm:cxn modelId="{B7D978D8-01D0-49E1-B921-DE0DB44FA4B7}" type="presOf" srcId="{2DA96173-DD50-4622-89DE-1BC0115E0E05}" destId="{4E1E842A-E847-4962-A166-6EDD44B3F1BF}" srcOrd="0" destOrd="0" presId="urn:microsoft.com/office/officeart/2009/layout/ReverseList"/>
    <dgm:cxn modelId="{5E36B2DF-5798-4CD3-8B20-991D5D5DE606}" srcId="{2DA96173-DD50-4622-89DE-1BC0115E0E05}" destId="{6783C23C-4665-4D78-B7DC-B10D95BC339B}" srcOrd="1" destOrd="0" parTransId="{3BE7BE1D-F3E3-43CC-BFE0-8A0F68D1BDDF}" sibTransId="{DE8AA3C0-4F2D-4E7B-A4F6-F163B0EA333D}"/>
    <dgm:cxn modelId="{634309FB-9305-402B-8DE3-3A4DA274F32C}" type="presOf" srcId="{1B00783D-14FB-471E-96EF-B161FCEED946}" destId="{F2567E6D-C575-40AD-BBC0-35544B7DAF07}" srcOrd="0" destOrd="0" presId="urn:microsoft.com/office/officeart/2009/layout/ReverseList"/>
    <dgm:cxn modelId="{A9FB57E1-0B55-4AB2-B767-53C99ECBCF68}" type="presParOf" srcId="{4E1E842A-E847-4962-A166-6EDD44B3F1BF}" destId="{F2567E6D-C575-40AD-BBC0-35544B7DAF07}" srcOrd="0" destOrd="0" presId="urn:microsoft.com/office/officeart/2009/layout/ReverseList"/>
    <dgm:cxn modelId="{7F4F3510-F3BB-423D-B1AD-908B58B74063}" type="presParOf" srcId="{4E1E842A-E847-4962-A166-6EDD44B3F1BF}" destId="{D7F8C6D6-4875-42CF-B363-11947ECBDE41}" srcOrd="1" destOrd="0" presId="urn:microsoft.com/office/officeart/2009/layout/ReverseList"/>
    <dgm:cxn modelId="{A8C53A87-7C3C-4E15-8236-1DA7E10F3F2F}" type="presParOf" srcId="{4E1E842A-E847-4962-A166-6EDD44B3F1BF}" destId="{434380A9-A01F-4225-847C-44EB4300C9F6}" srcOrd="2" destOrd="0" presId="urn:microsoft.com/office/officeart/2009/layout/ReverseList"/>
    <dgm:cxn modelId="{11C7A3F6-1F1B-441E-9EC3-C882061DD95D}" type="presParOf" srcId="{4E1E842A-E847-4962-A166-6EDD44B3F1BF}" destId="{702DD044-32A2-463E-AA0F-7FC2131F610F}" srcOrd="3" destOrd="0" presId="urn:microsoft.com/office/officeart/2009/layout/ReverseList"/>
    <dgm:cxn modelId="{B359DBBB-0ED1-4ED6-A803-65FCC6FB72F6}" type="presParOf" srcId="{4E1E842A-E847-4962-A166-6EDD44B3F1BF}" destId="{F52AC4C6-32F8-462B-B682-961E69EF7E5F}" srcOrd="4" destOrd="0" presId="urn:microsoft.com/office/officeart/2009/layout/ReverseList"/>
    <dgm:cxn modelId="{2DF888C5-8E14-41EF-917E-CE4BEE822040}" type="presParOf" srcId="{4E1E842A-E847-4962-A166-6EDD44B3F1BF}" destId="{2CF21ACD-A086-4254-A102-A949EE67F765}" srcOrd="5" destOrd="0" presId="urn:microsoft.com/office/officeart/2009/layout/Revers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1A1DA6-3EFA-46E8-96EF-C70264A76934}">
      <dsp:nvSpPr>
        <dsp:cNvPr id="0" name=""/>
        <dsp:cNvSpPr/>
      </dsp:nvSpPr>
      <dsp:spPr>
        <a:xfrm>
          <a:off x="0" y="3439241"/>
          <a:ext cx="6098639"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434898-7396-4322-ADF5-55E820E1A25E}">
      <dsp:nvSpPr>
        <dsp:cNvPr id="0" name=""/>
        <dsp:cNvSpPr/>
      </dsp:nvSpPr>
      <dsp:spPr>
        <a:xfrm>
          <a:off x="0" y="1962032"/>
          <a:ext cx="6098639"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D79E2A-0B47-4B6D-9455-4E4A7B796E40}">
      <dsp:nvSpPr>
        <dsp:cNvPr id="0" name=""/>
        <dsp:cNvSpPr/>
      </dsp:nvSpPr>
      <dsp:spPr>
        <a:xfrm>
          <a:off x="0" y="484823"/>
          <a:ext cx="6098639"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CB20EA-DBD8-4C79-AEE9-1B9332BF66F4}">
      <dsp:nvSpPr>
        <dsp:cNvPr id="0" name=""/>
        <dsp:cNvSpPr/>
      </dsp:nvSpPr>
      <dsp:spPr>
        <a:xfrm>
          <a:off x="1585646" y="540"/>
          <a:ext cx="4512992" cy="484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435" tIns="51435" rIns="51435" bIns="51435" numCol="1" spcCol="1270" anchor="b" anchorCtr="0">
          <a:noAutofit/>
        </a:bodyPr>
        <a:lstStyle/>
        <a:p>
          <a:pPr marL="0" lvl="0" indent="0" algn="l" defTabSz="1200150">
            <a:lnSpc>
              <a:spcPct val="90000"/>
            </a:lnSpc>
            <a:spcBef>
              <a:spcPct val="0"/>
            </a:spcBef>
            <a:spcAft>
              <a:spcPct val="35000"/>
            </a:spcAft>
            <a:buNone/>
          </a:pPr>
          <a:r>
            <a:rPr lang="en-US" sz="2700" kern="1200" dirty="0"/>
            <a:t>Land </a:t>
          </a:r>
        </a:p>
      </dsp:txBody>
      <dsp:txXfrm>
        <a:off x="1585646" y="540"/>
        <a:ext cx="4512992" cy="484283"/>
      </dsp:txXfrm>
    </dsp:sp>
    <dsp:sp modelId="{F2AE6D37-29DB-4A75-A49B-F5E87C4E1132}">
      <dsp:nvSpPr>
        <dsp:cNvPr id="0" name=""/>
        <dsp:cNvSpPr/>
      </dsp:nvSpPr>
      <dsp:spPr>
        <a:xfrm>
          <a:off x="0" y="540"/>
          <a:ext cx="1585646" cy="484283"/>
        </a:xfrm>
        <a:prstGeom prst="round2SameRect">
          <a:avLst>
            <a:gd name="adj1" fmla="val 16670"/>
            <a:gd name="adj2" fmla="val 0"/>
          </a:avLst>
        </a:prstGeom>
        <a:solidFill>
          <a:srgbClr val="01442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None/>
          </a:pPr>
          <a:r>
            <a:rPr lang="en-US" sz="2700" kern="1200" dirty="0"/>
            <a:t>First</a:t>
          </a:r>
        </a:p>
      </dsp:txBody>
      <dsp:txXfrm>
        <a:off x="23645" y="24185"/>
        <a:ext cx="1538356" cy="460638"/>
      </dsp:txXfrm>
    </dsp:sp>
    <dsp:sp modelId="{E694644C-CBDF-43E2-9F21-51EB86D411F1}">
      <dsp:nvSpPr>
        <dsp:cNvPr id="0" name=""/>
        <dsp:cNvSpPr/>
      </dsp:nvSpPr>
      <dsp:spPr>
        <a:xfrm>
          <a:off x="0" y="484823"/>
          <a:ext cx="6098639" cy="968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435" tIns="51435" rIns="51435" bIns="51435" numCol="1" spcCol="1270" anchor="t" anchorCtr="0">
          <a:noAutofit/>
        </a:bodyPr>
        <a:lstStyle/>
        <a:p>
          <a:pPr marL="228600" lvl="1" indent="-228600" algn="l" defTabSz="933450">
            <a:lnSpc>
              <a:spcPct val="90000"/>
            </a:lnSpc>
            <a:spcBef>
              <a:spcPct val="0"/>
            </a:spcBef>
            <a:spcAft>
              <a:spcPct val="15000"/>
            </a:spcAft>
            <a:buChar char="•"/>
          </a:pPr>
          <a:r>
            <a:rPr lang="en-US" sz="2100" kern="1200" dirty="0"/>
            <a:t>Going over the countries with the most land in general and talking about the differences between percentage area and actual area.</a:t>
          </a:r>
        </a:p>
      </dsp:txBody>
      <dsp:txXfrm>
        <a:off x="0" y="484823"/>
        <a:ext cx="6098639" cy="968711"/>
      </dsp:txXfrm>
    </dsp:sp>
    <dsp:sp modelId="{DA16DAED-4258-4488-A74D-F67577F03B79}">
      <dsp:nvSpPr>
        <dsp:cNvPr id="0" name=""/>
        <dsp:cNvSpPr/>
      </dsp:nvSpPr>
      <dsp:spPr>
        <a:xfrm>
          <a:off x="1585646" y="1477749"/>
          <a:ext cx="4512992" cy="484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435" tIns="51435" rIns="51435" bIns="51435" numCol="1" spcCol="1270" anchor="b" anchorCtr="0">
          <a:noAutofit/>
        </a:bodyPr>
        <a:lstStyle/>
        <a:p>
          <a:pPr marL="0" lvl="0" indent="0" algn="l" defTabSz="1200150">
            <a:lnSpc>
              <a:spcPct val="90000"/>
            </a:lnSpc>
            <a:spcBef>
              <a:spcPct val="0"/>
            </a:spcBef>
            <a:spcAft>
              <a:spcPct val="35000"/>
            </a:spcAft>
            <a:buNone/>
          </a:pPr>
          <a:r>
            <a:rPr lang="en-US" sz="2700" kern="1200" dirty="0"/>
            <a:t>Forest Increase</a:t>
          </a:r>
        </a:p>
      </dsp:txBody>
      <dsp:txXfrm>
        <a:off x="1585646" y="1477749"/>
        <a:ext cx="4512992" cy="484283"/>
      </dsp:txXfrm>
    </dsp:sp>
    <dsp:sp modelId="{4E625BB6-059E-4C6A-85A1-E5E964965595}">
      <dsp:nvSpPr>
        <dsp:cNvPr id="0" name=""/>
        <dsp:cNvSpPr/>
      </dsp:nvSpPr>
      <dsp:spPr>
        <a:xfrm>
          <a:off x="0" y="1477749"/>
          <a:ext cx="1585646" cy="484283"/>
        </a:xfrm>
        <a:prstGeom prst="round2SameRect">
          <a:avLst>
            <a:gd name="adj1" fmla="val 16670"/>
            <a:gd name="adj2" fmla="val 0"/>
          </a:avLst>
        </a:prstGeom>
        <a:solidFill>
          <a:srgbClr val="01442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None/>
          </a:pPr>
          <a:r>
            <a:rPr lang="en-US" sz="2700" kern="1200" dirty="0"/>
            <a:t>Second</a:t>
          </a:r>
        </a:p>
      </dsp:txBody>
      <dsp:txXfrm>
        <a:off x="23645" y="1501394"/>
        <a:ext cx="1538356" cy="460638"/>
      </dsp:txXfrm>
    </dsp:sp>
    <dsp:sp modelId="{3DFA0D04-2F9A-438F-A439-9394D791FA61}">
      <dsp:nvSpPr>
        <dsp:cNvPr id="0" name=""/>
        <dsp:cNvSpPr/>
      </dsp:nvSpPr>
      <dsp:spPr>
        <a:xfrm>
          <a:off x="0" y="1962032"/>
          <a:ext cx="6098639" cy="968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435" tIns="51435" rIns="51435" bIns="51435" numCol="1" spcCol="1270" anchor="t" anchorCtr="0">
          <a:noAutofit/>
        </a:bodyPr>
        <a:lstStyle/>
        <a:p>
          <a:pPr marL="228600" lvl="1" indent="-228600" algn="l" defTabSz="933450">
            <a:lnSpc>
              <a:spcPct val="90000"/>
            </a:lnSpc>
            <a:spcBef>
              <a:spcPct val="0"/>
            </a:spcBef>
            <a:spcAft>
              <a:spcPct val="15000"/>
            </a:spcAft>
            <a:buChar char="•"/>
          </a:pPr>
          <a:r>
            <a:rPr lang="en-US" sz="2100" kern="1200" dirty="0"/>
            <a:t>Showing the forest increase by forested land area and percentage of forested land</a:t>
          </a:r>
        </a:p>
      </dsp:txBody>
      <dsp:txXfrm>
        <a:off x="0" y="1962032"/>
        <a:ext cx="6098639" cy="968711"/>
      </dsp:txXfrm>
    </dsp:sp>
    <dsp:sp modelId="{7E9F5B70-98A2-40BC-828C-6619D3825697}">
      <dsp:nvSpPr>
        <dsp:cNvPr id="0" name=""/>
        <dsp:cNvSpPr/>
      </dsp:nvSpPr>
      <dsp:spPr>
        <a:xfrm>
          <a:off x="1585646" y="2954958"/>
          <a:ext cx="4512992" cy="484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435" tIns="51435" rIns="51435" bIns="51435" numCol="1" spcCol="1270" anchor="b" anchorCtr="0">
          <a:noAutofit/>
        </a:bodyPr>
        <a:lstStyle/>
        <a:p>
          <a:pPr marL="0" lvl="0" indent="0" algn="l" defTabSz="1200150">
            <a:lnSpc>
              <a:spcPct val="90000"/>
            </a:lnSpc>
            <a:spcBef>
              <a:spcPct val="0"/>
            </a:spcBef>
            <a:spcAft>
              <a:spcPct val="35000"/>
            </a:spcAft>
            <a:buNone/>
          </a:pPr>
          <a:r>
            <a:rPr lang="en-US" sz="2700" kern="1200" dirty="0"/>
            <a:t>Forest Decrease</a:t>
          </a:r>
        </a:p>
      </dsp:txBody>
      <dsp:txXfrm>
        <a:off x="1585646" y="2954958"/>
        <a:ext cx="4512992" cy="484283"/>
      </dsp:txXfrm>
    </dsp:sp>
    <dsp:sp modelId="{1223DD3F-1731-4BFE-8DE3-96DF50631701}">
      <dsp:nvSpPr>
        <dsp:cNvPr id="0" name=""/>
        <dsp:cNvSpPr/>
      </dsp:nvSpPr>
      <dsp:spPr>
        <a:xfrm>
          <a:off x="0" y="2954958"/>
          <a:ext cx="1585646" cy="484283"/>
        </a:xfrm>
        <a:prstGeom prst="round2SameRect">
          <a:avLst>
            <a:gd name="adj1" fmla="val 16670"/>
            <a:gd name="adj2" fmla="val 0"/>
          </a:avLst>
        </a:prstGeom>
        <a:solidFill>
          <a:srgbClr val="01442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None/>
          </a:pPr>
          <a:r>
            <a:rPr lang="en-US" sz="2700" kern="1200" dirty="0"/>
            <a:t>Third</a:t>
          </a:r>
        </a:p>
      </dsp:txBody>
      <dsp:txXfrm>
        <a:off x="23645" y="2978603"/>
        <a:ext cx="1538356" cy="460638"/>
      </dsp:txXfrm>
    </dsp:sp>
    <dsp:sp modelId="{DC5FD83A-D0DC-453E-BED8-156A4E2FF359}">
      <dsp:nvSpPr>
        <dsp:cNvPr id="0" name=""/>
        <dsp:cNvSpPr/>
      </dsp:nvSpPr>
      <dsp:spPr>
        <a:xfrm>
          <a:off x="0" y="3439241"/>
          <a:ext cx="6098639" cy="968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435" tIns="51435" rIns="51435" bIns="51435" numCol="1" spcCol="1270" anchor="t" anchorCtr="0">
          <a:noAutofit/>
        </a:bodyPr>
        <a:lstStyle/>
        <a:p>
          <a:pPr marL="228600" lvl="1" indent="-228600" algn="l" defTabSz="933450">
            <a:lnSpc>
              <a:spcPct val="90000"/>
            </a:lnSpc>
            <a:spcBef>
              <a:spcPct val="0"/>
            </a:spcBef>
            <a:spcAft>
              <a:spcPct val="15000"/>
            </a:spcAft>
            <a:buChar char="•"/>
          </a:pPr>
          <a:r>
            <a:rPr lang="en-US" sz="2100" kern="1200" dirty="0"/>
            <a:t>Showing the forests decrease by amount of land deforested and percentage of deforested land</a:t>
          </a:r>
        </a:p>
      </dsp:txBody>
      <dsp:txXfrm>
        <a:off x="0" y="3439241"/>
        <a:ext cx="6098639" cy="9687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63B200-AE13-4416-B9E0-E11BFEAA261B}">
      <dsp:nvSpPr>
        <dsp:cNvPr id="0" name=""/>
        <dsp:cNvSpPr/>
      </dsp:nvSpPr>
      <dsp:spPr>
        <a:xfrm rot="16200000">
          <a:off x="-267677" y="971430"/>
          <a:ext cx="2057022" cy="1257058"/>
        </a:xfrm>
        <a:prstGeom prst="round2SameRect">
          <a:avLst>
            <a:gd name="adj1" fmla="val 1667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95250" rIns="85725" bIns="95250" numCol="1" spcCol="1270" anchor="t" anchorCtr="0">
          <a:noAutofit/>
        </a:bodyPr>
        <a:lstStyle/>
        <a:p>
          <a:pPr marL="0" lvl="0" indent="0" algn="l" defTabSz="666750">
            <a:lnSpc>
              <a:spcPct val="90000"/>
            </a:lnSpc>
            <a:spcBef>
              <a:spcPct val="0"/>
            </a:spcBef>
            <a:spcAft>
              <a:spcPct val="35000"/>
            </a:spcAft>
            <a:buNone/>
          </a:pPr>
          <a:r>
            <a:rPr lang="en-US" sz="1500" kern="1200" dirty="0"/>
            <a:t>62,837</a:t>
          </a:r>
        </a:p>
        <a:p>
          <a:pPr marL="0" lvl="0" indent="0" algn="l" defTabSz="666750">
            <a:lnSpc>
              <a:spcPct val="90000"/>
            </a:lnSpc>
            <a:spcBef>
              <a:spcPct val="0"/>
            </a:spcBef>
            <a:spcAft>
              <a:spcPct val="35000"/>
            </a:spcAft>
            <a:buNone/>
          </a:pPr>
          <a:r>
            <a:rPr lang="en-US" sz="1500" kern="1200" dirty="0"/>
            <a:t>Kilohectares</a:t>
          </a:r>
        </a:p>
      </dsp:txBody>
      <dsp:txXfrm rot="5400000">
        <a:off x="193681" y="632824"/>
        <a:ext cx="1195682" cy="1934270"/>
      </dsp:txXfrm>
    </dsp:sp>
    <dsp:sp modelId="{96FEE700-5525-489E-8B4C-E9CD16778BC2}">
      <dsp:nvSpPr>
        <dsp:cNvPr id="0" name=""/>
        <dsp:cNvSpPr/>
      </dsp:nvSpPr>
      <dsp:spPr>
        <a:xfrm rot="5400000">
          <a:off x="1046462" y="971430"/>
          <a:ext cx="2057022" cy="1257058"/>
        </a:xfrm>
        <a:prstGeom prst="round2SameRect">
          <a:avLst>
            <a:gd name="adj1" fmla="val 1667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725" tIns="95250" rIns="57150" bIns="95250" numCol="1" spcCol="1270" anchor="t" anchorCtr="0">
          <a:noAutofit/>
        </a:bodyPr>
        <a:lstStyle/>
        <a:p>
          <a:pPr marL="0" lvl="0" indent="0" algn="l" defTabSz="666750">
            <a:lnSpc>
              <a:spcPct val="90000"/>
            </a:lnSpc>
            <a:spcBef>
              <a:spcPct val="0"/>
            </a:spcBef>
            <a:spcAft>
              <a:spcPct val="35000"/>
            </a:spcAft>
            <a:buNone/>
          </a:pPr>
          <a:r>
            <a:rPr lang="en-US" sz="1500" kern="1200" dirty="0"/>
            <a:t>155,273,608</a:t>
          </a:r>
        </a:p>
        <a:p>
          <a:pPr marL="0" lvl="0" indent="0" algn="l" defTabSz="666750">
            <a:lnSpc>
              <a:spcPct val="90000"/>
            </a:lnSpc>
            <a:spcBef>
              <a:spcPct val="0"/>
            </a:spcBef>
            <a:spcAft>
              <a:spcPct val="35000"/>
            </a:spcAft>
            <a:buNone/>
          </a:pPr>
          <a:r>
            <a:rPr lang="en-US" sz="1500" kern="1200" dirty="0"/>
            <a:t>Acres</a:t>
          </a:r>
        </a:p>
      </dsp:txBody>
      <dsp:txXfrm rot="-5400000">
        <a:off x="1446444" y="632824"/>
        <a:ext cx="1195682" cy="1934270"/>
      </dsp:txXfrm>
    </dsp:sp>
    <dsp:sp modelId="{026C43BA-B8F7-4075-B3D0-312332DDA117}">
      <dsp:nvSpPr>
        <dsp:cNvPr id="0" name=""/>
        <dsp:cNvSpPr/>
      </dsp:nvSpPr>
      <dsp:spPr>
        <a:xfrm>
          <a:off x="760705" y="0"/>
          <a:ext cx="1314139" cy="1314075"/>
        </a:xfrm>
        <a:prstGeom prst="circularArrow">
          <a:avLst>
            <a:gd name="adj1" fmla="val 12500"/>
            <a:gd name="adj2" fmla="val 1142322"/>
            <a:gd name="adj3" fmla="val 20457678"/>
            <a:gd name="adj4" fmla="val 10800000"/>
            <a:gd name="adj5" fmla="val 12500"/>
          </a:avLst>
        </a:prstGeom>
        <a:solidFill>
          <a:srgbClr val="01442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466AC5-4C68-44D4-BA2E-BCA1ABF545E4}">
      <dsp:nvSpPr>
        <dsp:cNvPr id="0" name=""/>
        <dsp:cNvSpPr/>
      </dsp:nvSpPr>
      <dsp:spPr>
        <a:xfrm rot="10800000">
          <a:off x="760705" y="1885524"/>
          <a:ext cx="1314139" cy="1314075"/>
        </a:xfrm>
        <a:prstGeom prst="circularArrow">
          <a:avLst>
            <a:gd name="adj1" fmla="val 12500"/>
            <a:gd name="adj2" fmla="val 1142322"/>
            <a:gd name="adj3" fmla="val 20457678"/>
            <a:gd name="adj4" fmla="val 10800000"/>
            <a:gd name="adj5" fmla="val 12500"/>
          </a:avLst>
        </a:prstGeom>
        <a:solidFill>
          <a:srgbClr val="01442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8C6D6-4875-42CF-B363-11947ECBDE41}">
      <dsp:nvSpPr>
        <dsp:cNvPr id="0" name=""/>
        <dsp:cNvSpPr/>
      </dsp:nvSpPr>
      <dsp:spPr>
        <a:xfrm rot="16200000">
          <a:off x="304981" y="952224"/>
          <a:ext cx="2016353" cy="1232205"/>
        </a:xfrm>
        <a:prstGeom prst="round2SameRect">
          <a:avLst>
            <a:gd name="adj1" fmla="val 1667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95250" rIns="85725" bIns="95250" numCol="1" spcCol="1270" anchor="t" anchorCtr="0">
          <a:noAutofit/>
        </a:bodyPr>
        <a:lstStyle/>
        <a:p>
          <a:pPr marL="0" lvl="0" indent="0" algn="l" defTabSz="666750">
            <a:lnSpc>
              <a:spcPct val="90000"/>
            </a:lnSpc>
            <a:spcBef>
              <a:spcPct val="0"/>
            </a:spcBef>
            <a:spcAft>
              <a:spcPct val="35000"/>
            </a:spcAft>
            <a:buNone/>
          </a:pPr>
          <a:r>
            <a:rPr lang="en-US" sz="1500" kern="1200" dirty="0"/>
            <a:t>92,278</a:t>
          </a:r>
        </a:p>
        <a:p>
          <a:pPr marL="0" lvl="0" indent="0" algn="l" defTabSz="666750">
            <a:lnSpc>
              <a:spcPct val="90000"/>
            </a:lnSpc>
            <a:spcBef>
              <a:spcPct val="0"/>
            </a:spcBef>
            <a:spcAft>
              <a:spcPct val="35000"/>
            </a:spcAft>
            <a:buNone/>
          </a:pPr>
          <a:r>
            <a:rPr lang="en-US" sz="1500" kern="1200" dirty="0"/>
            <a:t>Kilohectares</a:t>
          </a:r>
        </a:p>
      </dsp:txBody>
      <dsp:txXfrm rot="5400000">
        <a:off x="757217" y="620312"/>
        <a:ext cx="1172043" cy="1896029"/>
      </dsp:txXfrm>
    </dsp:sp>
    <dsp:sp modelId="{702DD044-32A2-463E-AA0F-7FC2131F610F}">
      <dsp:nvSpPr>
        <dsp:cNvPr id="0" name=""/>
        <dsp:cNvSpPr/>
      </dsp:nvSpPr>
      <dsp:spPr>
        <a:xfrm rot="5400000">
          <a:off x="1593139" y="952224"/>
          <a:ext cx="2016353" cy="1232205"/>
        </a:xfrm>
        <a:prstGeom prst="round2SameRect">
          <a:avLst>
            <a:gd name="adj1" fmla="val 1667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725" tIns="95250" rIns="57150" bIns="95250" numCol="1" spcCol="1270" anchor="t" anchorCtr="0">
          <a:noAutofit/>
        </a:bodyPr>
        <a:lstStyle/>
        <a:p>
          <a:pPr marL="0" lvl="0" indent="0" algn="l" defTabSz="666750">
            <a:lnSpc>
              <a:spcPct val="90000"/>
            </a:lnSpc>
            <a:spcBef>
              <a:spcPct val="0"/>
            </a:spcBef>
            <a:spcAft>
              <a:spcPct val="35000"/>
            </a:spcAft>
            <a:buNone/>
          </a:pPr>
          <a:r>
            <a:rPr lang="en-US" sz="1500" kern="1200" dirty="0"/>
            <a:t>228,023,903</a:t>
          </a:r>
        </a:p>
        <a:p>
          <a:pPr marL="0" lvl="0" indent="0" algn="l" defTabSz="666750">
            <a:lnSpc>
              <a:spcPct val="90000"/>
            </a:lnSpc>
            <a:spcBef>
              <a:spcPct val="0"/>
            </a:spcBef>
            <a:spcAft>
              <a:spcPct val="35000"/>
            </a:spcAft>
            <a:buNone/>
          </a:pPr>
          <a:r>
            <a:rPr lang="en-US" sz="1500" kern="1200" dirty="0"/>
            <a:t>Acres</a:t>
          </a:r>
        </a:p>
      </dsp:txBody>
      <dsp:txXfrm rot="-5400000">
        <a:off x="1985213" y="620312"/>
        <a:ext cx="1172043" cy="1896029"/>
      </dsp:txXfrm>
    </dsp:sp>
    <dsp:sp modelId="{F52AC4C6-32F8-462B-B682-961E69EF7E5F}">
      <dsp:nvSpPr>
        <dsp:cNvPr id="0" name=""/>
        <dsp:cNvSpPr/>
      </dsp:nvSpPr>
      <dsp:spPr>
        <a:xfrm>
          <a:off x="1313032" y="0"/>
          <a:ext cx="1288157" cy="1288095"/>
        </a:xfrm>
        <a:prstGeom prst="circularArrow">
          <a:avLst>
            <a:gd name="adj1" fmla="val 12500"/>
            <a:gd name="adj2" fmla="val 1142322"/>
            <a:gd name="adj3" fmla="val 20457678"/>
            <a:gd name="adj4" fmla="val 10800000"/>
            <a:gd name="adj5" fmla="val 12500"/>
          </a:avLst>
        </a:prstGeom>
        <a:solidFill>
          <a:srgbClr val="01442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F21ACD-A086-4254-A102-A949EE67F765}">
      <dsp:nvSpPr>
        <dsp:cNvPr id="0" name=""/>
        <dsp:cNvSpPr/>
      </dsp:nvSpPr>
      <dsp:spPr>
        <a:xfrm rot="10800000">
          <a:off x="1313032" y="1848245"/>
          <a:ext cx="1288157" cy="1288095"/>
        </a:xfrm>
        <a:prstGeom prst="circularArrow">
          <a:avLst>
            <a:gd name="adj1" fmla="val 12500"/>
            <a:gd name="adj2" fmla="val 1142322"/>
            <a:gd name="adj3" fmla="val 20457678"/>
            <a:gd name="adj4" fmla="val 10800000"/>
            <a:gd name="adj5" fmla="val 12500"/>
          </a:avLst>
        </a:prstGeom>
        <a:solidFill>
          <a:srgbClr val="01442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3.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8E7403-EB4A-4177-AFCE-6A9D7B160C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AC49177-C030-4043-9380-EA6E4C94A1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C7415F-6970-4DE4-93F1-94FEF07D0F1C}" type="datetimeFigureOut">
              <a:rPr lang="en-US" smtClean="0"/>
              <a:t>11/29/2022</a:t>
            </a:fld>
            <a:endParaRPr lang="en-US"/>
          </a:p>
        </p:txBody>
      </p:sp>
      <p:sp>
        <p:nvSpPr>
          <p:cNvPr id="4" name="Footer Placeholder 3">
            <a:extLst>
              <a:ext uri="{FF2B5EF4-FFF2-40B4-BE49-F238E27FC236}">
                <a16:creationId xmlns:a16="http://schemas.microsoft.com/office/drawing/2014/main" id="{BC4C83CE-EC9B-40C4-BD7A-48797AE5B1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EE9A75D-9B4E-4704-98C7-2A42472F11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CC6D6D-E986-427F-AD9C-4E9408DDBE53}" type="slidenum">
              <a:rPr lang="en-US" smtClean="0"/>
              <a:t>‹#›</a:t>
            </a:fld>
            <a:endParaRPr lang="en-US"/>
          </a:p>
        </p:txBody>
      </p:sp>
    </p:spTree>
    <p:extLst>
      <p:ext uri="{BB962C8B-B14F-4D97-AF65-F5344CB8AC3E}">
        <p14:creationId xmlns:p14="http://schemas.microsoft.com/office/powerpoint/2010/main" val="2998774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6E6E5-5A19-4AE7-8D4E-049C5315C9A0}" type="datetimeFigureOut">
              <a:rPr lang="en-US" smtClean="0"/>
              <a:t>11/29/2022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5A580F-E35D-42E1-AF82-E41CC201EA91}" type="slidenum">
              <a:rPr lang="en-US" smtClean="0"/>
              <a:t>‹#›</a:t>
            </a:fld>
            <a:endParaRPr lang="en-US"/>
          </a:p>
        </p:txBody>
      </p:sp>
    </p:spTree>
    <p:extLst>
      <p:ext uri="{BB962C8B-B14F-4D97-AF65-F5344CB8AC3E}">
        <p14:creationId xmlns:p14="http://schemas.microsoft.com/office/powerpoint/2010/main" val="1453680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769C21-FF48-4BAC-88E9-1290DC654EBC}" type="slidenum">
              <a:rPr lang="en-US" smtClean="0"/>
              <a:t>2</a:t>
            </a:fld>
            <a:endParaRPr lang="en-US"/>
          </a:p>
        </p:txBody>
      </p:sp>
    </p:spTree>
    <p:extLst>
      <p:ext uri="{BB962C8B-B14F-4D97-AF65-F5344CB8AC3E}">
        <p14:creationId xmlns:p14="http://schemas.microsoft.com/office/powerpoint/2010/main" val="3486655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EE6E-C0DF-4EB1-8875-16F6BF599544}" type="slidenum">
              <a:rPr lang="en-US" smtClean="0"/>
              <a:t>11</a:t>
            </a:fld>
            <a:endParaRPr lang="en-US"/>
          </a:p>
        </p:txBody>
      </p:sp>
    </p:spTree>
    <p:extLst>
      <p:ext uri="{BB962C8B-B14F-4D97-AF65-F5344CB8AC3E}">
        <p14:creationId xmlns:p14="http://schemas.microsoft.com/office/powerpoint/2010/main" val="1560184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860736-8275-4107-A315-F10155774D8D}" type="slidenum">
              <a:rPr lang="en-US" smtClean="0"/>
              <a:t>12</a:t>
            </a:fld>
            <a:endParaRPr lang="en-US"/>
          </a:p>
        </p:txBody>
      </p:sp>
    </p:spTree>
    <p:extLst>
      <p:ext uri="{BB962C8B-B14F-4D97-AF65-F5344CB8AC3E}">
        <p14:creationId xmlns:p14="http://schemas.microsoft.com/office/powerpoint/2010/main" val="872794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24DCA5-A7A8-4689-8651-5E03C020EB30}" type="slidenum">
              <a:rPr lang="en-US" smtClean="0"/>
              <a:t>13</a:t>
            </a:fld>
            <a:endParaRPr lang="en-US"/>
          </a:p>
        </p:txBody>
      </p:sp>
    </p:spTree>
    <p:extLst>
      <p:ext uri="{BB962C8B-B14F-4D97-AF65-F5344CB8AC3E}">
        <p14:creationId xmlns:p14="http://schemas.microsoft.com/office/powerpoint/2010/main" val="4223029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EE6E-C0DF-4EB1-8875-16F6BF599544}" type="slidenum">
              <a:rPr lang="en-US" smtClean="0"/>
              <a:t>3</a:t>
            </a:fld>
            <a:endParaRPr lang="en-US"/>
          </a:p>
        </p:txBody>
      </p:sp>
    </p:spTree>
    <p:extLst>
      <p:ext uri="{BB962C8B-B14F-4D97-AF65-F5344CB8AC3E}">
        <p14:creationId xmlns:p14="http://schemas.microsoft.com/office/powerpoint/2010/main" val="965728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EE6E-C0DF-4EB1-8875-16F6BF599544}" type="slidenum">
              <a:rPr lang="en-US" smtClean="0"/>
              <a:t>4</a:t>
            </a:fld>
            <a:endParaRPr lang="en-US"/>
          </a:p>
        </p:txBody>
      </p:sp>
    </p:spTree>
    <p:extLst>
      <p:ext uri="{BB962C8B-B14F-4D97-AF65-F5344CB8AC3E}">
        <p14:creationId xmlns:p14="http://schemas.microsoft.com/office/powerpoint/2010/main" val="185726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961EFD6-34B6-4621-AFFD-CC7DD286577B}" type="slidenum">
              <a:rPr lang="en-US" smtClean="0"/>
              <a:t>5</a:t>
            </a:fld>
            <a:endParaRPr lang="en-US"/>
          </a:p>
        </p:txBody>
      </p:sp>
    </p:spTree>
    <p:extLst>
      <p:ext uri="{BB962C8B-B14F-4D97-AF65-F5344CB8AC3E}">
        <p14:creationId xmlns:p14="http://schemas.microsoft.com/office/powerpoint/2010/main" val="3362745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961EFD6-34B6-4621-AFFD-CC7DD286577B}" type="slidenum">
              <a:rPr lang="en-US" smtClean="0"/>
              <a:t>6</a:t>
            </a:fld>
            <a:endParaRPr lang="en-US"/>
          </a:p>
        </p:txBody>
      </p:sp>
    </p:spTree>
    <p:extLst>
      <p:ext uri="{BB962C8B-B14F-4D97-AF65-F5344CB8AC3E}">
        <p14:creationId xmlns:p14="http://schemas.microsoft.com/office/powerpoint/2010/main" val="2405358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961EFD6-34B6-4621-AFFD-CC7DD286577B}" type="slidenum">
              <a:rPr lang="en-US" smtClean="0"/>
              <a:t>7</a:t>
            </a:fld>
            <a:endParaRPr lang="en-US"/>
          </a:p>
        </p:txBody>
      </p:sp>
    </p:spTree>
    <p:extLst>
      <p:ext uri="{BB962C8B-B14F-4D97-AF65-F5344CB8AC3E}">
        <p14:creationId xmlns:p14="http://schemas.microsoft.com/office/powerpoint/2010/main" val="61726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EE6E-C0DF-4EB1-8875-16F6BF599544}" type="slidenum">
              <a:rPr lang="en-US" smtClean="0"/>
              <a:t>8</a:t>
            </a:fld>
            <a:endParaRPr lang="en-US"/>
          </a:p>
        </p:txBody>
      </p:sp>
    </p:spTree>
    <p:extLst>
      <p:ext uri="{BB962C8B-B14F-4D97-AF65-F5344CB8AC3E}">
        <p14:creationId xmlns:p14="http://schemas.microsoft.com/office/powerpoint/2010/main" val="1746213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961EFD6-34B6-4621-AFFD-CC7DD286577B}" type="slidenum">
              <a:rPr lang="en-US" smtClean="0"/>
              <a:t>9</a:t>
            </a:fld>
            <a:endParaRPr lang="en-US"/>
          </a:p>
        </p:txBody>
      </p:sp>
    </p:spTree>
    <p:extLst>
      <p:ext uri="{BB962C8B-B14F-4D97-AF65-F5344CB8AC3E}">
        <p14:creationId xmlns:p14="http://schemas.microsoft.com/office/powerpoint/2010/main" val="1662024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961EFD6-34B6-4621-AFFD-CC7DD286577B}" type="slidenum">
              <a:rPr lang="en-US" smtClean="0"/>
              <a:t>10</a:t>
            </a:fld>
            <a:endParaRPr lang="en-US"/>
          </a:p>
        </p:txBody>
      </p:sp>
    </p:spTree>
    <p:extLst>
      <p:ext uri="{BB962C8B-B14F-4D97-AF65-F5344CB8AC3E}">
        <p14:creationId xmlns:p14="http://schemas.microsoft.com/office/powerpoint/2010/main" val="3335285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439D4E6-49E3-4273-9EDF-AD58558B9F7E}"/>
              </a:ext>
            </a:extLst>
          </p:cNvPr>
          <p:cNvSpPr>
            <a:spLocks noGrp="1"/>
          </p:cNvSpPr>
          <p:nvPr>
            <p:ph type="ctrTitle"/>
          </p:nvPr>
        </p:nvSpPr>
        <p:spPr>
          <a:xfrm>
            <a:off x="685800" y="908651"/>
            <a:ext cx="3620882" cy="3640345"/>
          </a:xfrm>
          <a:prstGeom prst="rect">
            <a:avLst/>
          </a:prstGeom>
        </p:spPr>
        <p:txBody>
          <a:bodyPr anchor="t">
            <a:normAutofit/>
          </a:bodyPr>
          <a:lstStyle>
            <a:lvl1pPr>
              <a:defRPr>
                <a:solidFill>
                  <a:schemeClr val="bg1"/>
                </a:solidFill>
              </a:defRPr>
            </a:lvl1pPr>
          </a:lstStyle>
          <a:p>
            <a:r>
              <a:rPr lang="en-US" sz="4000">
                <a:solidFill>
                  <a:schemeClr val="bg1"/>
                </a:solidFill>
              </a:rPr>
              <a:t>Click to edit Master title style</a:t>
            </a:r>
            <a:endParaRPr lang="en-US" sz="4000" dirty="0">
              <a:solidFill>
                <a:schemeClr val="bg1"/>
              </a:solidFill>
            </a:endParaRPr>
          </a:p>
        </p:txBody>
      </p:sp>
      <p:sp>
        <p:nvSpPr>
          <p:cNvPr id="10" name="Subtitle 2">
            <a:extLst>
              <a:ext uri="{FF2B5EF4-FFF2-40B4-BE49-F238E27FC236}">
                <a16:creationId xmlns:a16="http://schemas.microsoft.com/office/drawing/2014/main" id="{FE9D8936-4795-43B2-9C32-4BE93A672131}"/>
              </a:ext>
            </a:extLst>
          </p:cNvPr>
          <p:cNvSpPr>
            <a:spLocks noGrp="1"/>
          </p:cNvSpPr>
          <p:nvPr>
            <p:ph type="subTitle" idx="1" hasCustomPrompt="1"/>
          </p:nvPr>
        </p:nvSpPr>
        <p:spPr>
          <a:xfrm>
            <a:off x="705934" y="5220450"/>
            <a:ext cx="3380437" cy="570748"/>
          </a:xfrm>
          <a:prstGeom prst="rect">
            <a:avLst/>
          </a:prstGeom>
        </p:spPr>
        <p:txBody>
          <a:bodyPr anchor="b">
            <a:normAutofit/>
          </a:bodyPr>
          <a:lstStyle>
            <a:lvl1pPr marL="0" indent="0">
              <a:buNone/>
              <a:defRPr sz="1800">
                <a:solidFill>
                  <a:schemeClr val="bg1"/>
                </a:solidFill>
              </a:defRPr>
            </a:lvl1pPr>
          </a:lstStyle>
          <a:p>
            <a:r>
              <a:rPr lang="en-US" sz="1800" dirty="0">
                <a:solidFill>
                  <a:schemeClr val="bg1"/>
                </a:solidFill>
              </a:rPr>
              <a:t>Insert subtitle here</a:t>
            </a:r>
          </a:p>
        </p:txBody>
      </p:sp>
      <p:sp>
        <p:nvSpPr>
          <p:cNvPr id="18" name="Picture Placeholder 16">
            <a:extLst>
              <a:ext uri="{FF2B5EF4-FFF2-40B4-BE49-F238E27FC236}">
                <a16:creationId xmlns:a16="http://schemas.microsoft.com/office/drawing/2014/main" id="{6C8B8511-EE4E-4935-ABB8-E8C2FCB1C46F}"/>
              </a:ext>
            </a:extLst>
          </p:cNvPr>
          <p:cNvSpPr>
            <a:spLocks noGrp="1"/>
          </p:cNvSpPr>
          <p:nvPr>
            <p:ph type="pic" sz="quarter" idx="13" hasCustomPrompt="1"/>
          </p:nvPr>
        </p:nvSpPr>
        <p:spPr>
          <a:xfrm>
            <a:off x="4876158" y="0"/>
            <a:ext cx="7315841" cy="6858000"/>
          </a:xfrm>
          <a:prstGeom prst="rect">
            <a:avLst/>
          </a:prstGeom>
        </p:spPr>
        <p:txBody>
          <a:bodyPr anchor="t"/>
          <a:lstStyle>
            <a:lvl1pPr marL="0" indent="0" algn="ctr">
              <a:buNone/>
              <a:defRPr>
                <a:solidFill>
                  <a:schemeClr val="bg1"/>
                </a:solidFill>
              </a:defRPr>
            </a:lvl1pPr>
          </a:lstStyle>
          <a:p>
            <a:r>
              <a:rPr lang="en-US" dirty="0"/>
              <a:t>Insert photo here</a:t>
            </a:r>
          </a:p>
        </p:txBody>
      </p:sp>
      <p:cxnSp>
        <p:nvCxnSpPr>
          <p:cNvPr id="11" name="Straight Connector 10">
            <a:extLst>
              <a:ext uri="{FF2B5EF4-FFF2-40B4-BE49-F238E27FC236}">
                <a16:creationId xmlns:a16="http://schemas.microsoft.com/office/drawing/2014/main" id="{8239FAB6-0B6C-402C-A107-EFFF82281DAE}"/>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6">
            <a:extLst>
              <a:ext uri="{FF2B5EF4-FFF2-40B4-BE49-F238E27FC236}">
                <a16:creationId xmlns:a16="http://schemas.microsoft.com/office/drawing/2014/main" id="{DBE487E6-4032-4195-9823-685A39371B0C}"/>
              </a:ext>
            </a:extLst>
          </p:cNvPr>
          <p:cNvSpPr>
            <a:spLocks noGrp="1"/>
          </p:cNvSpPr>
          <p:nvPr>
            <p:ph type="ftr" sz="quarter" idx="11"/>
          </p:nvPr>
        </p:nvSpPr>
        <p:spPr>
          <a:xfrm>
            <a:off x="715383" y="6356350"/>
            <a:ext cx="4539727" cy="365125"/>
          </a:xfrm>
          <a:prstGeom prst="rect">
            <a:avLst/>
          </a:prstGeom>
        </p:spPr>
        <p:txBody>
          <a:bodyPr/>
          <a:lstStyle>
            <a:lvl1pPr>
              <a:defRPr>
                <a:solidFill>
                  <a:schemeClr val="bg1"/>
                </a:solidFill>
              </a:defRPr>
            </a:lvl1pPr>
          </a:lstStyle>
          <a:p>
            <a:r>
              <a:rPr lang="en-US"/>
              <a:t>PRESENTATION TITLE</a:t>
            </a:r>
          </a:p>
        </p:txBody>
      </p:sp>
      <p:sp>
        <p:nvSpPr>
          <p:cNvPr id="14" name="Date Placeholder 5">
            <a:extLst>
              <a:ext uri="{FF2B5EF4-FFF2-40B4-BE49-F238E27FC236}">
                <a16:creationId xmlns:a16="http://schemas.microsoft.com/office/drawing/2014/main" id="{C71E06DF-BA1B-43E6-A74C-85231D2EC37E}"/>
              </a:ext>
            </a:extLst>
          </p:cNvPr>
          <p:cNvSpPr>
            <a:spLocks noGrp="1"/>
          </p:cNvSpPr>
          <p:nvPr>
            <p:ph type="dt" sz="half" idx="10"/>
          </p:nvPr>
        </p:nvSpPr>
        <p:spPr>
          <a:xfrm>
            <a:off x="8369448" y="6356350"/>
            <a:ext cx="2592594" cy="365125"/>
          </a:xfrm>
          <a:prstGeom prst="rect">
            <a:avLst/>
          </a:prstGeom>
        </p:spPr>
        <p:txBody>
          <a:bodyPr/>
          <a:lstStyle/>
          <a:p>
            <a:r>
              <a:rPr lang="en-US">
                <a:solidFill>
                  <a:srgbClr val="FFFFFF"/>
                </a:solidFill>
                <a:effectLst>
                  <a:outerShdw blurRad="38100" dist="38100" dir="2700000" algn="tl">
                    <a:srgbClr val="000000">
                      <a:alpha val="43137"/>
                    </a:srgbClr>
                  </a:outerShdw>
                </a:effectLst>
              </a:rPr>
              <a:t>2/11/20XX</a:t>
            </a:r>
            <a:endParaRPr lang="en-US" dirty="0">
              <a:solidFill>
                <a:srgbClr val="FFFFFF"/>
              </a:solidFill>
              <a:effectLst>
                <a:outerShdw blurRad="38100" dist="38100" dir="2700000" algn="tl">
                  <a:srgbClr val="000000">
                    <a:alpha val="43137"/>
                  </a:srgbClr>
                </a:outerShdw>
              </a:effectLst>
            </a:endParaRPr>
          </a:p>
        </p:txBody>
      </p:sp>
      <p:sp>
        <p:nvSpPr>
          <p:cNvPr id="15" name="Slide Number Placeholder 7">
            <a:extLst>
              <a:ext uri="{FF2B5EF4-FFF2-40B4-BE49-F238E27FC236}">
                <a16:creationId xmlns:a16="http://schemas.microsoft.com/office/drawing/2014/main" id="{0BD36B16-3F07-4955-8D4D-BC0FD17C1CE4}"/>
              </a:ext>
            </a:extLst>
          </p:cNvPr>
          <p:cNvSpPr>
            <a:spLocks noGrp="1"/>
          </p:cNvSpPr>
          <p:nvPr>
            <p:ph type="sldNum" sz="quarter" idx="12"/>
          </p:nvPr>
        </p:nvSpPr>
        <p:spPr>
          <a:xfrm>
            <a:off x="10919012" y="6356350"/>
            <a:ext cx="672354" cy="365125"/>
          </a:xfrm>
          <a:prstGeom prst="rect">
            <a:avLst/>
          </a:prstGeom>
        </p:spPr>
        <p:txBody>
          <a:bodyPr/>
          <a:lstStyle/>
          <a:p>
            <a:fld id="{E30AF5A0-43BB-4336-8627-9123B9144D80}" type="slidenum">
              <a:rPr lang="en-US" smtClean="0">
                <a:solidFill>
                  <a:srgbClr val="FFFFFF"/>
                </a:solidFill>
                <a:effectLst>
                  <a:outerShdw blurRad="38100" dist="38100" dir="2700000" algn="tl">
                    <a:srgbClr val="000000">
                      <a:alpha val="43137"/>
                    </a:srgbClr>
                  </a:outerShdw>
                </a:effectLst>
              </a:rPr>
              <a:t>‹#›</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42735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4246B94A-8C64-4FBA-B409-1F9487E19CF3}"/>
              </a:ext>
            </a:extLst>
          </p:cNvPr>
          <p:cNvSpPr>
            <a:spLocks noGrp="1"/>
          </p:cNvSpPr>
          <p:nvPr>
            <p:ph type="title"/>
          </p:nvPr>
        </p:nvSpPr>
        <p:spPr>
          <a:xfrm>
            <a:off x="700087" y="909638"/>
            <a:ext cx="10691813" cy="810192"/>
          </a:xfrm>
          <a:prstGeom prst="rect">
            <a:avLst/>
          </a:prstGeom>
        </p:spPr>
        <p:txBody>
          <a:body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66F075D-9008-4BD3-A772-7AF7AD667D5A}"/>
              </a:ext>
              <a:ext uri="{C183D7F6-B498-43B3-948B-1728B52AA6E4}">
                <adec:decorative xmlns:adec="http://schemas.microsoft.com/office/drawing/2017/decorative" val="1"/>
              </a:ext>
            </a:extLst>
          </p:cNvPr>
          <p:cNvCxnSpPr>
            <a:cxnSpLocks/>
          </p:cNvCxnSpPr>
          <p:nvPr userDrawn="1"/>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Placeholder 2">
            <a:extLst>
              <a:ext uri="{FF2B5EF4-FFF2-40B4-BE49-F238E27FC236}">
                <a16:creationId xmlns:a16="http://schemas.microsoft.com/office/drawing/2014/main" id="{4C185B95-5C0F-400E-B7DF-8FF843290737}"/>
              </a:ext>
            </a:extLst>
          </p:cNvPr>
          <p:cNvSpPr>
            <a:spLocks noGrp="1"/>
          </p:cNvSpPr>
          <p:nvPr>
            <p:ph type="body" sz="quarter" idx="15" hasCustomPrompt="1"/>
          </p:nvPr>
        </p:nvSpPr>
        <p:spPr>
          <a:xfrm>
            <a:off x="800100" y="2003375"/>
            <a:ext cx="5094288" cy="526767"/>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1" name="Content Placeholder 10">
            <a:extLst>
              <a:ext uri="{FF2B5EF4-FFF2-40B4-BE49-F238E27FC236}">
                <a16:creationId xmlns:a16="http://schemas.microsoft.com/office/drawing/2014/main" id="{BC725AFD-5A48-451D-B91D-9E63953F8E8B}"/>
              </a:ext>
            </a:extLst>
          </p:cNvPr>
          <p:cNvSpPr>
            <a:spLocks noGrp="1"/>
          </p:cNvSpPr>
          <p:nvPr>
            <p:ph idx="1" hasCustomPrompt="1"/>
          </p:nvPr>
        </p:nvSpPr>
        <p:spPr>
          <a:xfrm>
            <a:off x="800099" y="2551176"/>
            <a:ext cx="5094673" cy="3273552"/>
          </a:xfrm>
          <a:prstGeom prst="rect">
            <a:avLst/>
          </a:prstGeom>
        </p:spPr>
        <p:txBody>
          <a:bodyPr>
            <a:normAutofit/>
          </a:bodyPr>
          <a:lstStyle>
            <a:lvl1pPr>
              <a:lnSpc>
                <a:spcPct val="100000"/>
              </a:lnSpc>
              <a:defRPr sz="1800"/>
            </a:lvl1pPr>
          </a:lstStyle>
          <a:p>
            <a:r>
              <a:rPr lang="en-US" dirty="0"/>
              <a:t>Insert text here</a:t>
            </a:r>
          </a:p>
        </p:txBody>
      </p:sp>
      <p:sp>
        <p:nvSpPr>
          <p:cNvPr id="18" name="Text Placeholder 2">
            <a:extLst>
              <a:ext uri="{FF2B5EF4-FFF2-40B4-BE49-F238E27FC236}">
                <a16:creationId xmlns:a16="http://schemas.microsoft.com/office/drawing/2014/main" id="{6ACDC650-288E-4CF5-8546-9F2D5CEC8868}"/>
              </a:ext>
            </a:extLst>
          </p:cNvPr>
          <p:cNvSpPr>
            <a:spLocks noGrp="1"/>
          </p:cNvSpPr>
          <p:nvPr>
            <p:ph type="body" sz="quarter" idx="16" hasCustomPrompt="1"/>
          </p:nvPr>
        </p:nvSpPr>
        <p:spPr>
          <a:xfrm>
            <a:off x="6297611" y="2003375"/>
            <a:ext cx="5094288" cy="526767"/>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7" name="Content Placeholder 10">
            <a:extLst>
              <a:ext uri="{FF2B5EF4-FFF2-40B4-BE49-F238E27FC236}">
                <a16:creationId xmlns:a16="http://schemas.microsoft.com/office/drawing/2014/main" id="{956E1F7E-0B80-40DB-8F21-F06D9DD56264}"/>
              </a:ext>
            </a:extLst>
          </p:cNvPr>
          <p:cNvSpPr>
            <a:spLocks noGrp="1"/>
          </p:cNvSpPr>
          <p:nvPr>
            <p:ph idx="13" hasCustomPrompt="1"/>
          </p:nvPr>
        </p:nvSpPr>
        <p:spPr>
          <a:xfrm>
            <a:off x="6297226" y="2551176"/>
            <a:ext cx="5094673" cy="3273552"/>
          </a:xfrm>
          <a:prstGeom prst="rect">
            <a:avLst/>
          </a:prstGeom>
        </p:spPr>
        <p:txBody>
          <a:bodyPr>
            <a:normAutofit/>
          </a:bodyPr>
          <a:lstStyle>
            <a:lvl1pPr>
              <a:lnSpc>
                <a:spcPct val="100000"/>
              </a:lnSpc>
              <a:defRPr sz="1800"/>
            </a:lvl1pPr>
          </a:lstStyle>
          <a:p>
            <a:r>
              <a:rPr lang="en-US" dirty="0"/>
              <a:t>Insert text here</a:t>
            </a:r>
          </a:p>
        </p:txBody>
      </p:sp>
      <p:cxnSp>
        <p:nvCxnSpPr>
          <p:cNvPr id="12" name="Straight Connector 11">
            <a:extLst>
              <a:ext uri="{FF2B5EF4-FFF2-40B4-BE49-F238E27FC236}">
                <a16:creationId xmlns:a16="http://schemas.microsoft.com/office/drawing/2014/main" id="{D91B92C0-6B36-412A-9A49-16AB59FFBEEC}"/>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ooter Placeholder 7">
            <a:extLst>
              <a:ext uri="{FF2B5EF4-FFF2-40B4-BE49-F238E27FC236}">
                <a16:creationId xmlns:a16="http://schemas.microsoft.com/office/drawing/2014/main" id="{B4EFB36A-E4FD-4966-A091-9BDAF29916F8}"/>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4" name="Date Placeholder 6">
            <a:extLst>
              <a:ext uri="{FF2B5EF4-FFF2-40B4-BE49-F238E27FC236}">
                <a16:creationId xmlns:a16="http://schemas.microsoft.com/office/drawing/2014/main" id="{9B52EA1F-D8D0-4F42-B00A-F0E943F82E57}"/>
              </a:ext>
            </a:extLst>
          </p:cNvPr>
          <p:cNvSpPr>
            <a:spLocks noGrp="1"/>
          </p:cNvSpPr>
          <p:nvPr>
            <p:ph type="dt" sz="half" idx="10"/>
          </p:nvPr>
        </p:nvSpPr>
        <p:spPr>
          <a:xfrm>
            <a:off x="8369448" y="6356350"/>
            <a:ext cx="2592594" cy="365125"/>
          </a:xfrm>
        </p:spPr>
        <p:txBody>
          <a:bodyPr/>
          <a:lstStyle/>
          <a:p>
            <a:r>
              <a:rPr lang="en-US"/>
              <a:t>2/11/20XX</a:t>
            </a:r>
          </a:p>
        </p:txBody>
      </p:sp>
      <p:sp>
        <p:nvSpPr>
          <p:cNvPr id="15" name="Slide Number Placeholder 8">
            <a:extLst>
              <a:ext uri="{FF2B5EF4-FFF2-40B4-BE49-F238E27FC236}">
                <a16:creationId xmlns:a16="http://schemas.microsoft.com/office/drawing/2014/main" id="{498A6230-35B8-4147-9494-90708BFC3330}"/>
              </a:ext>
            </a:extLst>
          </p:cNvPr>
          <p:cNvSpPr>
            <a:spLocks noGrp="1"/>
          </p:cNvSpPr>
          <p:nvPr>
            <p:ph type="sldNum" sz="quarter" idx="12"/>
          </p:nvPr>
        </p:nvSpPr>
        <p:spPr>
          <a:xfrm>
            <a:off x="10919012" y="6356350"/>
            <a:ext cx="672354" cy="365125"/>
          </a:xfrm>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10193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CC332FB-CD3F-4398-958A-CBE45129A19A}"/>
              </a:ext>
              <a:ext uri="{C183D7F6-B498-43B3-948B-1728B52AA6E4}">
                <adec:decorative xmlns:adec="http://schemas.microsoft.com/office/drawing/2017/decorative" val="1"/>
              </a:ext>
            </a:extLst>
          </p:cNvPr>
          <p:cNvCxnSpPr>
            <a:cxnSpLocks/>
          </p:cNvCxnSpPr>
          <p:nvPr userDrawn="1"/>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9">
            <a:extLst>
              <a:ext uri="{FF2B5EF4-FFF2-40B4-BE49-F238E27FC236}">
                <a16:creationId xmlns:a16="http://schemas.microsoft.com/office/drawing/2014/main" id="{E566CA14-5018-43EE-BB8F-E12209B2C3BD}"/>
              </a:ext>
            </a:extLst>
          </p:cNvPr>
          <p:cNvSpPr>
            <a:spLocks noGrp="1"/>
          </p:cNvSpPr>
          <p:nvPr>
            <p:ph type="title"/>
          </p:nvPr>
        </p:nvSpPr>
        <p:spPr>
          <a:xfrm>
            <a:off x="700087" y="909638"/>
            <a:ext cx="10691813" cy="810192"/>
          </a:xfrm>
          <a:prstGeom prst="rect">
            <a:avLst/>
          </a:prstGeom>
        </p:spPr>
        <p:txBody>
          <a:bodyPr/>
          <a:lstStyle/>
          <a:p>
            <a:r>
              <a:rPr lang="en-US"/>
              <a:t>Click to edit Master title style</a:t>
            </a:r>
            <a:endParaRPr lang="en-US" dirty="0"/>
          </a:p>
        </p:txBody>
      </p:sp>
      <p:sp>
        <p:nvSpPr>
          <p:cNvPr id="14" name="Text Placeholder 2">
            <a:extLst>
              <a:ext uri="{FF2B5EF4-FFF2-40B4-BE49-F238E27FC236}">
                <a16:creationId xmlns:a16="http://schemas.microsoft.com/office/drawing/2014/main" id="{1A76201F-C7C2-400C-BE9B-F185A832CC24}"/>
              </a:ext>
            </a:extLst>
          </p:cNvPr>
          <p:cNvSpPr>
            <a:spLocks noGrp="1"/>
          </p:cNvSpPr>
          <p:nvPr>
            <p:ph type="body" sz="quarter" idx="15" hasCustomPrompt="1"/>
          </p:nvPr>
        </p:nvSpPr>
        <p:spPr>
          <a:xfrm>
            <a:off x="800099" y="2005870"/>
            <a:ext cx="3390161" cy="526756"/>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9" name="Content Placeholder 10">
            <a:extLst>
              <a:ext uri="{FF2B5EF4-FFF2-40B4-BE49-F238E27FC236}">
                <a16:creationId xmlns:a16="http://schemas.microsoft.com/office/drawing/2014/main" id="{A742F7E8-0787-4D2C-B53F-B62C309ED6D6}"/>
              </a:ext>
            </a:extLst>
          </p:cNvPr>
          <p:cNvSpPr>
            <a:spLocks noGrp="1"/>
          </p:cNvSpPr>
          <p:nvPr>
            <p:ph idx="1" hasCustomPrompt="1"/>
          </p:nvPr>
        </p:nvSpPr>
        <p:spPr>
          <a:xfrm>
            <a:off x="800099" y="2552345"/>
            <a:ext cx="3390161" cy="3272810"/>
          </a:xfrm>
          <a:prstGeom prst="rect">
            <a:avLst/>
          </a:prstGeom>
        </p:spPr>
        <p:txBody>
          <a:bodyPr>
            <a:normAutofit/>
          </a:bodyPr>
          <a:lstStyle>
            <a:lvl1pPr>
              <a:lnSpc>
                <a:spcPct val="100000"/>
              </a:lnSpc>
              <a:defRPr sz="1800"/>
            </a:lvl1pPr>
          </a:lstStyle>
          <a:p>
            <a:r>
              <a:rPr lang="en-US" dirty="0"/>
              <a:t>Insert text here</a:t>
            </a:r>
          </a:p>
        </p:txBody>
      </p:sp>
      <p:sp>
        <p:nvSpPr>
          <p:cNvPr id="17" name="Text Placeholder 2">
            <a:extLst>
              <a:ext uri="{FF2B5EF4-FFF2-40B4-BE49-F238E27FC236}">
                <a16:creationId xmlns:a16="http://schemas.microsoft.com/office/drawing/2014/main" id="{ED178B9A-B987-49A0-B73F-70B855C42403}"/>
              </a:ext>
            </a:extLst>
          </p:cNvPr>
          <p:cNvSpPr>
            <a:spLocks noGrp="1"/>
          </p:cNvSpPr>
          <p:nvPr>
            <p:ph type="body" sz="quarter" idx="16" hasCustomPrompt="1"/>
          </p:nvPr>
        </p:nvSpPr>
        <p:spPr>
          <a:xfrm>
            <a:off x="4400919" y="2005870"/>
            <a:ext cx="3390161" cy="526756"/>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5" name="Content Placeholder 10">
            <a:extLst>
              <a:ext uri="{FF2B5EF4-FFF2-40B4-BE49-F238E27FC236}">
                <a16:creationId xmlns:a16="http://schemas.microsoft.com/office/drawing/2014/main" id="{407D5990-6E05-4ECC-B930-EA5CF0774CFB}"/>
              </a:ext>
            </a:extLst>
          </p:cNvPr>
          <p:cNvSpPr>
            <a:spLocks noGrp="1"/>
          </p:cNvSpPr>
          <p:nvPr>
            <p:ph idx="13" hasCustomPrompt="1"/>
          </p:nvPr>
        </p:nvSpPr>
        <p:spPr>
          <a:xfrm>
            <a:off x="4400919" y="2552345"/>
            <a:ext cx="3390161" cy="3272810"/>
          </a:xfrm>
          <a:prstGeom prst="rect">
            <a:avLst/>
          </a:prstGeom>
        </p:spPr>
        <p:txBody>
          <a:bodyPr>
            <a:normAutofit/>
          </a:bodyPr>
          <a:lstStyle>
            <a:lvl1pPr>
              <a:lnSpc>
                <a:spcPct val="100000"/>
              </a:lnSpc>
              <a:defRPr sz="1800"/>
            </a:lvl1pPr>
          </a:lstStyle>
          <a:p>
            <a:r>
              <a:rPr lang="en-US" dirty="0"/>
              <a:t>Insert text here</a:t>
            </a:r>
          </a:p>
        </p:txBody>
      </p:sp>
      <p:sp>
        <p:nvSpPr>
          <p:cNvPr id="18" name="Text Placeholder 2">
            <a:extLst>
              <a:ext uri="{FF2B5EF4-FFF2-40B4-BE49-F238E27FC236}">
                <a16:creationId xmlns:a16="http://schemas.microsoft.com/office/drawing/2014/main" id="{C6A58550-98E5-4548-82F6-EE971733A79D}"/>
              </a:ext>
            </a:extLst>
          </p:cNvPr>
          <p:cNvSpPr>
            <a:spLocks noGrp="1"/>
          </p:cNvSpPr>
          <p:nvPr>
            <p:ph type="body" sz="quarter" idx="17" hasCustomPrompt="1"/>
          </p:nvPr>
        </p:nvSpPr>
        <p:spPr>
          <a:xfrm>
            <a:off x="8001739" y="2005870"/>
            <a:ext cx="3390161" cy="526756"/>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6" name="Content Placeholder 10">
            <a:extLst>
              <a:ext uri="{FF2B5EF4-FFF2-40B4-BE49-F238E27FC236}">
                <a16:creationId xmlns:a16="http://schemas.microsoft.com/office/drawing/2014/main" id="{6B90AFA0-EDA3-4F21-A480-F56AA1D0BEB6}"/>
              </a:ext>
            </a:extLst>
          </p:cNvPr>
          <p:cNvSpPr>
            <a:spLocks noGrp="1"/>
          </p:cNvSpPr>
          <p:nvPr>
            <p:ph idx="14" hasCustomPrompt="1"/>
          </p:nvPr>
        </p:nvSpPr>
        <p:spPr>
          <a:xfrm>
            <a:off x="8001739" y="2552345"/>
            <a:ext cx="3390161" cy="3272810"/>
          </a:xfrm>
          <a:prstGeom prst="rect">
            <a:avLst/>
          </a:prstGeom>
        </p:spPr>
        <p:txBody>
          <a:bodyPr>
            <a:normAutofit/>
          </a:bodyPr>
          <a:lstStyle>
            <a:lvl1pPr>
              <a:lnSpc>
                <a:spcPct val="100000"/>
              </a:lnSpc>
              <a:defRPr sz="1800"/>
            </a:lvl1pPr>
          </a:lstStyle>
          <a:p>
            <a:r>
              <a:rPr lang="en-US" dirty="0"/>
              <a:t>Insert text here</a:t>
            </a:r>
          </a:p>
        </p:txBody>
      </p:sp>
      <p:cxnSp>
        <p:nvCxnSpPr>
          <p:cNvPr id="10" name="Straight Connector 9">
            <a:extLst>
              <a:ext uri="{FF2B5EF4-FFF2-40B4-BE49-F238E27FC236}">
                <a16:creationId xmlns:a16="http://schemas.microsoft.com/office/drawing/2014/main" id="{9346E7C8-F905-4B13-8FD6-185A0418404C}"/>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ooter Placeholder 7">
            <a:extLst>
              <a:ext uri="{FF2B5EF4-FFF2-40B4-BE49-F238E27FC236}">
                <a16:creationId xmlns:a16="http://schemas.microsoft.com/office/drawing/2014/main" id="{A0E3EE3A-87F3-4F60-90D8-938E4BBC2B4D}"/>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2" name="Date Placeholder 6">
            <a:extLst>
              <a:ext uri="{FF2B5EF4-FFF2-40B4-BE49-F238E27FC236}">
                <a16:creationId xmlns:a16="http://schemas.microsoft.com/office/drawing/2014/main" id="{F1449B0C-8214-4186-9666-E63CCA09094E}"/>
              </a:ext>
            </a:extLst>
          </p:cNvPr>
          <p:cNvSpPr>
            <a:spLocks noGrp="1"/>
          </p:cNvSpPr>
          <p:nvPr>
            <p:ph type="dt" sz="half" idx="10"/>
          </p:nvPr>
        </p:nvSpPr>
        <p:spPr>
          <a:xfrm>
            <a:off x="8369448" y="6356350"/>
            <a:ext cx="2592594" cy="365125"/>
          </a:xfrm>
        </p:spPr>
        <p:txBody>
          <a:bodyPr/>
          <a:lstStyle/>
          <a:p>
            <a:r>
              <a:rPr lang="en-US"/>
              <a:t>2/11/20XX</a:t>
            </a:r>
          </a:p>
        </p:txBody>
      </p:sp>
      <p:sp>
        <p:nvSpPr>
          <p:cNvPr id="13" name="Slide Number Placeholder 8">
            <a:extLst>
              <a:ext uri="{FF2B5EF4-FFF2-40B4-BE49-F238E27FC236}">
                <a16:creationId xmlns:a16="http://schemas.microsoft.com/office/drawing/2014/main" id="{F5DDBFC0-CC80-4B03-B5F5-3C57166DCA88}"/>
              </a:ext>
            </a:extLst>
          </p:cNvPr>
          <p:cNvSpPr>
            <a:spLocks noGrp="1"/>
          </p:cNvSpPr>
          <p:nvPr>
            <p:ph type="sldNum" sz="quarter" idx="12"/>
          </p:nvPr>
        </p:nvSpPr>
        <p:spPr>
          <a:xfrm>
            <a:off x="10919012" y="6356350"/>
            <a:ext cx="672354" cy="365125"/>
          </a:xfrm>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2986452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F01BF5DB-2BF3-4196-B1CF-82B7CDCC02DC}"/>
              </a:ext>
              <a:ext uri="{C183D7F6-B498-43B3-948B-1728B52AA6E4}">
                <adec:decorative xmlns:adec="http://schemas.microsoft.com/office/drawing/2017/decorative" val="1"/>
              </a:ext>
            </a:extLst>
          </p:cNvPr>
          <p:cNvCxnSpPr>
            <a:cxnSpLocks/>
          </p:cNvCxnSpPr>
          <p:nvPr userDrawn="1"/>
        </p:nvCxnSpPr>
        <p:spPr>
          <a:xfrm>
            <a:off x="7987523" y="729692"/>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itle 12">
            <a:extLst>
              <a:ext uri="{FF2B5EF4-FFF2-40B4-BE49-F238E27FC236}">
                <a16:creationId xmlns:a16="http://schemas.microsoft.com/office/drawing/2014/main" id="{168DC13D-FFC6-4CC5-B9F8-B3B0961093A9}"/>
              </a:ext>
            </a:extLst>
          </p:cNvPr>
          <p:cNvSpPr>
            <a:spLocks noGrp="1"/>
          </p:cNvSpPr>
          <p:nvPr>
            <p:ph type="title"/>
          </p:nvPr>
        </p:nvSpPr>
        <p:spPr>
          <a:xfrm>
            <a:off x="7887511" y="909639"/>
            <a:ext cx="3703856" cy="1290636"/>
          </a:xfrm>
          <a:prstGeom prst="rect">
            <a:avLst/>
          </a:prstGeom>
        </p:spPr>
        <p:txBody>
          <a:bodyPr>
            <a:normAutofit/>
          </a:bodyPr>
          <a:lstStyle/>
          <a:p>
            <a:r>
              <a:rPr lang="en-US"/>
              <a:t>Click to edit Master title style</a:t>
            </a:r>
            <a:endParaRPr lang="en-US" dirty="0"/>
          </a:p>
        </p:txBody>
      </p:sp>
      <p:sp>
        <p:nvSpPr>
          <p:cNvPr id="51" name="Picture Placeholder 37">
            <a:extLst>
              <a:ext uri="{FF2B5EF4-FFF2-40B4-BE49-F238E27FC236}">
                <a16:creationId xmlns:a16="http://schemas.microsoft.com/office/drawing/2014/main" id="{F1AD5C34-DDA9-421B-A3C2-4D014B3D3FBD}"/>
              </a:ext>
            </a:extLst>
          </p:cNvPr>
          <p:cNvSpPr>
            <a:spLocks noGrp="1"/>
          </p:cNvSpPr>
          <p:nvPr>
            <p:ph type="pic" sz="quarter" idx="13" hasCustomPrompt="1"/>
          </p:nvPr>
        </p:nvSpPr>
        <p:spPr>
          <a:xfrm>
            <a:off x="715383" y="723900"/>
            <a:ext cx="3179762" cy="2160588"/>
          </a:xfrm>
          <a:prstGeom prst="rect">
            <a:avLst/>
          </a:prstGeom>
        </p:spPr>
        <p:txBody>
          <a:bodyPr/>
          <a:lstStyle>
            <a:lvl1pPr marL="0" indent="0" algn="ctr">
              <a:buNone/>
              <a:defRPr/>
            </a:lvl1pPr>
          </a:lstStyle>
          <a:p>
            <a:r>
              <a:rPr lang="en-US" dirty="0"/>
              <a:t>Insert photo here</a:t>
            </a:r>
          </a:p>
        </p:txBody>
      </p:sp>
      <p:sp>
        <p:nvSpPr>
          <p:cNvPr id="53" name="Picture Placeholder 43">
            <a:extLst>
              <a:ext uri="{FF2B5EF4-FFF2-40B4-BE49-F238E27FC236}">
                <a16:creationId xmlns:a16="http://schemas.microsoft.com/office/drawing/2014/main" id="{11508423-C6F4-4605-9E6D-1ED73334D0F5}"/>
              </a:ext>
            </a:extLst>
          </p:cNvPr>
          <p:cNvSpPr>
            <a:spLocks noGrp="1"/>
          </p:cNvSpPr>
          <p:nvPr>
            <p:ph type="pic" sz="quarter" idx="15" hasCustomPrompt="1"/>
          </p:nvPr>
        </p:nvSpPr>
        <p:spPr>
          <a:xfrm>
            <a:off x="715383" y="3048000"/>
            <a:ext cx="3178175" cy="3086100"/>
          </a:xfrm>
          <a:prstGeom prst="rect">
            <a:avLst/>
          </a:prstGeom>
        </p:spPr>
        <p:txBody>
          <a:bodyPr/>
          <a:lstStyle>
            <a:lvl1pPr marL="0" indent="0" algn="ctr">
              <a:buNone/>
              <a:defRPr/>
            </a:lvl1pPr>
          </a:lstStyle>
          <a:p>
            <a:r>
              <a:rPr lang="en-US" dirty="0"/>
              <a:t>Insert photo here</a:t>
            </a:r>
          </a:p>
        </p:txBody>
      </p:sp>
      <p:sp>
        <p:nvSpPr>
          <p:cNvPr id="57" name="Picture Placeholder 55">
            <a:extLst>
              <a:ext uri="{FF2B5EF4-FFF2-40B4-BE49-F238E27FC236}">
                <a16:creationId xmlns:a16="http://schemas.microsoft.com/office/drawing/2014/main" id="{1692DD91-8169-4A90-9D17-8A60286225FF}"/>
              </a:ext>
            </a:extLst>
          </p:cNvPr>
          <p:cNvSpPr>
            <a:spLocks noGrp="1"/>
          </p:cNvSpPr>
          <p:nvPr>
            <p:ph type="pic" sz="quarter" idx="17" hasCustomPrompt="1"/>
          </p:nvPr>
        </p:nvSpPr>
        <p:spPr>
          <a:xfrm>
            <a:off x="4040188" y="723900"/>
            <a:ext cx="3371850" cy="3159125"/>
          </a:xfrm>
          <a:prstGeom prst="rect">
            <a:avLst/>
          </a:prstGeom>
        </p:spPr>
        <p:txBody>
          <a:bodyPr/>
          <a:lstStyle>
            <a:lvl1pPr marL="0" indent="0" algn="ctr">
              <a:buNone/>
              <a:defRPr/>
            </a:lvl1pPr>
          </a:lstStyle>
          <a:p>
            <a:r>
              <a:rPr lang="en-US" dirty="0"/>
              <a:t>Insert photo here</a:t>
            </a:r>
          </a:p>
        </p:txBody>
      </p:sp>
      <p:sp>
        <p:nvSpPr>
          <p:cNvPr id="54" name="Picture Placeholder 45">
            <a:extLst>
              <a:ext uri="{FF2B5EF4-FFF2-40B4-BE49-F238E27FC236}">
                <a16:creationId xmlns:a16="http://schemas.microsoft.com/office/drawing/2014/main" id="{30A5BEAE-CA80-4FFD-8DD4-5B7413AF51D2}"/>
              </a:ext>
            </a:extLst>
          </p:cNvPr>
          <p:cNvSpPr>
            <a:spLocks noGrp="1"/>
          </p:cNvSpPr>
          <p:nvPr>
            <p:ph type="pic" sz="quarter" idx="16" hasCustomPrompt="1"/>
          </p:nvPr>
        </p:nvSpPr>
        <p:spPr>
          <a:xfrm>
            <a:off x="4039608" y="4038600"/>
            <a:ext cx="3371659" cy="2095500"/>
          </a:xfrm>
          <a:prstGeom prst="rect">
            <a:avLst/>
          </a:prstGeom>
        </p:spPr>
        <p:txBody>
          <a:bodyPr/>
          <a:lstStyle>
            <a:lvl1pPr marL="0" indent="0" algn="ctr">
              <a:buNone/>
              <a:defRPr/>
            </a:lvl1pPr>
          </a:lstStyle>
          <a:p>
            <a:r>
              <a:rPr lang="en-US" dirty="0"/>
              <a:t>Insert photo here</a:t>
            </a:r>
          </a:p>
        </p:txBody>
      </p:sp>
      <p:sp>
        <p:nvSpPr>
          <p:cNvPr id="29" name="Content Placeholder 14">
            <a:extLst>
              <a:ext uri="{FF2B5EF4-FFF2-40B4-BE49-F238E27FC236}">
                <a16:creationId xmlns:a16="http://schemas.microsoft.com/office/drawing/2014/main" id="{4B2044C0-1C45-402D-BC20-0EB82BDB4F68}"/>
              </a:ext>
            </a:extLst>
          </p:cNvPr>
          <p:cNvSpPr>
            <a:spLocks noGrp="1"/>
          </p:cNvSpPr>
          <p:nvPr>
            <p:ph idx="1"/>
          </p:nvPr>
        </p:nvSpPr>
        <p:spPr>
          <a:xfrm>
            <a:off x="7887510" y="2380221"/>
            <a:ext cx="3703856" cy="3866403"/>
          </a:xfrm>
          <a:prstGeom prst="rect">
            <a:avLst/>
          </a:prstGeom>
        </p:spPr>
        <p:txBody>
          <a:bodyPr>
            <a:normAutofit/>
          </a:bodyPr>
          <a:lstStyle>
            <a:lvl1pPr marL="0" indent="0">
              <a:lnSpc>
                <a:spcPct val="100000"/>
              </a:lnSpc>
              <a:buNone/>
              <a:defRPr sz="1800"/>
            </a:lvl1pPr>
          </a:lstStyle>
          <a:p>
            <a:pPr lvl="0"/>
            <a:r>
              <a:rPr lang="en-US"/>
              <a:t>Click to edit Master text styles</a:t>
            </a:r>
          </a:p>
        </p:txBody>
      </p:sp>
      <p:sp>
        <p:nvSpPr>
          <p:cNvPr id="34" name="Footer Placeholder 7">
            <a:extLst>
              <a:ext uri="{FF2B5EF4-FFF2-40B4-BE49-F238E27FC236}">
                <a16:creationId xmlns:a16="http://schemas.microsoft.com/office/drawing/2014/main" id="{30EE29E3-4F8E-469E-9B99-E29176094DE4}"/>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35" name="Date Placeholder 6">
            <a:extLst>
              <a:ext uri="{FF2B5EF4-FFF2-40B4-BE49-F238E27FC236}">
                <a16:creationId xmlns:a16="http://schemas.microsoft.com/office/drawing/2014/main" id="{58513823-D81E-4B8B-85E6-EB11EA54DF40}"/>
              </a:ext>
            </a:extLst>
          </p:cNvPr>
          <p:cNvSpPr>
            <a:spLocks noGrp="1"/>
          </p:cNvSpPr>
          <p:nvPr>
            <p:ph type="dt" sz="half" idx="10"/>
          </p:nvPr>
        </p:nvSpPr>
        <p:spPr>
          <a:xfrm>
            <a:off x="8369448" y="6356350"/>
            <a:ext cx="2592594" cy="365125"/>
          </a:xfrm>
        </p:spPr>
        <p:txBody>
          <a:bodyPr/>
          <a:lstStyle/>
          <a:p>
            <a:r>
              <a:rPr lang="en-US"/>
              <a:t>2/11/20XX</a:t>
            </a:r>
          </a:p>
        </p:txBody>
      </p:sp>
      <p:sp>
        <p:nvSpPr>
          <p:cNvPr id="36" name="Slide Number Placeholder 8">
            <a:extLst>
              <a:ext uri="{FF2B5EF4-FFF2-40B4-BE49-F238E27FC236}">
                <a16:creationId xmlns:a16="http://schemas.microsoft.com/office/drawing/2014/main" id="{9D43A613-4A7D-4C9F-B407-154A1FB83858}"/>
              </a:ext>
            </a:extLst>
          </p:cNvPr>
          <p:cNvSpPr>
            <a:spLocks noGrp="1"/>
          </p:cNvSpPr>
          <p:nvPr>
            <p:ph type="sldNum" sz="quarter" idx="12"/>
          </p:nvPr>
        </p:nvSpPr>
        <p:spPr>
          <a:xfrm>
            <a:off x="10919012" y="6356350"/>
            <a:ext cx="672354" cy="365125"/>
          </a:xfrm>
        </p:spPr>
        <p:txBody>
          <a:bodyPr/>
          <a:lstStyle/>
          <a:p>
            <a:fld id="{DE330D17-32E5-404A-9262-6A998ABC0878}" type="slidenum">
              <a:rPr lang="en-US" smtClean="0"/>
              <a:t>‹#›</a:t>
            </a:fld>
            <a:endParaRPr lang="en-US"/>
          </a:p>
        </p:txBody>
      </p:sp>
    </p:spTree>
    <p:extLst>
      <p:ext uri="{BB962C8B-B14F-4D97-AF65-F5344CB8AC3E}">
        <p14:creationId xmlns:p14="http://schemas.microsoft.com/office/powerpoint/2010/main" val="2522706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tx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A2404A1-BF4E-4858-BD1C-1BEFE71B63DE}"/>
              </a:ext>
            </a:extLst>
          </p:cNvPr>
          <p:cNvSpPr>
            <a:spLocks noGrp="1"/>
          </p:cNvSpPr>
          <p:nvPr>
            <p:ph type="ctrTitle" hasCustomPrompt="1"/>
          </p:nvPr>
        </p:nvSpPr>
        <p:spPr>
          <a:xfrm>
            <a:off x="695325" y="4296094"/>
            <a:ext cx="10782299" cy="1100621"/>
          </a:xfrm>
          <a:prstGeom prst="rect">
            <a:avLst/>
          </a:prstGeom>
        </p:spPr>
        <p:txBody>
          <a:bodyPr>
            <a:normAutofit/>
          </a:bodyPr>
          <a:lstStyle>
            <a:lvl1pPr>
              <a:defRPr>
                <a:solidFill>
                  <a:schemeClr val="bg1"/>
                </a:solidFill>
              </a:defRPr>
            </a:lvl1pPr>
          </a:lstStyle>
          <a:p>
            <a:r>
              <a:rPr lang="en-US" dirty="0"/>
              <a:t>Click to add title</a:t>
            </a:r>
          </a:p>
        </p:txBody>
      </p:sp>
      <p:sp>
        <p:nvSpPr>
          <p:cNvPr id="9" name="Subtitle 2">
            <a:extLst>
              <a:ext uri="{FF2B5EF4-FFF2-40B4-BE49-F238E27FC236}">
                <a16:creationId xmlns:a16="http://schemas.microsoft.com/office/drawing/2014/main" id="{B0053544-3012-4C81-98D6-E2665A3A3F5D}"/>
              </a:ext>
            </a:extLst>
          </p:cNvPr>
          <p:cNvSpPr>
            <a:spLocks noGrp="1"/>
          </p:cNvSpPr>
          <p:nvPr>
            <p:ph type="subTitle" idx="1" hasCustomPrompt="1"/>
          </p:nvPr>
        </p:nvSpPr>
        <p:spPr>
          <a:xfrm>
            <a:off x="695324" y="5533242"/>
            <a:ext cx="9972675" cy="543505"/>
          </a:xfrm>
          <a:prstGeom prst="rect">
            <a:avLst/>
          </a:prstGeom>
        </p:spPr>
        <p:txBody>
          <a:bodyPr anchor="t"/>
          <a:lstStyle>
            <a:lvl1pPr marL="0" indent="0">
              <a:buNone/>
              <a:defRPr sz="1800">
                <a:solidFill>
                  <a:schemeClr val="bg1"/>
                </a:solidFill>
              </a:defRPr>
            </a:lvl1pPr>
          </a:lstStyle>
          <a:p>
            <a:r>
              <a:rPr lang="en-US" dirty="0"/>
              <a:t>Click to add subtitle</a:t>
            </a:r>
          </a:p>
        </p:txBody>
      </p:sp>
      <p:sp>
        <p:nvSpPr>
          <p:cNvPr id="20" name="Picture Placeholder 16">
            <a:extLst>
              <a:ext uri="{FF2B5EF4-FFF2-40B4-BE49-F238E27FC236}">
                <a16:creationId xmlns:a16="http://schemas.microsoft.com/office/drawing/2014/main" id="{C177CBDB-952D-484B-B43B-F988558931C5}"/>
              </a:ext>
            </a:extLst>
          </p:cNvPr>
          <p:cNvSpPr>
            <a:spLocks noGrp="1"/>
          </p:cNvSpPr>
          <p:nvPr>
            <p:ph type="pic" sz="quarter" idx="13" hasCustomPrompt="1"/>
          </p:nvPr>
        </p:nvSpPr>
        <p:spPr>
          <a:xfrm>
            <a:off x="800100" y="727075"/>
            <a:ext cx="5176838" cy="3071813"/>
          </a:xfrm>
          <a:prstGeom prst="rect">
            <a:avLst/>
          </a:prstGeom>
        </p:spPr>
        <p:txBody>
          <a:bodyPr/>
          <a:lstStyle>
            <a:lvl1pPr marL="0" indent="0" algn="ctr">
              <a:buNone/>
              <a:defRPr>
                <a:solidFill>
                  <a:schemeClr val="bg1"/>
                </a:solidFill>
              </a:defRPr>
            </a:lvl1pPr>
          </a:lstStyle>
          <a:p>
            <a:r>
              <a:rPr lang="en-US" dirty="0"/>
              <a:t>Insert photo here</a:t>
            </a:r>
          </a:p>
        </p:txBody>
      </p:sp>
      <p:sp>
        <p:nvSpPr>
          <p:cNvPr id="21" name="Picture Placeholder 18">
            <a:extLst>
              <a:ext uri="{FF2B5EF4-FFF2-40B4-BE49-F238E27FC236}">
                <a16:creationId xmlns:a16="http://schemas.microsoft.com/office/drawing/2014/main" id="{D789E88D-76E7-4745-B062-102E233A6722}"/>
              </a:ext>
            </a:extLst>
          </p:cNvPr>
          <p:cNvSpPr>
            <a:spLocks noGrp="1"/>
          </p:cNvSpPr>
          <p:nvPr>
            <p:ph type="pic" sz="quarter" idx="14" hasCustomPrompt="1"/>
          </p:nvPr>
        </p:nvSpPr>
        <p:spPr>
          <a:xfrm>
            <a:off x="6146800" y="727075"/>
            <a:ext cx="5245100" cy="3070225"/>
          </a:xfrm>
          <a:prstGeom prst="rect">
            <a:avLst/>
          </a:prstGeom>
        </p:spPr>
        <p:txBody>
          <a:bodyPr/>
          <a:lstStyle>
            <a:lvl1pPr marL="0" indent="0" algn="ctr">
              <a:buNone/>
              <a:defRPr>
                <a:solidFill>
                  <a:schemeClr val="bg1"/>
                </a:solidFill>
              </a:defRPr>
            </a:lvl1pPr>
          </a:lstStyle>
          <a:p>
            <a:r>
              <a:rPr lang="en-US" dirty="0"/>
              <a:t>Insert photo here</a:t>
            </a:r>
          </a:p>
        </p:txBody>
      </p:sp>
      <p:cxnSp>
        <p:nvCxnSpPr>
          <p:cNvPr id="12" name="Straight Connector 11">
            <a:extLst>
              <a:ext uri="{FF2B5EF4-FFF2-40B4-BE49-F238E27FC236}">
                <a16:creationId xmlns:a16="http://schemas.microsoft.com/office/drawing/2014/main" id="{433A5CE3-0C01-4DBF-926A-2F9BFD0432AB}"/>
              </a:ext>
              <a:ext uri="{C183D7F6-B498-43B3-948B-1728B52AA6E4}">
                <adec:decorative xmlns:adec="http://schemas.microsoft.com/office/drawing/2017/decorative" val="1"/>
              </a:ext>
            </a:extLst>
          </p:cNvPr>
          <p:cNvCxnSpPr>
            <a:cxnSpLocks/>
          </p:cNvCxnSpPr>
          <p:nvPr userDrawn="1"/>
        </p:nvCxnSpPr>
        <p:spPr>
          <a:xfrm>
            <a:off x="800100" y="4144434"/>
            <a:ext cx="106299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11">
            <a:extLst>
              <a:ext uri="{FF2B5EF4-FFF2-40B4-BE49-F238E27FC236}">
                <a16:creationId xmlns:a16="http://schemas.microsoft.com/office/drawing/2014/main" id="{083D82F8-F43B-4D01-891B-F77BC6F6F877}"/>
              </a:ext>
            </a:extLst>
          </p:cNvPr>
          <p:cNvSpPr>
            <a:spLocks noGrp="1"/>
          </p:cNvSpPr>
          <p:nvPr>
            <p:ph type="ftr" sz="quarter" idx="11"/>
          </p:nvPr>
        </p:nvSpPr>
        <p:spPr>
          <a:xfrm>
            <a:off x="715383" y="6356350"/>
            <a:ext cx="4539727" cy="365125"/>
          </a:xfrm>
        </p:spPr>
        <p:txBody>
          <a:bodyPr/>
          <a:lstStyle>
            <a:lvl1pPr>
              <a:defRPr>
                <a:solidFill>
                  <a:schemeClr val="bg1"/>
                </a:solidFill>
              </a:defRPr>
            </a:lvl1pPr>
          </a:lstStyle>
          <a:p>
            <a:r>
              <a:rPr lang="en-US" dirty="0"/>
              <a:t>PRESENTATION TITLE</a:t>
            </a:r>
          </a:p>
        </p:txBody>
      </p:sp>
      <p:sp>
        <p:nvSpPr>
          <p:cNvPr id="14" name="Date Placeholder 6">
            <a:extLst>
              <a:ext uri="{FF2B5EF4-FFF2-40B4-BE49-F238E27FC236}">
                <a16:creationId xmlns:a16="http://schemas.microsoft.com/office/drawing/2014/main" id="{B8CBC856-A31F-40C2-B7EA-91B860D3066C}"/>
              </a:ext>
            </a:extLst>
          </p:cNvPr>
          <p:cNvSpPr>
            <a:spLocks noGrp="1"/>
          </p:cNvSpPr>
          <p:nvPr>
            <p:ph type="dt" sz="half" idx="10"/>
          </p:nvPr>
        </p:nvSpPr>
        <p:spPr>
          <a:xfrm>
            <a:off x="8369448" y="6356350"/>
            <a:ext cx="2592594" cy="365125"/>
          </a:xfrm>
        </p:spPr>
        <p:txBody>
          <a:bodyPr/>
          <a:lstStyle>
            <a:lvl1pPr>
              <a:defRPr>
                <a:solidFill>
                  <a:schemeClr val="bg1"/>
                </a:solidFill>
              </a:defRPr>
            </a:lvl1pPr>
          </a:lstStyle>
          <a:p>
            <a:r>
              <a:rPr lang="en-US"/>
              <a:t>2/11/20XX</a:t>
            </a:r>
            <a:endParaRPr lang="en-US" dirty="0"/>
          </a:p>
        </p:txBody>
      </p:sp>
      <p:sp>
        <p:nvSpPr>
          <p:cNvPr id="15" name="Slide Number Placeholder 10">
            <a:extLst>
              <a:ext uri="{FF2B5EF4-FFF2-40B4-BE49-F238E27FC236}">
                <a16:creationId xmlns:a16="http://schemas.microsoft.com/office/drawing/2014/main" id="{966FFB51-C55B-469E-B3C6-1A6369920BE5}"/>
              </a:ext>
            </a:extLst>
          </p:cNvPr>
          <p:cNvSpPr>
            <a:spLocks noGrp="1"/>
          </p:cNvSpPr>
          <p:nvPr>
            <p:ph type="sldNum" sz="quarter" idx="12"/>
          </p:nvPr>
        </p:nvSpPr>
        <p:spPr>
          <a:xfrm>
            <a:off x="10919012" y="6356350"/>
            <a:ext cx="672354" cy="365125"/>
          </a:xfrm>
        </p:spPr>
        <p:txBody>
          <a:bodyPr/>
          <a:lstStyle>
            <a:lvl1pPr>
              <a:defRPr>
                <a:solidFill>
                  <a:schemeClr val="bg1"/>
                </a:solidFill>
              </a:defRPr>
            </a:lvl1pPr>
          </a:lstStyle>
          <a:p>
            <a:fld id="{A53D7EE4-1EDB-42FD-B6B7-A82C9F31F0F4}" type="slidenum">
              <a:rPr lang="en-US" smtClean="0"/>
              <a:pPr/>
              <a:t>‹#›</a:t>
            </a:fld>
            <a:endParaRPr lang="en-US" dirty="0"/>
          </a:p>
        </p:txBody>
      </p:sp>
    </p:spTree>
    <p:extLst>
      <p:ext uri="{BB962C8B-B14F-4D97-AF65-F5344CB8AC3E}">
        <p14:creationId xmlns:p14="http://schemas.microsoft.com/office/powerpoint/2010/main" val="3370977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95A76E-1EF3-4F47-9E87-6FCAB7D5DFE2}"/>
              </a:ext>
            </a:extLst>
          </p:cNvPr>
          <p:cNvSpPr>
            <a:spLocks noGrp="1"/>
          </p:cNvSpPr>
          <p:nvPr>
            <p:ph type="title"/>
          </p:nvPr>
        </p:nvSpPr>
        <p:spPr>
          <a:xfrm>
            <a:off x="5604846" y="860615"/>
            <a:ext cx="5922279" cy="1272986"/>
          </a:xfrm>
          <a:prstGeom prst="rect">
            <a:avLst/>
          </a:prstGeom>
        </p:spPr>
        <p:txBody>
          <a:bodyPr>
            <a:normAutofit/>
          </a:bodyPr>
          <a:lstStyle/>
          <a:p>
            <a:r>
              <a:rPr lang="en-US" sz="4000"/>
              <a:t>Click to edit Master title style</a:t>
            </a:r>
            <a:endParaRPr lang="en-US" sz="4000" dirty="0"/>
          </a:p>
        </p:txBody>
      </p:sp>
      <p:sp>
        <p:nvSpPr>
          <p:cNvPr id="18" name="Picture Placeholder 16">
            <a:extLst>
              <a:ext uri="{FF2B5EF4-FFF2-40B4-BE49-F238E27FC236}">
                <a16:creationId xmlns:a16="http://schemas.microsoft.com/office/drawing/2014/main" id="{EAD023B5-9ABC-4D4A-A1AD-D4D83D662192}"/>
              </a:ext>
            </a:extLst>
          </p:cNvPr>
          <p:cNvSpPr>
            <a:spLocks noGrp="1"/>
          </p:cNvSpPr>
          <p:nvPr>
            <p:ph type="pic" sz="quarter" idx="13" hasCustomPrompt="1"/>
          </p:nvPr>
        </p:nvSpPr>
        <p:spPr>
          <a:xfrm>
            <a:off x="-1" y="1"/>
            <a:ext cx="4876799" cy="6858000"/>
          </a:xfrm>
          <a:prstGeom prst="rect">
            <a:avLst/>
          </a:prstGeom>
        </p:spPr>
        <p:txBody>
          <a:bodyPr/>
          <a:lstStyle>
            <a:lvl1pPr marL="0" indent="0" algn="ctr">
              <a:buNone/>
              <a:defRPr/>
            </a:lvl1pPr>
          </a:lstStyle>
          <a:p>
            <a:r>
              <a:rPr lang="en-US" dirty="0"/>
              <a:t>Insert photo here</a:t>
            </a:r>
          </a:p>
        </p:txBody>
      </p:sp>
      <p:cxnSp>
        <p:nvCxnSpPr>
          <p:cNvPr id="10" name="Straight Connector 9">
            <a:extLst>
              <a:ext uri="{FF2B5EF4-FFF2-40B4-BE49-F238E27FC236}">
                <a16:creationId xmlns:a16="http://schemas.microsoft.com/office/drawing/2014/main" id="{C0AFB647-646C-4130-9EF5-C19C686B184A}"/>
              </a:ext>
              <a:ext uri="{C183D7F6-B498-43B3-948B-1728B52AA6E4}">
                <adec:decorative xmlns:adec="http://schemas.microsoft.com/office/drawing/2017/decorative" val="1"/>
              </a:ext>
            </a:extLst>
          </p:cNvPr>
          <p:cNvCxnSpPr>
            <a:cxnSpLocks/>
          </p:cNvCxnSpPr>
          <p:nvPr userDrawn="1"/>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A09D5546-AD01-4B29-B174-EDA7105100BE}"/>
              </a:ext>
            </a:extLst>
          </p:cNvPr>
          <p:cNvSpPr>
            <a:spLocks noGrp="1"/>
          </p:cNvSpPr>
          <p:nvPr>
            <p:ph idx="1"/>
          </p:nvPr>
        </p:nvSpPr>
        <p:spPr>
          <a:xfrm>
            <a:off x="5566943" y="2133600"/>
            <a:ext cx="6005933" cy="3774464"/>
          </a:xfrm>
          <a:prstGeom prst="rect">
            <a:avLst/>
          </a:prstGeom>
        </p:spPr>
        <p:txBody>
          <a:bodyPr>
            <a:normAutofit/>
          </a:bodyPr>
          <a:lstStyle>
            <a:lvl1pPr marL="0" indent="0">
              <a:lnSpc>
                <a:spcPct val="100000"/>
              </a:lnSpc>
              <a:buNone/>
              <a:defRPr sz="1800"/>
            </a:lvl1pPr>
          </a:lstStyle>
          <a:p>
            <a:pPr lvl="0"/>
            <a:r>
              <a:rPr lang="en-US"/>
              <a:t>Click to edit Master text styles</a:t>
            </a:r>
          </a:p>
        </p:txBody>
      </p:sp>
      <p:cxnSp>
        <p:nvCxnSpPr>
          <p:cNvPr id="12" name="Straight Connector 11">
            <a:extLst>
              <a:ext uri="{FF2B5EF4-FFF2-40B4-BE49-F238E27FC236}">
                <a16:creationId xmlns:a16="http://schemas.microsoft.com/office/drawing/2014/main" id="{5C0A0972-FD9A-4E9D-A0A3-BD0AF8C7B74C}"/>
              </a:ext>
              <a:ext uri="{C183D7F6-B498-43B3-948B-1728B52AA6E4}">
                <adec:decorative xmlns:adec="http://schemas.microsoft.com/office/drawing/2017/decorative" val="1"/>
              </a:ext>
            </a:extLst>
          </p:cNvPr>
          <p:cNvCxnSpPr>
            <a:cxnSpLocks/>
          </p:cNvCxnSpPr>
          <p:nvPr userDrawn="1"/>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ooter Placeholder 4">
            <a:extLst>
              <a:ext uri="{FF2B5EF4-FFF2-40B4-BE49-F238E27FC236}">
                <a16:creationId xmlns:a16="http://schemas.microsoft.com/office/drawing/2014/main" id="{F3B2F557-7BE5-4154-A82F-928EE54A585D}"/>
              </a:ext>
            </a:extLst>
          </p:cNvPr>
          <p:cNvSpPr>
            <a:spLocks noGrp="1"/>
          </p:cNvSpPr>
          <p:nvPr>
            <p:ph type="ftr" sz="quarter" idx="11"/>
          </p:nvPr>
        </p:nvSpPr>
        <p:spPr>
          <a:xfrm>
            <a:off x="715383" y="6356350"/>
            <a:ext cx="4539727" cy="365125"/>
          </a:xfrm>
          <a:prstGeom prst="rect">
            <a:avLst/>
          </a:prstGeom>
        </p:spPr>
        <p:txBody>
          <a:bodyPr/>
          <a:lstStyle>
            <a:lvl1pPr>
              <a:defRPr>
                <a:solidFill>
                  <a:schemeClr val="bg1"/>
                </a:solidFill>
                <a:effectLst/>
              </a:defRPr>
            </a:lvl1pPr>
          </a:lstStyle>
          <a:p>
            <a:r>
              <a:rPr lang="en-US"/>
              <a:t>PRESENTATION TITLE</a:t>
            </a:r>
            <a:endParaRPr lang="en-US" dirty="0"/>
          </a:p>
        </p:txBody>
      </p:sp>
      <p:sp>
        <p:nvSpPr>
          <p:cNvPr id="14" name="Date Placeholder 3">
            <a:extLst>
              <a:ext uri="{FF2B5EF4-FFF2-40B4-BE49-F238E27FC236}">
                <a16:creationId xmlns:a16="http://schemas.microsoft.com/office/drawing/2014/main" id="{DE54A7E3-1026-464C-BB67-2D7F714067E7}"/>
              </a:ext>
            </a:extLst>
          </p:cNvPr>
          <p:cNvSpPr>
            <a:spLocks noGrp="1"/>
          </p:cNvSpPr>
          <p:nvPr>
            <p:ph type="dt" sz="half" idx="10"/>
          </p:nvPr>
        </p:nvSpPr>
        <p:spPr>
          <a:xfrm>
            <a:off x="8369448" y="6356350"/>
            <a:ext cx="2592594" cy="365125"/>
          </a:xfrm>
          <a:prstGeom prst="rect">
            <a:avLst/>
          </a:prstGeom>
        </p:spPr>
        <p:txBody>
          <a:bodyPr/>
          <a:lstStyle/>
          <a:p>
            <a:r>
              <a:rPr lang="en-US"/>
              <a:t>2/11/20XX</a:t>
            </a:r>
          </a:p>
        </p:txBody>
      </p:sp>
      <p:sp>
        <p:nvSpPr>
          <p:cNvPr id="15" name="Slide Number Placeholder 5">
            <a:extLst>
              <a:ext uri="{FF2B5EF4-FFF2-40B4-BE49-F238E27FC236}">
                <a16:creationId xmlns:a16="http://schemas.microsoft.com/office/drawing/2014/main" id="{F1723F54-B646-4D12-AEA1-08269C254710}"/>
              </a:ext>
            </a:extLst>
          </p:cNvPr>
          <p:cNvSpPr>
            <a:spLocks noGrp="1"/>
          </p:cNvSpPr>
          <p:nvPr>
            <p:ph type="sldNum" sz="quarter" idx="12"/>
          </p:nvPr>
        </p:nvSpPr>
        <p:spPr>
          <a:xfrm>
            <a:off x="10919012" y="6356350"/>
            <a:ext cx="672354" cy="365125"/>
          </a:xfrm>
          <a:prstGeom prst="rect">
            <a:avLst/>
          </a:prstGeom>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31346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C8837BA0-445B-4D04-ADA9-C65084B15F90}"/>
              </a:ext>
            </a:extLst>
          </p:cNvPr>
          <p:cNvSpPr>
            <a:spLocks noGrp="1"/>
          </p:cNvSpPr>
          <p:nvPr>
            <p:ph type="title"/>
          </p:nvPr>
        </p:nvSpPr>
        <p:spPr>
          <a:xfrm>
            <a:off x="800099" y="904730"/>
            <a:ext cx="4152900" cy="1652590"/>
          </a:xfrm>
          <a:prstGeom prst="rect">
            <a:avLst/>
          </a:prstGeom>
        </p:spPr>
        <p:txBody>
          <a:bodyPr>
            <a:normAutofit/>
          </a:bodyPr>
          <a:lstStyle/>
          <a:p>
            <a:r>
              <a:rPr lang="en-US"/>
              <a:t>Click to edit Master title style</a:t>
            </a:r>
            <a:endParaRPr lang="en-US" dirty="0"/>
          </a:p>
        </p:txBody>
      </p:sp>
      <p:sp>
        <p:nvSpPr>
          <p:cNvPr id="10" name="Content Placeholder 10">
            <a:extLst>
              <a:ext uri="{FF2B5EF4-FFF2-40B4-BE49-F238E27FC236}">
                <a16:creationId xmlns:a16="http://schemas.microsoft.com/office/drawing/2014/main" id="{0CFA4CCF-323F-4998-B6BF-56207329CDA8}"/>
              </a:ext>
            </a:extLst>
          </p:cNvPr>
          <p:cNvSpPr>
            <a:spLocks noGrp="1"/>
          </p:cNvSpPr>
          <p:nvPr>
            <p:ph idx="1"/>
          </p:nvPr>
        </p:nvSpPr>
        <p:spPr>
          <a:xfrm>
            <a:off x="5133975" y="952368"/>
            <a:ext cx="6257926" cy="1773893"/>
          </a:xfrm>
          <a:prstGeom prst="rect">
            <a:avLst/>
          </a:prstGeom>
        </p:spPr>
        <p:txBody>
          <a:bodyPr>
            <a:normAutofit/>
          </a:bodyPr>
          <a:lstStyle>
            <a:lvl1pPr marL="0" indent="0">
              <a:lnSpc>
                <a:spcPct val="100000"/>
              </a:lnSpc>
              <a:buNone/>
              <a:defRPr sz="1800"/>
            </a:lvl1pPr>
          </a:lstStyle>
          <a:p>
            <a:pPr lvl="0"/>
            <a:r>
              <a:rPr lang="en-US"/>
              <a:t>Click to edit Master text styles</a:t>
            </a:r>
          </a:p>
        </p:txBody>
      </p:sp>
      <p:cxnSp>
        <p:nvCxnSpPr>
          <p:cNvPr id="13" name="Straight Connector 12">
            <a:extLst>
              <a:ext uri="{FF2B5EF4-FFF2-40B4-BE49-F238E27FC236}">
                <a16:creationId xmlns:a16="http://schemas.microsoft.com/office/drawing/2014/main" id="{DFFFF70A-3EED-4002-B2F8-FB8301C80C77}"/>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Picture Placeholder 17">
            <a:extLst>
              <a:ext uri="{FF2B5EF4-FFF2-40B4-BE49-F238E27FC236}">
                <a16:creationId xmlns:a16="http://schemas.microsoft.com/office/drawing/2014/main" id="{DD78C1EE-0224-4362-B796-4CC7B06992BD}"/>
              </a:ext>
            </a:extLst>
          </p:cNvPr>
          <p:cNvSpPr>
            <a:spLocks noGrp="1"/>
          </p:cNvSpPr>
          <p:nvPr>
            <p:ph type="pic" sz="quarter" idx="13" hasCustomPrompt="1"/>
          </p:nvPr>
        </p:nvSpPr>
        <p:spPr>
          <a:xfrm>
            <a:off x="800099" y="3048000"/>
            <a:ext cx="5133990" cy="2737531"/>
          </a:xfrm>
          <a:prstGeom prst="rect">
            <a:avLst/>
          </a:prstGeom>
        </p:spPr>
        <p:txBody>
          <a:bodyPr/>
          <a:lstStyle>
            <a:lvl1pPr marL="0" indent="0" algn="ctr">
              <a:buNone/>
              <a:defRPr/>
            </a:lvl1pPr>
          </a:lstStyle>
          <a:p>
            <a:r>
              <a:rPr lang="en-US" dirty="0"/>
              <a:t>Insert photo here</a:t>
            </a:r>
          </a:p>
        </p:txBody>
      </p:sp>
      <p:sp>
        <p:nvSpPr>
          <p:cNvPr id="21" name="Picture Placeholder 17">
            <a:extLst>
              <a:ext uri="{FF2B5EF4-FFF2-40B4-BE49-F238E27FC236}">
                <a16:creationId xmlns:a16="http://schemas.microsoft.com/office/drawing/2014/main" id="{2C1748F4-2D05-4407-8CB0-D854F9602DA3}"/>
              </a:ext>
            </a:extLst>
          </p:cNvPr>
          <p:cNvSpPr>
            <a:spLocks noGrp="1"/>
          </p:cNvSpPr>
          <p:nvPr>
            <p:ph type="pic" sz="quarter" idx="14" hasCustomPrompt="1"/>
          </p:nvPr>
        </p:nvSpPr>
        <p:spPr>
          <a:xfrm>
            <a:off x="6209621" y="3048000"/>
            <a:ext cx="5182278" cy="2737531"/>
          </a:xfrm>
          <a:prstGeom prst="rect">
            <a:avLst/>
          </a:prstGeom>
        </p:spPr>
        <p:txBody>
          <a:bodyPr/>
          <a:lstStyle>
            <a:lvl1pPr marL="0" indent="0" algn="ctr">
              <a:buNone/>
              <a:defRPr/>
            </a:lvl1pPr>
          </a:lstStyle>
          <a:p>
            <a:r>
              <a:rPr lang="en-US" dirty="0"/>
              <a:t>Insert photo here</a:t>
            </a:r>
          </a:p>
        </p:txBody>
      </p:sp>
      <p:sp>
        <p:nvSpPr>
          <p:cNvPr id="14" name="Footer Placeholder 7">
            <a:extLst>
              <a:ext uri="{FF2B5EF4-FFF2-40B4-BE49-F238E27FC236}">
                <a16:creationId xmlns:a16="http://schemas.microsoft.com/office/drawing/2014/main" id="{59837BA4-E3C3-4F0D-A113-75128BC03EF4}"/>
              </a:ext>
            </a:extLst>
          </p:cNvPr>
          <p:cNvSpPr>
            <a:spLocks noGrp="1"/>
          </p:cNvSpPr>
          <p:nvPr>
            <p:ph type="ftr" sz="quarter" idx="11"/>
          </p:nvPr>
        </p:nvSpPr>
        <p:spPr>
          <a:xfrm>
            <a:off x="715383" y="6356350"/>
            <a:ext cx="4539727" cy="365125"/>
          </a:xfrm>
          <a:prstGeom prst="rect">
            <a:avLst/>
          </a:prstGeom>
        </p:spPr>
        <p:txBody>
          <a:bodyPr/>
          <a:lstStyle>
            <a:lvl1pPr>
              <a:defRPr/>
            </a:lvl1pPr>
          </a:lstStyle>
          <a:p>
            <a:r>
              <a:rPr lang="en-US" dirty="0"/>
              <a:t>PRESENTATION TITLE</a:t>
            </a:r>
          </a:p>
        </p:txBody>
      </p:sp>
      <p:sp>
        <p:nvSpPr>
          <p:cNvPr id="15" name="Date Placeholder 1">
            <a:extLst>
              <a:ext uri="{FF2B5EF4-FFF2-40B4-BE49-F238E27FC236}">
                <a16:creationId xmlns:a16="http://schemas.microsoft.com/office/drawing/2014/main" id="{5DA65157-50C9-4A85-912D-6DC9A606192F}"/>
              </a:ext>
            </a:extLst>
          </p:cNvPr>
          <p:cNvSpPr>
            <a:spLocks noGrp="1"/>
          </p:cNvSpPr>
          <p:nvPr>
            <p:ph type="dt" sz="half" idx="10"/>
          </p:nvPr>
        </p:nvSpPr>
        <p:spPr>
          <a:xfrm>
            <a:off x="8369448" y="6356350"/>
            <a:ext cx="2592594" cy="365125"/>
          </a:xfrm>
          <a:prstGeom prst="rect">
            <a:avLst/>
          </a:prstGeom>
        </p:spPr>
        <p:txBody>
          <a:bodyPr/>
          <a:lstStyle/>
          <a:p>
            <a:r>
              <a:rPr lang="en-US"/>
              <a:t>2/11/20XX</a:t>
            </a:r>
          </a:p>
        </p:txBody>
      </p:sp>
      <p:sp>
        <p:nvSpPr>
          <p:cNvPr id="16" name="Slide Number Placeholder 6">
            <a:extLst>
              <a:ext uri="{FF2B5EF4-FFF2-40B4-BE49-F238E27FC236}">
                <a16:creationId xmlns:a16="http://schemas.microsoft.com/office/drawing/2014/main" id="{9DE415B0-F0C3-4971-8C76-0D54D6407C42}"/>
              </a:ext>
            </a:extLst>
          </p:cNvPr>
          <p:cNvSpPr>
            <a:spLocks noGrp="1"/>
          </p:cNvSpPr>
          <p:nvPr>
            <p:ph type="sldNum" sz="quarter" idx="12"/>
          </p:nvPr>
        </p:nvSpPr>
        <p:spPr>
          <a:xfrm>
            <a:off x="10919012" y="6356350"/>
            <a:ext cx="672354" cy="365125"/>
          </a:xfrm>
          <a:prstGeom prst="rect">
            <a:avLst/>
          </a:prstGeom>
        </p:spPr>
        <p:txBody>
          <a:bodyPr/>
          <a:lstStyle/>
          <a:p>
            <a:fld id="{A53D7EE4-1EDB-42FD-B6B7-A82C9F31F0F4}" type="slidenum">
              <a:rPr lang="en-US" smtClean="0"/>
              <a:t>‹#›</a:t>
            </a:fld>
            <a:endParaRPr lang="en-US"/>
          </a:p>
        </p:txBody>
      </p:sp>
    </p:spTree>
    <p:extLst>
      <p:ext uri="{BB962C8B-B14F-4D97-AF65-F5344CB8AC3E}">
        <p14:creationId xmlns:p14="http://schemas.microsoft.com/office/powerpoint/2010/main" val="125120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0" name="Title 10">
            <a:extLst>
              <a:ext uri="{FF2B5EF4-FFF2-40B4-BE49-F238E27FC236}">
                <a16:creationId xmlns:a16="http://schemas.microsoft.com/office/drawing/2014/main" id="{6DC3399C-8B0E-4D7D-A955-FB1F37CF3672}"/>
              </a:ext>
            </a:extLst>
          </p:cNvPr>
          <p:cNvSpPr>
            <a:spLocks noGrp="1"/>
          </p:cNvSpPr>
          <p:nvPr>
            <p:ph type="ctrTitle"/>
          </p:nvPr>
        </p:nvSpPr>
        <p:spPr>
          <a:xfrm>
            <a:off x="684643" y="871758"/>
            <a:ext cx="5227171" cy="3871143"/>
          </a:xfrm>
          <a:prstGeom prst="rect">
            <a:avLst/>
          </a:prstGeom>
        </p:spPr>
        <p:txBody>
          <a:bodyPr/>
          <a:lstStyle/>
          <a:p>
            <a:r>
              <a:rPr lang="en-US"/>
              <a:t>Click to edit Master title style</a:t>
            </a:r>
            <a:endParaRPr lang="en-US" dirty="0"/>
          </a:p>
        </p:txBody>
      </p:sp>
      <p:sp>
        <p:nvSpPr>
          <p:cNvPr id="21" name="Subtitle 11">
            <a:extLst>
              <a:ext uri="{FF2B5EF4-FFF2-40B4-BE49-F238E27FC236}">
                <a16:creationId xmlns:a16="http://schemas.microsoft.com/office/drawing/2014/main" id="{13C3C1EB-2C5B-4710-893A-9DD6284D5CB0}"/>
              </a:ext>
            </a:extLst>
          </p:cNvPr>
          <p:cNvSpPr>
            <a:spLocks noGrp="1"/>
          </p:cNvSpPr>
          <p:nvPr>
            <p:ph type="subTitle" idx="1"/>
          </p:nvPr>
        </p:nvSpPr>
        <p:spPr>
          <a:xfrm>
            <a:off x="695325" y="4785543"/>
            <a:ext cx="4857857" cy="1005657"/>
          </a:xfrm>
          <a:prstGeom prst="rect">
            <a:avLst/>
          </a:prstGeom>
        </p:spPr>
        <p:txBody>
          <a:bodyPr/>
          <a:lstStyle>
            <a:lvl1pPr marL="0" indent="0">
              <a:buNone/>
              <a:defRPr sz="1800"/>
            </a:lvl1pPr>
          </a:lstStyle>
          <a:p>
            <a:r>
              <a:rPr lang="en-US"/>
              <a:t>Click to edit Master subtitle style</a:t>
            </a:r>
            <a:endParaRPr lang="en-US" dirty="0"/>
          </a:p>
        </p:txBody>
      </p:sp>
      <p:sp>
        <p:nvSpPr>
          <p:cNvPr id="30" name="Picture Placeholder 28">
            <a:extLst>
              <a:ext uri="{FF2B5EF4-FFF2-40B4-BE49-F238E27FC236}">
                <a16:creationId xmlns:a16="http://schemas.microsoft.com/office/drawing/2014/main" id="{E335E712-C7FD-4BAC-B89C-58AF6594A4E7}"/>
              </a:ext>
            </a:extLst>
          </p:cNvPr>
          <p:cNvSpPr>
            <a:spLocks noGrp="1"/>
          </p:cNvSpPr>
          <p:nvPr>
            <p:ph type="pic" sz="quarter" idx="13" hasCustomPrompt="1"/>
          </p:nvPr>
        </p:nvSpPr>
        <p:spPr>
          <a:xfrm>
            <a:off x="6515100" y="0"/>
            <a:ext cx="5676900" cy="6858000"/>
          </a:xfrm>
          <a:prstGeom prst="rect">
            <a:avLst/>
          </a:prstGeom>
        </p:spPr>
        <p:txBody>
          <a:bodyPr/>
          <a:lstStyle>
            <a:lvl1pPr marL="0" indent="0" algn="ctr">
              <a:buNone/>
              <a:defRPr/>
            </a:lvl1pPr>
          </a:lstStyle>
          <a:p>
            <a:r>
              <a:rPr lang="en-US" dirty="0"/>
              <a:t>Insert photo here</a:t>
            </a:r>
          </a:p>
        </p:txBody>
      </p:sp>
      <p:cxnSp>
        <p:nvCxnSpPr>
          <p:cNvPr id="22" name="Straight Connector 21">
            <a:extLst>
              <a:ext uri="{FF2B5EF4-FFF2-40B4-BE49-F238E27FC236}">
                <a16:creationId xmlns:a16="http://schemas.microsoft.com/office/drawing/2014/main" id="{51E8A8BA-B48F-4CEA-A820-8955D55D05DC}"/>
              </a:ext>
              <a:ext uri="{C183D7F6-B498-43B3-948B-1728B52AA6E4}">
                <adec:decorative xmlns:adec="http://schemas.microsoft.com/office/drawing/2017/decorative" val="1"/>
              </a:ext>
            </a:extLst>
          </p:cNvPr>
          <p:cNvCxnSpPr>
            <a:cxnSpLocks/>
          </p:cNvCxnSpPr>
          <p:nvPr userDrawn="1"/>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94FBB1-EC2B-4CAB-AE4E-A7A156244F26}"/>
              </a:ext>
              <a:ext uri="{C183D7F6-B498-43B3-948B-1728B52AA6E4}">
                <adec:decorative xmlns:adec="http://schemas.microsoft.com/office/drawing/2017/decorative" val="1"/>
              </a:ext>
            </a:extLst>
          </p:cNvPr>
          <p:cNvCxnSpPr>
            <a:cxnSpLocks/>
          </p:cNvCxnSpPr>
          <p:nvPr userDrawn="1"/>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555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9D49AB0A-D330-4415-9B9C-C769A852DF2D}"/>
              </a:ext>
            </a:extLst>
          </p:cNvPr>
          <p:cNvSpPr>
            <a:spLocks noGrp="1"/>
          </p:cNvSpPr>
          <p:nvPr>
            <p:ph type="title" hasCustomPrompt="1"/>
          </p:nvPr>
        </p:nvSpPr>
        <p:spPr>
          <a:xfrm>
            <a:off x="695325" y="888999"/>
            <a:ext cx="10798176" cy="1051914"/>
          </a:xfrm>
          <a:prstGeom prst="rect">
            <a:avLst/>
          </a:prstGeom>
        </p:spPr>
        <p:txBody>
          <a:bodyPr/>
          <a:lstStyle>
            <a:lvl1pPr algn="r">
              <a:defRPr/>
            </a:lvl1pPr>
          </a:lstStyle>
          <a:p>
            <a:r>
              <a:rPr lang="en-US" dirty="0" err="1"/>
              <a:t>ClICK</a:t>
            </a:r>
            <a:r>
              <a:rPr lang="en-US" dirty="0"/>
              <a:t> TO ADD TITLE</a:t>
            </a:r>
          </a:p>
        </p:txBody>
      </p:sp>
      <p:cxnSp>
        <p:nvCxnSpPr>
          <p:cNvPr id="18" name="Straight Connector 17">
            <a:extLst>
              <a:ext uri="{FF2B5EF4-FFF2-40B4-BE49-F238E27FC236}">
                <a16:creationId xmlns:a16="http://schemas.microsoft.com/office/drawing/2014/main" id="{37EFB8CD-537B-4E5E-8F93-82EED2C8412C}"/>
              </a:ext>
              <a:ext uri="{C183D7F6-B498-43B3-948B-1728B52AA6E4}">
                <adec:decorative xmlns:adec="http://schemas.microsoft.com/office/drawing/2017/decorative" val="1"/>
              </a:ext>
            </a:extLst>
          </p:cNvPr>
          <p:cNvCxnSpPr>
            <a:cxnSpLocks/>
          </p:cNvCxnSpPr>
          <p:nvPr userDrawn="1"/>
        </p:nvCxnSpPr>
        <p:spPr>
          <a:xfrm>
            <a:off x="9751536"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20CA687-1C2C-48EE-99B9-EC8CF30289F1}"/>
              </a:ext>
            </a:extLst>
          </p:cNvPr>
          <p:cNvSpPr>
            <a:spLocks noGrp="1"/>
          </p:cNvSpPr>
          <p:nvPr>
            <p:ph sz="quarter" idx="13" hasCustomPrompt="1"/>
          </p:nvPr>
        </p:nvSpPr>
        <p:spPr>
          <a:xfrm>
            <a:off x="1335088" y="1995488"/>
            <a:ext cx="9521825" cy="4051300"/>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19" name="Footer Placeholder 9">
            <a:extLst>
              <a:ext uri="{FF2B5EF4-FFF2-40B4-BE49-F238E27FC236}">
                <a16:creationId xmlns:a16="http://schemas.microsoft.com/office/drawing/2014/main" id="{8135C37F-29C2-41B0-B777-64FAC1F70FE4}"/>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20" name="Date Placeholder 8">
            <a:extLst>
              <a:ext uri="{FF2B5EF4-FFF2-40B4-BE49-F238E27FC236}">
                <a16:creationId xmlns:a16="http://schemas.microsoft.com/office/drawing/2014/main" id="{FAC325DA-0D81-49D1-BDBC-680AF5D62C71}"/>
              </a:ext>
            </a:extLst>
          </p:cNvPr>
          <p:cNvSpPr>
            <a:spLocks noGrp="1"/>
          </p:cNvSpPr>
          <p:nvPr>
            <p:ph type="dt" sz="half" idx="10"/>
          </p:nvPr>
        </p:nvSpPr>
        <p:spPr>
          <a:xfrm>
            <a:off x="8369448" y="6356350"/>
            <a:ext cx="2592594" cy="365125"/>
          </a:xfrm>
        </p:spPr>
        <p:txBody>
          <a:bodyPr/>
          <a:lstStyle/>
          <a:p>
            <a:r>
              <a:rPr lang="en-US"/>
              <a:t>2/11/20XX</a:t>
            </a:r>
          </a:p>
        </p:txBody>
      </p:sp>
      <p:sp>
        <p:nvSpPr>
          <p:cNvPr id="21" name="Slide Number Placeholder 10">
            <a:extLst>
              <a:ext uri="{FF2B5EF4-FFF2-40B4-BE49-F238E27FC236}">
                <a16:creationId xmlns:a16="http://schemas.microsoft.com/office/drawing/2014/main" id="{13980C1F-6344-4AC2-8573-0D9F35314B84}"/>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1678275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D5221BF9-9559-4D62-ADC6-2362970143F9}"/>
              </a:ext>
            </a:extLst>
          </p:cNvPr>
          <p:cNvSpPr>
            <a:spLocks noGrp="1"/>
          </p:cNvSpPr>
          <p:nvPr>
            <p:ph type="title" hasCustomPrompt="1"/>
          </p:nvPr>
        </p:nvSpPr>
        <p:spPr>
          <a:xfrm>
            <a:off x="695325" y="888999"/>
            <a:ext cx="10798176" cy="1051914"/>
          </a:xfrm>
          <a:prstGeom prst="rect">
            <a:avLst/>
          </a:prstGeom>
        </p:spPr>
        <p:txBody>
          <a:bodyPr/>
          <a:lstStyle>
            <a:lvl1pPr algn="r">
              <a:defRPr/>
            </a:lvl1pPr>
          </a:lstStyle>
          <a:p>
            <a:r>
              <a:rPr lang="en-US" dirty="0" err="1"/>
              <a:t>ClICK</a:t>
            </a:r>
            <a:r>
              <a:rPr lang="en-US" dirty="0"/>
              <a:t> TO ADD TITLE</a:t>
            </a:r>
          </a:p>
        </p:txBody>
      </p:sp>
      <p:cxnSp>
        <p:nvCxnSpPr>
          <p:cNvPr id="7" name="Straight Connector 6">
            <a:extLst>
              <a:ext uri="{FF2B5EF4-FFF2-40B4-BE49-F238E27FC236}">
                <a16:creationId xmlns:a16="http://schemas.microsoft.com/office/drawing/2014/main" id="{7FB4C3E1-495D-437D-A1DB-87F3028BBA42}"/>
              </a:ext>
              <a:ext uri="{C183D7F6-B498-43B3-948B-1728B52AA6E4}">
                <adec:decorative xmlns:adec="http://schemas.microsoft.com/office/drawing/2017/decorative" val="1"/>
              </a:ext>
            </a:extLst>
          </p:cNvPr>
          <p:cNvCxnSpPr>
            <a:cxnSpLocks/>
          </p:cNvCxnSpPr>
          <p:nvPr userDrawn="1"/>
        </p:nvCxnSpPr>
        <p:spPr>
          <a:xfrm>
            <a:off x="9751536"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6AAB131D-0F50-4923-96D1-8C59A3D8EEC3}"/>
              </a:ext>
            </a:extLst>
          </p:cNvPr>
          <p:cNvSpPr>
            <a:spLocks noGrp="1"/>
          </p:cNvSpPr>
          <p:nvPr>
            <p:ph sz="quarter" idx="13" hasCustomPrompt="1"/>
          </p:nvPr>
        </p:nvSpPr>
        <p:spPr>
          <a:xfrm>
            <a:off x="1762875" y="2386654"/>
            <a:ext cx="8663075" cy="3310890"/>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8" name="Footer Placeholder 9">
            <a:extLst>
              <a:ext uri="{FF2B5EF4-FFF2-40B4-BE49-F238E27FC236}">
                <a16:creationId xmlns:a16="http://schemas.microsoft.com/office/drawing/2014/main" id="{F30DBE8A-9D17-4F79-86F8-9FEA11DF06E9}"/>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9" name="Date Placeholder 8">
            <a:extLst>
              <a:ext uri="{FF2B5EF4-FFF2-40B4-BE49-F238E27FC236}">
                <a16:creationId xmlns:a16="http://schemas.microsoft.com/office/drawing/2014/main" id="{FC9023F8-E1A8-4C1E-B745-6658DCD6718F}"/>
              </a:ext>
            </a:extLst>
          </p:cNvPr>
          <p:cNvSpPr>
            <a:spLocks noGrp="1"/>
          </p:cNvSpPr>
          <p:nvPr>
            <p:ph type="dt" sz="half" idx="10"/>
          </p:nvPr>
        </p:nvSpPr>
        <p:spPr>
          <a:xfrm>
            <a:off x="8369448" y="6356350"/>
            <a:ext cx="2592594" cy="365125"/>
          </a:xfrm>
        </p:spPr>
        <p:txBody>
          <a:bodyPr/>
          <a:lstStyle/>
          <a:p>
            <a:r>
              <a:rPr lang="en-US"/>
              <a:t>2/11/20XX</a:t>
            </a:r>
          </a:p>
        </p:txBody>
      </p:sp>
      <p:sp>
        <p:nvSpPr>
          <p:cNvPr id="10" name="Slide Number Placeholder 10">
            <a:extLst>
              <a:ext uri="{FF2B5EF4-FFF2-40B4-BE49-F238E27FC236}">
                <a16:creationId xmlns:a16="http://schemas.microsoft.com/office/drawing/2014/main" id="{E51CCEBF-A77A-4DDA-94D4-73646D552252}"/>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354409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6371D84D-B708-4A20-8D50-CDA4E3EC6F9C}"/>
              </a:ext>
            </a:extLst>
          </p:cNvPr>
          <p:cNvSpPr>
            <a:spLocks noGrp="1"/>
          </p:cNvSpPr>
          <p:nvPr>
            <p:ph type="pic" sz="quarter" idx="13" hasCustomPrompt="1"/>
          </p:nvPr>
        </p:nvSpPr>
        <p:spPr>
          <a:xfrm>
            <a:off x="0" y="0"/>
            <a:ext cx="12192000" cy="6858000"/>
          </a:xfrm>
          <a:custGeom>
            <a:avLst/>
            <a:gdLst>
              <a:gd name="connsiteX0" fmla="*/ 800476 w 12192000"/>
              <a:gd name="connsiteY0" fmla="*/ 6126480 h 6858000"/>
              <a:gd name="connsiteX1" fmla="*/ 800476 w 12192000"/>
              <a:gd name="connsiteY1" fmla="*/ 6144768 h 6858000"/>
              <a:gd name="connsiteX2" fmla="*/ 11407516 w 12192000"/>
              <a:gd name="connsiteY2" fmla="*/ 6144768 h 6858000"/>
              <a:gd name="connsiteX3" fmla="*/ 11407516 w 12192000"/>
              <a:gd name="connsiteY3" fmla="*/ 6126480 h 6858000"/>
              <a:gd name="connsiteX4" fmla="*/ 800476 w 12192000"/>
              <a:gd name="connsiteY4" fmla="*/ 701040 h 6858000"/>
              <a:gd name="connsiteX5" fmla="*/ 800476 w 12192000"/>
              <a:gd name="connsiteY5" fmla="*/ 746759 h 6858000"/>
              <a:gd name="connsiteX6" fmla="*/ 11407516 w 12192000"/>
              <a:gd name="connsiteY6" fmla="*/ 746759 h 6858000"/>
              <a:gd name="connsiteX7" fmla="*/ 11407516 w 12192000"/>
              <a:gd name="connsiteY7" fmla="*/ 701040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800476" y="6126480"/>
                </a:moveTo>
                <a:lnTo>
                  <a:pt x="800476" y="6144768"/>
                </a:lnTo>
                <a:lnTo>
                  <a:pt x="11407516" y="6144768"/>
                </a:lnTo>
                <a:lnTo>
                  <a:pt x="11407516" y="6126480"/>
                </a:lnTo>
                <a:close/>
                <a:moveTo>
                  <a:pt x="800476" y="701040"/>
                </a:moveTo>
                <a:lnTo>
                  <a:pt x="800476" y="746759"/>
                </a:lnTo>
                <a:lnTo>
                  <a:pt x="11407516" y="746759"/>
                </a:lnTo>
                <a:lnTo>
                  <a:pt x="11407516" y="701040"/>
                </a:lnTo>
                <a:close/>
                <a:moveTo>
                  <a:pt x="0" y="0"/>
                </a:moveTo>
                <a:lnTo>
                  <a:pt x="12192000" y="0"/>
                </a:lnTo>
                <a:lnTo>
                  <a:pt x="12192000" y="6858000"/>
                </a:lnTo>
                <a:lnTo>
                  <a:pt x="0" y="6858000"/>
                </a:lnTo>
                <a:close/>
              </a:path>
            </a:pathLst>
          </a:custGeom>
        </p:spPr>
        <p:txBody>
          <a:bodyPr wrap="square">
            <a:noAutofit/>
          </a:bodyPr>
          <a:lstStyle>
            <a:lvl1pPr marL="0" indent="0" algn="ctr">
              <a:buNone/>
              <a:defRPr/>
            </a:lvl1pPr>
          </a:lstStyle>
          <a:p>
            <a:r>
              <a:rPr lang="en-US" dirty="0"/>
              <a:t>Insert photo here</a:t>
            </a:r>
          </a:p>
        </p:txBody>
      </p:sp>
      <p:sp>
        <p:nvSpPr>
          <p:cNvPr id="2" name="Title 1">
            <a:extLst>
              <a:ext uri="{FF2B5EF4-FFF2-40B4-BE49-F238E27FC236}">
                <a16:creationId xmlns:a16="http://schemas.microsoft.com/office/drawing/2014/main" id="{21A03AD3-C316-411C-9844-6C8D950DC403}"/>
              </a:ext>
            </a:extLst>
          </p:cNvPr>
          <p:cNvSpPr>
            <a:spLocks noGrp="1"/>
          </p:cNvSpPr>
          <p:nvPr>
            <p:ph type="title" hasCustomPrompt="1"/>
          </p:nvPr>
        </p:nvSpPr>
        <p:spPr>
          <a:xfrm>
            <a:off x="6601766" y="1837677"/>
            <a:ext cx="4930901" cy="2334828"/>
          </a:xfrm>
          <a:prstGeom prst="rect">
            <a:avLst/>
          </a:prstGeom>
        </p:spPr>
        <p:txBody>
          <a:bodyPr/>
          <a:lstStyle>
            <a:lvl1pPr algn="r">
              <a:defRPr cap="none">
                <a:solidFill>
                  <a:schemeClr val="bg1"/>
                </a:solidFill>
                <a:effectLst>
                  <a:outerShdw blurRad="38100" dist="38100" dir="2700000" algn="tl">
                    <a:srgbClr val="000000">
                      <a:alpha val="43137"/>
                    </a:srgbClr>
                  </a:outerShdw>
                </a:effectLst>
              </a:defRPr>
            </a:lvl1pPr>
          </a:lstStyle>
          <a:p>
            <a:r>
              <a:rPr lang="en-US" dirty="0"/>
              <a:t>Insert text here</a:t>
            </a:r>
          </a:p>
        </p:txBody>
      </p:sp>
      <p:sp>
        <p:nvSpPr>
          <p:cNvPr id="25" name="Subtitle 2">
            <a:extLst>
              <a:ext uri="{FF2B5EF4-FFF2-40B4-BE49-F238E27FC236}">
                <a16:creationId xmlns:a16="http://schemas.microsoft.com/office/drawing/2014/main" id="{F00A8C60-C81E-4C2C-AB11-00AE1AC04ECE}"/>
              </a:ext>
            </a:extLst>
          </p:cNvPr>
          <p:cNvSpPr>
            <a:spLocks noGrp="1"/>
          </p:cNvSpPr>
          <p:nvPr>
            <p:ph type="subTitle" idx="1" hasCustomPrompt="1"/>
          </p:nvPr>
        </p:nvSpPr>
        <p:spPr>
          <a:xfrm>
            <a:off x="6347532" y="4408305"/>
            <a:ext cx="5175797" cy="909420"/>
          </a:xfrm>
          <a:prstGeom prst="rect">
            <a:avLst/>
          </a:prstGeom>
        </p:spPr>
        <p:txBody>
          <a:bodyPr anchor="t">
            <a:normAutofit/>
          </a:bodyPr>
          <a:lstStyle>
            <a:lvl1pPr marL="0" indent="0" algn="r">
              <a:buNone/>
              <a:defRPr sz="2800">
                <a:solidFill>
                  <a:schemeClr val="bg1"/>
                </a:solidFill>
                <a:effectLst>
                  <a:outerShdw blurRad="38100" dist="38100" dir="2700000" algn="tl">
                    <a:srgbClr val="000000">
                      <a:alpha val="43137"/>
                    </a:srgbClr>
                  </a:outerShdw>
                </a:effectLst>
              </a:defRPr>
            </a:lvl1pPr>
          </a:lstStyle>
          <a:p>
            <a:r>
              <a:rPr lang="en-US" sz="1800" dirty="0">
                <a:solidFill>
                  <a:schemeClr val="bg1"/>
                </a:solidFill>
              </a:rPr>
              <a:t>Insert subtitle here</a:t>
            </a:r>
          </a:p>
        </p:txBody>
      </p:sp>
      <p:sp>
        <p:nvSpPr>
          <p:cNvPr id="14" name="Footer Placeholder 4">
            <a:extLst>
              <a:ext uri="{FF2B5EF4-FFF2-40B4-BE49-F238E27FC236}">
                <a16:creationId xmlns:a16="http://schemas.microsoft.com/office/drawing/2014/main" id="{9F7D24C8-FDC6-4FCE-85C6-520D6469380F}"/>
              </a:ext>
            </a:extLst>
          </p:cNvPr>
          <p:cNvSpPr>
            <a:spLocks noGrp="1"/>
          </p:cNvSpPr>
          <p:nvPr>
            <p:ph type="ftr" sz="quarter" idx="11"/>
          </p:nvPr>
        </p:nvSpPr>
        <p:spPr>
          <a:xfrm>
            <a:off x="715383" y="6356350"/>
            <a:ext cx="4539727"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PRESENTATION TITLE</a:t>
            </a:r>
            <a:endParaRPr lang="en-US" dirty="0"/>
          </a:p>
        </p:txBody>
      </p:sp>
      <p:sp>
        <p:nvSpPr>
          <p:cNvPr id="15" name="Date Placeholder 3">
            <a:extLst>
              <a:ext uri="{FF2B5EF4-FFF2-40B4-BE49-F238E27FC236}">
                <a16:creationId xmlns:a16="http://schemas.microsoft.com/office/drawing/2014/main" id="{450E2155-DD21-4098-82EF-B19C466B239E}"/>
              </a:ext>
            </a:extLst>
          </p:cNvPr>
          <p:cNvSpPr>
            <a:spLocks noGrp="1"/>
          </p:cNvSpPr>
          <p:nvPr>
            <p:ph type="dt" sz="half" idx="10"/>
          </p:nvPr>
        </p:nvSpPr>
        <p:spPr>
          <a:xfrm>
            <a:off x="8369448" y="6356350"/>
            <a:ext cx="2592594"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2/11/20XX</a:t>
            </a:r>
          </a:p>
        </p:txBody>
      </p:sp>
      <p:sp>
        <p:nvSpPr>
          <p:cNvPr id="16" name="Slide Number Placeholder 5">
            <a:extLst>
              <a:ext uri="{FF2B5EF4-FFF2-40B4-BE49-F238E27FC236}">
                <a16:creationId xmlns:a16="http://schemas.microsoft.com/office/drawing/2014/main" id="{130CB194-35B9-4229-9CFE-5C3B911EC2A3}"/>
              </a:ext>
            </a:extLst>
          </p:cNvPr>
          <p:cNvSpPr>
            <a:spLocks noGrp="1"/>
          </p:cNvSpPr>
          <p:nvPr>
            <p:ph type="sldNum" sz="quarter" idx="12"/>
          </p:nvPr>
        </p:nvSpPr>
        <p:spPr>
          <a:xfrm>
            <a:off x="10919012" y="6356350"/>
            <a:ext cx="672354" cy="365125"/>
          </a:xfrm>
        </p:spPr>
        <p:txBody>
          <a:bodyPr/>
          <a:lstStyle>
            <a:lvl1pPr>
              <a:defRPr>
                <a:solidFill>
                  <a:schemeClr val="bg1"/>
                </a:solidFill>
                <a:effectLst>
                  <a:outerShdw blurRad="38100" dist="38100" dir="2700000" algn="tl">
                    <a:srgbClr val="000000">
                      <a:alpha val="43137"/>
                    </a:srgbClr>
                  </a:outerShdw>
                </a:effectLst>
              </a:defRPr>
            </a:lvl1pPr>
          </a:lstStyle>
          <a:p>
            <a:fld id="{A2AE2B76-F97F-4BE2-8670-72276A5F21A5}" type="slidenum">
              <a:rPr lang="en-US" smtClean="0"/>
              <a:pPr/>
              <a:t>‹#›</a:t>
            </a:fld>
            <a:endParaRPr lang="en-US"/>
          </a:p>
        </p:txBody>
      </p:sp>
      <p:cxnSp>
        <p:nvCxnSpPr>
          <p:cNvPr id="8" name="Straight Connector 7">
            <a:extLst>
              <a:ext uri="{FF2B5EF4-FFF2-40B4-BE49-F238E27FC236}">
                <a16:creationId xmlns:a16="http://schemas.microsoft.com/office/drawing/2014/main" id="{EBDF219B-DD0E-4D26-8B59-3FE43A252543}"/>
              </a:ext>
              <a:ext uri="{C183D7F6-B498-43B3-948B-1728B52AA6E4}">
                <adec:decorative xmlns:adec="http://schemas.microsoft.com/office/drawing/2017/decorative" val="1"/>
              </a:ext>
            </a:extLst>
          </p:cNvPr>
          <p:cNvCxnSpPr>
            <a:cxnSpLocks/>
          </p:cNvCxnSpPr>
          <p:nvPr userDrawn="1"/>
        </p:nvCxnSpPr>
        <p:spPr>
          <a:xfrm>
            <a:off x="800476" y="723900"/>
            <a:ext cx="10610474" cy="0"/>
          </a:xfrm>
          <a:prstGeom prst="line">
            <a:avLst/>
          </a:prstGeom>
          <a:ln w="44450">
            <a:solidFill>
              <a:srgbClr val="FFFFFF"/>
            </a:solidFill>
          </a:ln>
          <a:effectLst>
            <a:outerShdw blurRad="50800" dist="25400" dir="2700000" sx="99000" sy="99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18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1DFFB204-6AE4-4FC9-9B60-312D7206B03F}"/>
              </a:ext>
            </a:extLst>
          </p:cNvPr>
          <p:cNvSpPr>
            <a:spLocks noGrp="1"/>
          </p:cNvSpPr>
          <p:nvPr>
            <p:ph type="title"/>
          </p:nvPr>
        </p:nvSpPr>
        <p:spPr>
          <a:xfrm>
            <a:off x="695325" y="888999"/>
            <a:ext cx="10798176" cy="1051914"/>
          </a:xfrm>
          <a:prstGeom prst="rect">
            <a:avLst/>
          </a:prstGeom>
        </p:spPr>
        <p:txBody>
          <a:body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9254F317-DDB0-4841-A973-FFC12960827B}"/>
              </a:ext>
            </a:extLst>
          </p:cNvPr>
          <p:cNvSpPr>
            <a:spLocks noGrp="1"/>
          </p:cNvSpPr>
          <p:nvPr>
            <p:ph sz="quarter" idx="13" hasCustomPrompt="1"/>
          </p:nvPr>
        </p:nvSpPr>
        <p:spPr>
          <a:xfrm>
            <a:off x="390669" y="1789993"/>
            <a:ext cx="11407487" cy="4351338"/>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cxnSp>
        <p:nvCxnSpPr>
          <p:cNvPr id="10" name="Straight Connector 9">
            <a:extLst>
              <a:ext uri="{FF2B5EF4-FFF2-40B4-BE49-F238E27FC236}">
                <a16:creationId xmlns:a16="http://schemas.microsoft.com/office/drawing/2014/main" id="{E7B3A45C-71C1-4ADC-89E0-AF6924CA17F4}"/>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ooter Placeholder 9">
            <a:extLst>
              <a:ext uri="{FF2B5EF4-FFF2-40B4-BE49-F238E27FC236}">
                <a16:creationId xmlns:a16="http://schemas.microsoft.com/office/drawing/2014/main" id="{B9239148-0308-46C3-9FF0-4027CC8E85E7}"/>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3" name="Date Placeholder 8">
            <a:extLst>
              <a:ext uri="{FF2B5EF4-FFF2-40B4-BE49-F238E27FC236}">
                <a16:creationId xmlns:a16="http://schemas.microsoft.com/office/drawing/2014/main" id="{774C5953-38DD-4451-A5AA-9A578D59365B}"/>
              </a:ext>
            </a:extLst>
          </p:cNvPr>
          <p:cNvSpPr>
            <a:spLocks noGrp="1"/>
          </p:cNvSpPr>
          <p:nvPr>
            <p:ph type="dt" sz="half" idx="10"/>
          </p:nvPr>
        </p:nvSpPr>
        <p:spPr>
          <a:xfrm>
            <a:off x="8369448" y="6356350"/>
            <a:ext cx="2592594" cy="365125"/>
          </a:xfrm>
        </p:spPr>
        <p:txBody>
          <a:bodyPr/>
          <a:lstStyle/>
          <a:p>
            <a:r>
              <a:rPr lang="en-US"/>
              <a:t>2/11/20XX</a:t>
            </a:r>
          </a:p>
        </p:txBody>
      </p:sp>
      <p:sp>
        <p:nvSpPr>
          <p:cNvPr id="14" name="Slide Number Placeholder 10">
            <a:extLst>
              <a:ext uri="{FF2B5EF4-FFF2-40B4-BE49-F238E27FC236}">
                <a16:creationId xmlns:a16="http://schemas.microsoft.com/office/drawing/2014/main" id="{39D06D66-ACB3-4B9C-B4EB-FC3EC5BD75A6}"/>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652202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CC9BE23-A0EC-4866-A7A4-FD7255EF8F5E}"/>
              </a:ext>
            </a:extLst>
          </p:cNvPr>
          <p:cNvSpPr>
            <a:spLocks noGrp="1"/>
          </p:cNvSpPr>
          <p:nvPr>
            <p:ph type="title"/>
          </p:nvPr>
        </p:nvSpPr>
        <p:spPr>
          <a:xfrm>
            <a:off x="695325" y="888999"/>
            <a:ext cx="10798176" cy="1051914"/>
          </a:xfrm>
          <a:prstGeom prst="rect">
            <a:avLst/>
          </a:prstGeom>
        </p:spPr>
        <p:txBody>
          <a:body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203BC10E-3DDD-4EC5-BD6D-D8D180BF3990}"/>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1FD4AD3C-6727-49EE-9625-F87A6B8AE0B7}"/>
              </a:ext>
            </a:extLst>
          </p:cNvPr>
          <p:cNvSpPr>
            <a:spLocks noGrp="1"/>
          </p:cNvSpPr>
          <p:nvPr>
            <p:ph sz="quarter" idx="13" hasCustomPrompt="1"/>
          </p:nvPr>
        </p:nvSpPr>
        <p:spPr>
          <a:xfrm>
            <a:off x="695326" y="1940913"/>
            <a:ext cx="10798176" cy="4021586"/>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10" name="Footer Placeholder 9">
            <a:extLst>
              <a:ext uri="{FF2B5EF4-FFF2-40B4-BE49-F238E27FC236}">
                <a16:creationId xmlns:a16="http://schemas.microsoft.com/office/drawing/2014/main" id="{4489FA96-DDCF-4A83-91EB-4F5F6179F0D0}"/>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1" name="Date Placeholder 8">
            <a:extLst>
              <a:ext uri="{FF2B5EF4-FFF2-40B4-BE49-F238E27FC236}">
                <a16:creationId xmlns:a16="http://schemas.microsoft.com/office/drawing/2014/main" id="{F7CC7848-0B2C-4FBE-96B0-0717CC5A9FF1}"/>
              </a:ext>
            </a:extLst>
          </p:cNvPr>
          <p:cNvSpPr>
            <a:spLocks noGrp="1"/>
          </p:cNvSpPr>
          <p:nvPr>
            <p:ph type="dt" sz="half" idx="10"/>
          </p:nvPr>
        </p:nvSpPr>
        <p:spPr>
          <a:xfrm>
            <a:off x="8369448" y="6356350"/>
            <a:ext cx="2592594" cy="365125"/>
          </a:xfrm>
        </p:spPr>
        <p:txBody>
          <a:bodyPr/>
          <a:lstStyle/>
          <a:p>
            <a:r>
              <a:rPr lang="en-US"/>
              <a:t>2/11/20XX</a:t>
            </a:r>
          </a:p>
        </p:txBody>
      </p:sp>
      <p:sp>
        <p:nvSpPr>
          <p:cNvPr id="12" name="Slide Number Placeholder 10">
            <a:extLst>
              <a:ext uri="{FF2B5EF4-FFF2-40B4-BE49-F238E27FC236}">
                <a16:creationId xmlns:a16="http://schemas.microsoft.com/office/drawing/2014/main" id="{4CD16377-DD1B-4262-BDAE-760577F5B81D}"/>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369706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r>
              <a:rPr lang="en-US"/>
              <a:t>2/11/20XX</a:t>
            </a:r>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2866470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0.png"/><Relationship Id="rId7" Type="http://schemas.openxmlformats.org/officeDocument/2006/relationships/diagramColors" Target="../diagrams/colors3.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1.xml.rels><?xml version="1.0" encoding="UTF-8" standalone="yes"?>
<Relationships xmlns="http://schemas.openxmlformats.org/package/2006/relationships"><Relationship Id="rId3" Type="http://schemas.openxmlformats.org/officeDocument/2006/relationships/hyperlink" Target="http://www.forestsoftheworld.org/" TargetMode="External"/><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8.png"/><Relationship Id="rId7"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3AE5B2F-2CD3-4E51-91D5-FEF8CE8FEFA9}"/>
              </a:ext>
            </a:extLst>
          </p:cNvPr>
          <p:cNvSpPr>
            <a:spLocks noGrp="1"/>
          </p:cNvSpPr>
          <p:nvPr>
            <p:ph type="ctrTitle"/>
          </p:nvPr>
        </p:nvSpPr>
        <p:spPr>
          <a:xfrm>
            <a:off x="685800" y="908651"/>
            <a:ext cx="3882242" cy="3640345"/>
          </a:xfrm>
        </p:spPr>
        <p:txBody>
          <a:bodyPr/>
          <a:lstStyle/>
          <a:p>
            <a:r>
              <a:rPr lang="en-US" dirty="0"/>
              <a:t>An Overview of forest Trends </a:t>
            </a:r>
          </a:p>
        </p:txBody>
      </p:sp>
      <p:sp>
        <p:nvSpPr>
          <p:cNvPr id="8" name="Subtitle 7">
            <a:extLst>
              <a:ext uri="{FF2B5EF4-FFF2-40B4-BE49-F238E27FC236}">
                <a16:creationId xmlns:a16="http://schemas.microsoft.com/office/drawing/2014/main" id="{952DE27F-5BED-4BCC-887D-5872F796F65F}"/>
              </a:ext>
            </a:extLst>
          </p:cNvPr>
          <p:cNvSpPr>
            <a:spLocks noGrp="1"/>
          </p:cNvSpPr>
          <p:nvPr>
            <p:ph type="subTitle" idx="1"/>
          </p:nvPr>
        </p:nvSpPr>
        <p:spPr>
          <a:xfrm>
            <a:off x="705934" y="5220450"/>
            <a:ext cx="3380437" cy="570748"/>
          </a:xfrm>
        </p:spPr>
        <p:txBody>
          <a:bodyPr>
            <a:normAutofit/>
          </a:bodyPr>
          <a:lstStyle/>
          <a:p>
            <a:r>
              <a:rPr lang="en-US" dirty="0"/>
              <a:t>Miguel Williamson</a:t>
            </a:r>
          </a:p>
        </p:txBody>
      </p:sp>
      <p:pic>
        <p:nvPicPr>
          <p:cNvPr id="11" name="Picture Placeholder 10" descr="Flowers in a tree ">
            <a:extLst>
              <a:ext uri="{FF2B5EF4-FFF2-40B4-BE49-F238E27FC236}">
                <a16:creationId xmlns:a16="http://schemas.microsoft.com/office/drawing/2014/main" id="{BC408C47-2E2A-42C6-99D2-EBED0E23C9B6}"/>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a:ext>
            </a:extLst>
          </a:blip>
          <a:srcRect/>
          <a:stretch/>
        </p:blipFill>
        <p:spPr>
          <a:xfrm>
            <a:off x="4876158" y="0"/>
            <a:ext cx="7315841" cy="6858000"/>
          </a:xfrm>
        </p:spPr>
      </p:pic>
    </p:spTree>
    <p:extLst>
      <p:ext uri="{BB962C8B-B14F-4D97-AF65-F5344CB8AC3E}">
        <p14:creationId xmlns:p14="http://schemas.microsoft.com/office/powerpoint/2010/main" val="1633438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7018DC-5BFA-42F7-884E-E07F6383A8AE}"/>
              </a:ext>
            </a:extLst>
          </p:cNvPr>
          <p:cNvSpPr>
            <a:spLocks noGrp="1"/>
          </p:cNvSpPr>
          <p:nvPr>
            <p:ph type="title"/>
          </p:nvPr>
        </p:nvSpPr>
        <p:spPr>
          <a:xfrm>
            <a:off x="695325" y="888999"/>
            <a:ext cx="10798176" cy="1051914"/>
          </a:xfrm>
        </p:spPr>
        <p:txBody>
          <a:bodyPr/>
          <a:lstStyle/>
          <a:p>
            <a:r>
              <a:rPr lang="en-US" dirty="0"/>
              <a:t>Forest area decrease</a:t>
            </a:r>
          </a:p>
        </p:txBody>
      </p:sp>
      <p:sp>
        <p:nvSpPr>
          <p:cNvPr id="7" name="Footer Placeholder 6">
            <a:extLst>
              <a:ext uri="{FF2B5EF4-FFF2-40B4-BE49-F238E27FC236}">
                <a16:creationId xmlns:a16="http://schemas.microsoft.com/office/drawing/2014/main" id="{2F5BF4A0-99A8-4CC6-A7EA-4D267598A511}"/>
              </a:ext>
            </a:extLst>
          </p:cNvPr>
          <p:cNvSpPr>
            <a:spLocks noGrp="1"/>
          </p:cNvSpPr>
          <p:nvPr>
            <p:ph type="ftr" sz="quarter" idx="11"/>
          </p:nvPr>
        </p:nvSpPr>
        <p:spPr>
          <a:xfrm>
            <a:off x="715383" y="6356350"/>
            <a:ext cx="4539727" cy="365125"/>
          </a:xfrm>
        </p:spPr>
        <p:txBody>
          <a:bodyPr/>
          <a:lstStyle/>
          <a:p>
            <a:r>
              <a:rPr lang="en-US" dirty="0"/>
              <a:t>An Overview of Forest Trends </a:t>
            </a:r>
          </a:p>
        </p:txBody>
      </p:sp>
      <p:sp>
        <p:nvSpPr>
          <p:cNvPr id="6" name="Date Placeholder 5">
            <a:extLst>
              <a:ext uri="{FF2B5EF4-FFF2-40B4-BE49-F238E27FC236}">
                <a16:creationId xmlns:a16="http://schemas.microsoft.com/office/drawing/2014/main" id="{C9AD1602-B35F-4F17-AB81-5190F762E4AB}"/>
              </a:ext>
            </a:extLst>
          </p:cNvPr>
          <p:cNvSpPr>
            <a:spLocks noGrp="1"/>
          </p:cNvSpPr>
          <p:nvPr>
            <p:ph type="dt" sz="half" idx="10"/>
          </p:nvPr>
        </p:nvSpPr>
        <p:spPr>
          <a:xfrm>
            <a:off x="8369448" y="6356350"/>
            <a:ext cx="2592594" cy="365125"/>
          </a:xfrm>
        </p:spPr>
        <p:txBody>
          <a:bodyPr/>
          <a:lstStyle/>
          <a:p>
            <a:r>
              <a:rPr lang="en-US" dirty="0"/>
              <a:t>11/19/2022</a:t>
            </a:r>
          </a:p>
        </p:txBody>
      </p:sp>
      <p:sp>
        <p:nvSpPr>
          <p:cNvPr id="8" name="Slide Number Placeholder 7">
            <a:extLst>
              <a:ext uri="{FF2B5EF4-FFF2-40B4-BE49-F238E27FC236}">
                <a16:creationId xmlns:a16="http://schemas.microsoft.com/office/drawing/2014/main" id="{6465E707-883C-4773-BB50-7A780F2A9DE9}"/>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pPr/>
              <a:t>10</a:t>
            </a:fld>
            <a:endParaRPr lang="en-US"/>
          </a:p>
        </p:txBody>
      </p:sp>
      <p:pic>
        <p:nvPicPr>
          <p:cNvPr id="9" name="Content Placeholder 8">
            <a:extLst>
              <a:ext uri="{FF2B5EF4-FFF2-40B4-BE49-F238E27FC236}">
                <a16:creationId xmlns:a16="http://schemas.microsoft.com/office/drawing/2014/main" id="{05544078-4E52-5047-4D0B-BCAB1AB54235}"/>
              </a:ext>
            </a:extLst>
          </p:cNvPr>
          <p:cNvPicPr>
            <a:picLocks noGrp="1" noChangeAspect="1"/>
          </p:cNvPicPr>
          <p:nvPr>
            <p:ph sz="quarter" idx="13"/>
          </p:nvPr>
        </p:nvPicPr>
        <p:blipFill>
          <a:blip r:embed="rId3"/>
          <a:stretch>
            <a:fillRect/>
          </a:stretch>
        </p:blipFill>
        <p:spPr>
          <a:xfrm>
            <a:off x="90918" y="1479530"/>
            <a:ext cx="8613695" cy="4832139"/>
          </a:xfrm>
        </p:spPr>
      </p:pic>
      <p:graphicFrame>
        <p:nvGraphicFramePr>
          <p:cNvPr id="4" name="Diagram 3">
            <a:extLst>
              <a:ext uri="{FF2B5EF4-FFF2-40B4-BE49-F238E27FC236}">
                <a16:creationId xmlns:a16="http://schemas.microsoft.com/office/drawing/2014/main" id="{6DA73C9B-6685-AD29-7DB7-CFB5E0D6CBE7}"/>
              </a:ext>
            </a:extLst>
          </p:cNvPr>
          <p:cNvGraphicFramePr/>
          <p:nvPr>
            <p:extLst>
              <p:ext uri="{D42A27DB-BD31-4B8C-83A1-F6EECF244321}">
                <p14:modId xmlns:p14="http://schemas.microsoft.com/office/powerpoint/2010/main" val="2080926197"/>
              </p:ext>
            </p:extLst>
          </p:nvPr>
        </p:nvGraphicFramePr>
        <p:xfrm>
          <a:off x="7579027" y="2580461"/>
          <a:ext cx="3914474" cy="31363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11912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E3AB7A6-D559-46CE-B539-B45ED58933B9}"/>
              </a:ext>
            </a:extLst>
          </p:cNvPr>
          <p:cNvSpPr>
            <a:spLocks noGrp="1"/>
          </p:cNvSpPr>
          <p:nvPr>
            <p:ph type="title"/>
          </p:nvPr>
        </p:nvSpPr>
        <p:spPr>
          <a:xfrm>
            <a:off x="700087" y="909638"/>
            <a:ext cx="10691813" cy="810192"/>
          </a:xfrm>
        </p:spPr>
        <p:txBody>
          <a:bodyPr/>
          <a:lstStyle/>
          <a:p>
            <a:r>
              <a:rPr lang="en-US" dirty="0"/>
              <a:t>Two highest forest increase</a:t>
            </a:r>
          </a:p>
        </p:txBody>
      </p:sp>
      <p:sp>
        <p:nvSpPr>
          <p:cNvPr id="20" name="Text Placeholder 19">
            <a:extLst>
              <a:ext uri="{FF2B5EF4-FFF2-40B4-BE49-F238E27FC236}">
                <a16:creationId xmlns:a16="http://schemas.microsoft.com/office/drawing/2014/main" id="{C4BE8DA1-F707-4BCC-AE68-BCDD8918113C}"/>
              </a:ext>
            </a:extLst>
          </p:cNvPr>
          <p:cNvSpPr>
            <a:spLocks noGrp="1"/>
          </p:cNvSpPr>
          <p:nvPr>
            <p:ph type="body" sz="quarter" idx="15"/>
          </p:nvPr>
        </p:nvSpPr>
        <p:spPr/>
        <p:txBody>
          <a:bodyPr/>
          <a:lstStyle/>
          <a:p>
            <a:r>
              <a:rPr lang="en-US" dirty="0"/>
              <a:t>Brazil</a:t>
            </a:r>
          </a:p>
        </p:txBody>
      </p:sp>
      <p:sp>
        <p:nvSpPr>
          <p:cNvPr id="12" name="Content Placeholder 11">
            <a:extLst>
              <a:ext uri="{FF2B5EF4-FFF2-40B4-BE49-F238E27FC236}">
                <a16:creationId xmlns:a16="http://schemas.microsoft.com/office/drawing/2014/main" id="{10320AE5-EA43-4ACD-9065-4368B7CCF126}"/>
              </a:ext>
            </a:extLst>
          </p:cNvPr>
          <p:cNvSpPr>
            <a:spLocks noGrp="1"/>
          </p:cNvSpPr>
          <p:nvPr>
            <p:ph idx="1"/>
          </p:nvPr>
        </p:nvSpPr>
        <p:spPr>
          <a:xfrm>
            <a:off x="800099" y="2551176"/>
            <a:ext cx="5094673" cy="3273552"/>
          </a:xfrm>
        </p:spPr>
        <p:txBody>
          <a:bodyPr>
            <a:normAutofit/>
          </a:bodyPr>
          <a:lstStyle/>
          <a:p>
            <a:r>
              <a:rPr lang="en-US" dirty="0"/>
              <a:t>Brazil had the biggest deforested area in the world by a large margin </a:t>
            </a:r>
          </a:p>
          <a:p>
            <a:r>
              <a:rPr lang="en-US" dirty="0"/>
              <a:t>This is catastrophic as they have removed more than 90,000 kilohectares, 30,000 more than China has planted in their “Green Wall” project</a:t>
            </a:r>
          </a:p>
          <a:p>
            <a:r>
              <a:rPr lang="en-US" dirty="0"/>
              <a:t>This is almost entirely due to agriculture and is particularly bad as Brazil is home to the world’s largest rainforest the Amazon which is one of the world’s largest carbon capturing ecosystems</a:t>
            </a:r>
          </a:p>
        </p:txBody>
      </p:sp>
      <p:sp>
        <p:nvSpPr>
          <p:cNvPr id="21" name="Text Placeholder 20">
            <a:extLst>
              <a:ext uri="{FF2B5EF4-FFF2-40B4-BE49-F238E27FC236}">
                <a16:creationId xmlns:a16="http://schemas.microsoft.com/office/drawing/2014/main" id="{486CA4A0-99AD-4441-A943-86DA4838F254}"/>
              </a:ext>
            </a:extLst>
          </p:cNvPr>
          <p:cNvSpPr>
            <a:spLocks noGrp="1"/>
          </p:cNvSpPr>
          <p:nvPr>
            <p:ph type="body" sz="quarter" idx="16"/>
          </p:nvPr>
        </p:nvSpPr>
        <p:spPr/>
        <p:txBody>
          <a:bodyPr/>
          <a:lstStyle/>
          <a:p>
            <a:r>
              <a:rPr lang="en-US" dirty="0"/>
              <a:t>Nicaragua </a:t>
            </a:r>
          </a:p>
        </p:txBody>
      </p:sp>
      <p:sp>
        <p:nvSpPr>
          <p:cNvPr id="13" name="Content Placeholder 12">
            <a:extLst>
              <a:ext uri="{FF2B5EF4-FFF2-40B4-BE49-F238E27FC236}">
                <a16:creationId xmlns:a16="http://schemas.microsoft.com/office/drawing/2014/main" id="{75960A7F-E4C9-41FC-AD08-55636BBE33BB}"/>
              </a:ext>
            </a:extLst>
          </p:cNvPr>
          <p:cNvSpPr>
            <a:spLocks noGrp="1"/>
          </p:cNvSpPr>
          <p:nvPr>
            <p:ph idx="13"/>
          </p:nvPr>
        </p:nvSpPr>
        <p:spPr>
          <a:xfrm>
            <a:off x="6297226" y="2551176"/>
            <a:ext cx="5094673" cy="3273552"/>
          </a:xfrm>
        </p:spPr>
        <p:txBody>
          <a:bodyPr>
            <a:normAutofit/>
          </a:bodyPr>
          <a:lstStyle/>
          <a:p>
            <a:r>
              <a:rPr lang="en-US" dirty="0"/>
              <a:t>Nicaragua is number one for most percentage of their country that they have deforested.</a:t>
            </a:r>
          </a:p>
          <a:p>
            <a:r>
              <a:rPr lang="en-US" dirty="0"/>
              <a:t>According to </a:t>
            </a:r>
            <a:r>
              <a:rPr lang="en-US" dirty="0">
                <a:hlinkClick r:id="rId3"/>
              </a:rPr>
              <a:t>www.Forestsoftheworld.org</a:t>
            </a:r>
            <a:r>
              <a:rPr lang="en-US" dirty="0"/>
              <a:t> this is mainly due to agriculture as well as some industrial projects.</a:t>
            </a:r>
          </a:p>
        </p:txBody>
      </p:sp>
      <p:sp>
        <p:nvSpPr>
          <p:cNvPr id="15" name="Footer Placeholder 14">
            <a:extLst>
              <a:ext uri="{FF2B5EF4-FFF2-40B4-BE49-F238E27FC236}">
                <a16:creationId xmlns:a16="http://schemas.microsoft.com/office/drawing/2014/main" id="{888C5272-A978-46A6-BFF3-470E4671F127}"/>
              </a:ext>
            </a:extLst>
          </p:cNvPr>
          <p:cNvSpPr>
            <a:spLocks noGrp="1"/>
          </p:cNvSpPr>
          <p:nvPr>
            <p:ph type="ftr" sz="quarter" idx="11"/>
          </p:nvPr>
        </p:nvSpPr>
        <p:spPr>
          <a:xfrm>
            <a:off x="715383" y="6356350"/>
            <a:ext cx="4539727" cy="365125"/>
          </a:xfrm>
        </p:spPr>
        <p:txBody>
          <a:bodyPr/>
          <a:lstStyle/>
          <a:p>
            <a:r>
              <a:rPr lang="en-US" dirty="0"/>
              <a:t>An Overview of Forest Trends </a:t>
            </a:r>
          </a:p>
        </p:txBody>
      </p:sp>
      <p:sp>
        <p:nvSpPr>
          <p:cNvPr id="14" name="Date Placeholder 13">
            <a:extLst>
              <a:ext uri="{FF2B5EF4-FFF2-40B4-BE49-F238E27FC236}">
                <a16:creationId xmlns:a16="http://schemas.microsoft.com/office/drawing/2014/main" id="{C7ED0299-AE74-4997-AC3D-0540FC7D9A3D}"/>
              </a:ext>
            </a:extLst>
          </p:cNvPr>
          <p:cNvSpPr>
            <a:spLocks noGrp="1"/>
          </p:cNvSpPr>
          <p:nvPr>
            <p:ph type="dt" sz="half" idx="10"/>
          </p:nvPr>
        </p:nvSpPr>
        <p:spPr>
          <a:xfrm>
            <a:off x="8369448" y="6356350"/>
            <a:ext cx="2592594" cy="365125"/>
          </a:xfrm>
        </p:spPr>
        <p:txBody>
          <a:bodyPr/>
          <a:lstStyle/>
          <a:p>
            <a:r>
              <a:rPr lang="en-US" dirty="0"/>
              <a:t>11/19/2022</a:t>
            </a:r>
          </a:p>
        </p:txBody>
      </p:sp>
      <p:sp>
        <p:nvSpPr>
          <p:cNvPr id="16" name="Slide Number Placeholder 15">
            <a:extLst>
              <a:ext uri="{FF2B5EF4-FFF2-40B4-BE49-F238E27FC236}">
                <a16:creationId xmlns:a16="http://schemas.microsoft.com/office/drawing/2014/main" id="{F2487E21-C525-4E38-A991-F2DA835E481C}"/>
              </a:ext>
            </a:extLst>
          </p:cNvPr>
          <p:cNvSpPr>
            <a:spLocks noGrp="1"/>
          </p:cNvSpPr>
          <p:nvPr>
            <p:ph type="sldNum" sz="quarter" idx="12"/>
          </p:nvPr>
        </p:nvSpPr>
        <p:spPr>
          <a:xfrm>
            <a:off x="10919012" y="6356350"/>
            <a:ext cx="672354" cy="365125"/>
          </a:xfrm>
        </p:spPr>
        <p:txBody>
          <a:bodyPr/>
          <a:lstStyle/>
          <a:p>
            <a:fld id="{E30AF5A0-43BB-4336-8627-9123B9144D80}" type="slidenum">
              <a:rPr lang="en-US" smtClean="0"/>
              <a:pPr/>
              <a:t>11</a:t>
            </a:fld>
            <a:endParaRPr lang="en-US"/>
          </a:p>
        </p:txBody>
      </p:sp>
    </p:spTree>
    <p:extLst>
      <p:ext uri="{BB962C8B-B14F-4D97-AF65-F5344CB8AC3E}">
        <p14:creationId xmlns:p14="http://schemas.microsoft.com/office/powerpoint/2010/main" val="1578540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2B9FC-B1A4-42E1-B2DC-D0C0A1C37D05}"/>
              </a:ext>
            </a:extLst>
          </p:cNvPr>
          <p:cNvSpPr>
            <a:spLocks noGrp="1"/>
          </p:cNvSpPr>
          <p:nvPr>
            <p:ph type="title"/>
          </p:nvPr>
        </p:nvSpPr>
        <p:spPr>
          <a:xfrm>
            <a:off x="7887511" y="909639"/>
            <a:ext cx="3703856" cy="1290636"/>
          </a:xfrm>
        </p:spPr>
        <p:txBody>
          <a:bodyPr/>
          <a:lstStyle/>
          <a:p>
            <a:r>
              <a:rPr lang="en-US" dirty="0"/>
              <a:t>Summary</a:t>
            </a:r>
          </a:p>
        </p:txBody>
      </p:sp>
      <p:pic>
        <p:nvPicPr>
          <p:cNvPr id="15" name="Picture Placeholder 14" descr="Autumn Orange Forest ">
            <a:extLst>
              <a:ext uri="{FF2B5EF4-FFF2-40B4-BE49-F238E27FC236}">
                <a16:creationId xmlns:a16="http://schemas.microsoft.com/office/drawing/2014/main" id="{3A763A56-8C12-404B-B374-9F31E4B70456}"/>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715383" y="723900"/>
            <a:ext cx="3179762" cy="2160588"/>
          </a:xfrm>
        </p:spPr>
      </p:pic>
      <p:pic>
        <p:nvPicPr>
          <p:cNvPr id="17" name="Picture Placeholder 16" descr="Autumn Orange leaves Forest ">
            <a:extLst>
              <a:ext uri="{FF2B5EF4-FFF2-40B4-BE49-F238E27FC236}">
                <a16:creationId xmlns:a16="http://schemas.microsoft.com/office/drawing/2014/main" id="{1B0C884E-6FFE-4DE6-BFE7-C8DDFFBD2CA3}"/>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a:ext>
            </a:extLst>
          </a:blip>
          <a:srcRect/>
          <a:stretch/>
        </p:blipFill>
        <p:spPr>
          <a:xfrm>
            <a:off x="715383" y="3048000"/>
            <a:ext cx="3178175" cy="3086100"/>
          </a:xfrm>
        </p:spPr>
      </p:pic>
      <p:pic>
        <p:nvPicPr>
          <p:cNvPr id="16" name="Picture Placeholder 15" descr="Tree Bark">
            <a:extLst>
              <a:ext uri="{FF2B5EF4-FFF2-40B4-BE49-F238E27FC236}">
                <a16:creationId xmlns:a16="http://schemas.microsoft.com/office/drawing/2014/main" id="{DDB395F7-633B-4BAB-9D62-331ADC13DF89}"/>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a:ext>
            </a:extLst>
          </a:blip>
          <a:srcRect/>
          <a:stretch/>
        </p:blipFill>
        <p:spPr>
          <a:xfrm>
            <a:off x="4040188" y="723900"/>
            <a:ext cx="3371850" cy="3159125"/>
          </a:xfrm>
        </p:spPr>
      </p:pic>
      <p:pic>
        <p:nvPicPr>
          <p:cNvPr id="22" name="Picture Placeholder 21" descr="Autumn yellow leaves in a Forest ">
            <a:extLst>
              <a:ext uri="{FF2B5EF4-FFF2-40B4-BE49-F238E27FC236}">
                <a16:creationId xmlns:a16="http://schemas.microsoft.com/office/drawing/2014/main" id="{8B455C34-F1AA-4708-A656-BEC06F9933C9}"/>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a:ext>
            </a:extLst>
          </a:blip>
          <a:srcRect/>
          <a:stretch/>
        </p:blipFill>
        <p:spPr>
          <a:xfrm>
            <a:off x="4039608" y="4038600"/>
            <a:ext cx="3371659" cy="2095500"/>
          </a:xfrm>
        </p:spPr>
      </p:pic>
      <p:sp>
        <p:nvSpPr>
          <p:cNvPr id="6" name="Content Placeholder 5">
            <a:extLst>
              <a:ext uri="{FF2B5EF4-FFF2-40B4-BE49-F238E27FC236}">
                <a16:creationId xmlns:a16="http://schemas.microsoft.com/office/drawing/2014/main" id="{9E34ACCB-B6BA-4CC9-8CCA-E2AD5B563412}"/>
              </a:ext>
            </a:extLst>
          </p:cNvPr>
          <p:cNvSpPr>
            <a:spLocks noGrp="1"/>
          </p:cNvSpPr>
          <p:nvPr>
            <p:ph idx="1"/>
          </p:nvPr>
        </p:nvSpPr>
        <p:spPr>
          <a:xfrm>
            <a:off x="7887510" y="2380221"/>
            <a:ext cx="3703856" cy="3866403"/>
          </a:xfrm>
        </p:spPr>
        <p:txBody>
          <a:bodyPr>
            <a:normAutofit/>
          </a:bodyPr>
          <a:lstStyle/>
          <a:p>
            <a:r>
              <a:rPr lang="en-US" dirty="0"/>
              <a:t>Puerto Rico and especially China should be congratulated and celebrated on their achievements toward making our plant more green. However, we shouldn’t forget or forgive Nicaragua and majorly Brazil's blatant abuse of the forests they were given.</a:t>
            </a:r>
          </a:p>
        </p:txBody>
      </p:sp>
      <p:sp>
        <p:nvSpPr>
          <p:cNvPr id="4" name="Footer Placeholder 3">
            <a:extLst>
              <a:ext uri="{FF2B5EF4-FFF2-40B4-BE49-F238E27FC236}">
                <a16:creationId xmlns:a16="http://schemas.microsoft.com/office/drawing/2014/main" id="{5483E4BF-9AC6-4D06-8588-EDC2D3F0210B}"/>
              </a:ext>
            </a:extLst>
          </p:cNvPr>
          <p:cNvSpPr>
            <a:spLocks noGrp="1"/>
          </p:cNvSpPr>
          <p:nvPr>
            <p:ph type="ftr" sz="quarter" idx="11"/>
          </p:nvPr>
        </p:nvSpPr>
        <p:spPr>
          <a:xfrm>
            <a:off x="715383" y="6356350"/>
            <a:ext cx="4539727" cy="365125"/>
          </a:xfrm>
        </p:spPr>
        <p:txBody>
          <a:bodyPr/>
          <a:lstStyle/>
          <a:p>
            <a:r>
              <a:rPr lang="en-US" dirty="0"/>
              <a:t>An Overview of Forest Trends </a:t>
            </a:r>
          </a:p>
        </p:txBody>
      </p:sp>
      <p:sp>
        <p:nvSpPr>
          <p:cNvPr id="3" name="Date Placeholder 2">
            <a:extLst>
              <a:ext uri="{FF2B5EF4-FFF2-40B4-BE49-F238E27FC236}">
                <a16:creationId xmlns:a16="http://schemas.microsoft.com/office/drawing/2014/main" id="{8F9B575E-9DC4-4E76-81D3-A29FB27E8C4A}"/>
              </a:ext>
            </a:extLst>
          </p:cNvPr>
          <p:cNvSpPr>
            <a:spLocks noGrp="1"/>
          </p:cNvSpPr>
          <p:nvPr>
            <p:ph type="dt" sz="half" idx="10"/>
          </p:nvPr>
        </p:nvSpPr>
        <p:spPr>
          <a:xfrm>
            <a:off x="8369448" y="6356350"/>
            <a:ext cx="2592594" cy="365125"/>
          </a:xfrm>
        </p:spPr>
        <p:txBody>
          <a:bodyPr/>
          <a:lstStyle/>
          <a:p>
            <a:r>
              <a:rPr lang="en-US" dirty="0"/>
              <a:t>11/19/2022</a:t>
            </a:r>
          </a:p>
        </p:txBody>
      </p:sp>
      <p:sp>
        <p:nvSpPr>
          <p:cNvPr id="5" name="Slide Number Placeholder 4">
            <a:extLst>
              <a:ext uri="{FF2B5EF4-FFF2-40B4-BE49-F238E27FC236}">
                <a16:creationId xmlns:a16="http://schemas.microsoft.com/office/drawing/2014/main" id="{72222C8D-E9B4-48F2-9C7F-21F2902FB362}"/>
              </a:ext>
            </a:extLst>
          </p:cNvPr>
          <p:cNvSpPr>
            <a:spLocks noGrp="1"/>
          </p:cNvSpPr>
          <p:nvPr>
            <p:ph type="sldNum" sz="quarter" idx="12"/>
          </p:nvPr>
        </p:nvSpPr>
        <p:spPr>
          <a:xfrm>
            <a:off x="10919012" y="6356350"/>
            <a:ext cx="672354" cy="365125"/>
          </a:xfrm>
        </p:spPr>
        <p:txBody>
          <a:bodyPr/>
          <a:lstStyle/>
          <a:p>
            <a:fld id="{DE330D17-32E5-404A-9262-6A998ABC0878}" type="slidenum">
              <a:rPr lang="en-US" smtClean="0"/>
              <a:pPr/>
              <a:t>12</a:t>
            </a:fld>
            <a:endParaRPr lang="en-US"/>
          </a:p>
        </p:txBody>
      </p:sp>
    </p:spTree>
    <p:extLst>
      <p:ext uri="{BB962C8B-B14F-4D97-AF65-F5344CB8AC3E}">
        <p14:creationId xmlns:p14="http://schemas.microsoft.com/office/powerpoint/2010/main" val="3093274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0E66B-357D-4937-B92F-BDC71B7BD9DB}"/>
              </a:ext>
            </a:extLst>
          </p:cNvPr>
          <p:cNvSpPr>
            <a:spLocks noGrp="1"/>
          </p:cNvSpPr>
          <p:nvPr>
            <p:ph type="ctrTitle"/>
          </p:nvPr>
        </p:nvSpPr>
        <p:spPr>
          <a:xfrm>
            <a:off x="695325" y="4296094"/>
            <a:ext cx="10782299" cy="1100621"/>
          </a:xfrm>
        </p:spPr>
        <p:txBody>
          <a:bodyPr/>
          <a:lstStyle/>
          <a:p>
            <a:r>
              <a:rPr lang="en-US" dirty="0"/>
              <a:t>Thank you</a:t>
            </a:r>
          </a:p>
        </p:txBody>
      </p:sp>
      <p:sp>
        <p:nvSpPr>
          <p:cNvPr id="3" name="Subtitle 2">
            <a:extLst>
              <a:ext uri="{FF2B5EF4-FFF2-40B4-BE49-F238E27FC236}">
                <a16:creationId xmlns:a16="http://schemas.microsoft.com/office/drawing/2014/main" id="{8933B907-C059-432D-9E6C-B6A08FA776A9}"/>
              </a:ext>
            </a:extLst>
          </p:cNvPr>
          <p:cNvSpPr>
            <a:spLocks noGrp="1"/>
          </p:cNvSpPr>
          <p:nvPr>
            <p:ph type="subTitle" idx="1"/>
          </p:nvPr>
        </p:nvSpPr>
        <p:spPr>
          <a:xfrm>
            <a:off x="695324" y="5533242"/>
            <a:ext cx="9972675" cy="543505"/>
          </a:xfrm>
        </p:spPr>
        <p:txBody>
          <a:bodyPr/>
          <a:lstStyle/>
          <a:p>
            <a:r>
              <a:rPr lang="en-US" dirty="0"/>
              <a:t>Miguel Williamson| pwilliamson2000@gmail.com</a:t>
            </a:r>
          </a:p>
        </p:txBody>
      </p:sp>
      <p:pic>
        <p:nvPicPr>
          <p:cNvPr id="17" name="Picture Placeholder 16" descr="Weathered piece of wood">
            <a:extLst>
              <a:ext uri="{FF2B5EF4-FFF2-40B4-BE49-F238E27FC236}">
                <a16:creationId xmlns:a16="http://schemas.microsoft.com/office/drawing/2014/main" id="{768A4AA5-1799-4AB4-A6D6-6E2D7791C172}"/>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800100" y="727075"/>
            <a:ext cx="5176838" cy="3071813"/>
          </a:xfrm>
        </p:spPr>
      </p:pic>
      <p:pic>
        <p:nvPicPr>
          <p:cNvPr id="11" name="Picture Placeholder 10" descr="Moss and mushrooms">
            <a:extLst>
              <a:ext uri="{FF2B5EF4-FFF2-40B4-BE49-F238E27FC236}">
                <a16:creationId xmlns:a16="http://schemas.microsoft.com/office/drawing/2014/main" id="{C6C7C533-8A44-4C93-904C-F4F963D800E5}"/>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a:ext>
            </a:extLst>
          </a:blip>
          <a:srcRect/>
          <a:stretch/>
        </p:blipFill>
        <p:spPr>
          <a:xfrm>
            <a:off x="6146800" y="727075"/>
            <a:ext cx="5245100" cy="3070225"/>
          </a:xfrm>
        </p:spPr>
      </p:pic>
      <p:sp>
        <p:nvSpPr>
          <p:cNvPr id="5" name="Footer Placeholder 4">
            <a:extLst>
              <a:ext uri="{FF2B5EF4-FFF2-40B4-BE49-F238E27FC236}">
                <a16:creationId xmlns:a16="http://schemas.microsoft.com/office/drawing/2014/main" id="{9211888C-69E3-41DE-8265-95D76F4FFC55}"/>
              </a:ext>
            </a:extLst>
          </p:cNvPr>
          <p:cNvSpPr>
            <a:spLocks noGrp="1"/>
          </p:cNvSpPr>
          <p:nvPr>
            <p:ph type="ftr" sz="quarter" idx="11"/>
          </p:nvPr>
        </p:nvSpPr>
        <p:spPr>
          <a:xfrm>
            <a:off x="715383" y="6356350"/>
            <a:ext cx="4539727" cy="365125"/>
          </a:xfrm>
        </p:spPr>
        <p:txBody>
          <a:bodyPr/>
          <a:lstStyle/>
          <a:p>
            <a:r>
              <a:rPr lang="en-US" dirty="0"/>
              <a:t>An Overview of Forest Trends </a:t>
            </a:r>
          </a:p>
        </p:txBody>
      </p:sp>
      <p:sp>
        <p:nvSpPr>
          <p:cNvPr id="4" name="Date Placeholder 3">
            <a:extLst>
              <a:ext uri="{FF2B5EF4-FFF2-40B4-BE49-F238E27FC236}">
                <a16:creationId xmlns:a16="http://schemas.microsoft.com/office/drawing/2014/main" id="{B0CDAE7A-6B1B-4C3F-85DB-89A4594438B9}"/>
              </a:ext>
            </a:extLst>
          </p:cNvPr>
          <p:cNvSpPr>
            <a:spLocks noGrp="1"/>
          </p:cNvSpPr>
          <p:nvPr>
            <p:ph type="dt" sz="half" idx="10"/>
          </p:nvPr>
        </p:nvSpPr>
        <p:spPr>
          <a:xfrm>
            <a:off x="8369448" y="6356350"/>
            <a:ext cx="2592594" cy="365125"/>
          </a:xfrm>
        </p:spPr>
        <p:txBody>
          <a:bodyPr/>
          <a:lstStyle/>
          <a:p>
            <a:r>
              <a:rPr lang="en-US" dirty="0"/>
              <a:t>11/19/2022</a:t>
            </a:r>
          </a:p>
        </p:txBody>
      </p:sp>
      <p:sp>
        <p:nvSpPr>
          <p:cNvPr id="6" name="Slide Number Placeholder 5">
            <a:extLst>
              <a:ext uri="{FF2B5EF4-FFF2-40B4-BE49-F238E27FC236}">
                <a16:creationId xmlns:a16="http://schemas.microsoft.com/office/drawing/2014/main" id="{39ECCF82-DD52-4DF2-A97B-A6A198D3EC8E}"/>
              </a:ext>
            </a:extLst>
          </p:cNvPr>
          <p:cNvSpPr>
            <a:spLocks noGrp="1"/>
          </p:cNvSpPr>
          <p:nvPr>
            <p:ph type="sldNum" sz="quarter" idx="12"/>
          </p:nvPr>
        </p:nvSpPr>
        <p:spPr>
          <a:xfrm>
            <a:off x="10919012" y="6356350"/>
            <a:ext cx="672354" cy="365125"/>
          </a:xfrm>
        </p:spPr>
        <p:txBody>
          <a:bodyPr/>
          <a:lstStyle/>
          <a:p>
            <a:fld id="{A53D7EE4-1EDB-42FD-B6B7-A82C9F31F0F4}" type="slidenum">
              <a:rPr lang="en-US" smtClean="0"/>
              <a:pPr/>
              <a:t>13</a:t>
            </a:fld>
            <a:endParaRPr lang="en-US" dirty="0"/>
          </a:p>
        </p:txBody>
      </p:sp>
    </p:spTree>
    <p:extLst>
      <p:ext uri="{BB962C8B-B14F-4D97-AF65-F5344CB8AC3E}">
        <p14:creationId xmlns:p14="http://schemas.microsoft.com/office/powerpoint/2010/main" val="2394221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C7F04A-6CF6-4CF1-BAEE-2B210EFC6B58}"/>
              </a:ext>
            </a:extLst>
          </p:cNvPr>
          <p:cNvSpPr>
            <a:spLocks noGrp="1"/>
          </p:cNvSpPr>
          <p:nvPr>
            <p:ph type="title"/>
          </p:nvPr>
        </p:nvSpPr>
        <p:spPr>
          <a:xfrm>
            <a:off x="800099" y="904730"/>
            <a:ext cx="4152900" cy="1652590"/>
          </a:xfrm>
        </p:spPr>
        <p:txBody>
          <a:bodyPr/>
          <a:lstStyle/>
          <a:p>
            <a:r>
              <a:rPr lang="en-US" dirty="0"/>
              <a:t>Introduction</a:t>
            </a:r>
          </a:p>
        </p:txBody>
      </p:sp>
      <p:sp>
        <p:nvSpPr>
          <p:cNvPr id="6" name="Content Placeholder 5">
            <a:extLst>
              <a:ext uri="{FF2B5EF4-FFF2-40B4-BE49-F238E27FC236}">
                <a16:creationId xmlns:a16="http://schemas.microsoft.com/office/drawing/2014/main" id="{F35FCE68-0761-421A-922F-077DEB02E062}"/>
              </a:ext>
            </a:extLst>
          </p:cNvPr>
          <p:cNvSpPr>
            <a:spLocks noGrp="1"/>
          </p:cNvSpPr>
          <p:nvPr>
            <p:ph idx="1"/>
          </p:nvPr>
        </p:nvSpPr>
        <p:spPr>
          <a:xfrm>
            <a:off x="5133975" y="952368"/>
            <a:ext cx="6257926" cy="1773893"/>
          </a:xfrm>
        </p:spPr>
        <p:txBody>
          <a:bodyPr>
            <a:normAutofit/>
          </a:bodyPr>
          <a:lstStyle/>
          <a:p>
            <a:r>
              <a:rPr lang="en-US" dirty="0"/>
              <a:t>This is a synopsis of forest trends between 1990 and 2020. We will be going of the percent change and land area change of countries over the course of the past 30 years.</a:t>
            </a:r>
          </a:p>
        </p:txBody>
      </p:sp>
      <p:pic>
        <p:nvPicPr>
          <p:cNvPr id="14" name="Picture Placeholder 13" descr="A person walking along a bridge in a forest ">
            <a:extLst>
              <a:ext uri="{FF2B5EF4-FFF2-40B4-BE49-F238E27FC236}">
                <a16:creationId xmlns:a16="http://schemas.microsoft.com/office/drawing/2014/main" id="{4643E7D7-B55D-4673-951C-3F23015C581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800099" y="3048000"/>
            <a:ext cx="5133990" cy="2737531"/>
          </a:xfrm>
        </p:spPr>
      </p:pic>
      <p:pic>
        <p:nvPicPr>
          <p:cNvPr id="15" name="Picture Placeholder 14" descr="An aerial view of a forest in the snow">
            <a:extLst>
              <a:ext uri="{FF2B5EF4-FFF2-40B4-BE49-F238E27FC236}">
                <a16:creationId xmlns:a16="http://schemas.microsoft.com/office/drawing/2014/main" id="{81A87375-F390-4DEE-8F4B-B60B12B0F91B}"/>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a:ext>
            </a:extLst>
          </a:blip>
          <a:srcRect/>
          <a:stretch/>
        </p:blipFill>
        <p:spPr>
          <a:xfrm>
            <a:off x="6209621" y="3048000"/>
            <a:ext cx="5182278" cy="2737531"/>
          </a:xfrm>
        </p:spPr>
      </p:pic>
      <p:sp>
        <p:nvSpPr>
          <p:cNvPr id="3" name="Footer Placeholder 2">
            <a:extLst>
              <a:ext uri="{FF2B5EF4-FFF2-40B4-BE49-F238E27FC236}">
                <a16:creationId xmlns:a16="http://schemas.microsoft.com/office/drawing/2014/main" id="{EB2D8EB9-86D8-46F2-805C-7BA07DB989B8}"/>
              </a:ext>
            </a:extLst>
          </p:cNvPr>
          <p:cNvSpPr>
            <a:spLocks noGrp="1"/>
          </p:cNvSpPr>
          <p:nvPr>
            <p:ph type="ftr" sz="quarter" idx="11"/>
          </p:nvPr>
        </p:nvSpPr>
        <p:spPr>
          <a:xfrm>
            <a:off x="715383" y="6356350"/>
            <a:ext cx="4539727" cy="365125"/>
          </a:xfrm>
        </p:spPr>
        <p:txBody>
          <a:bodyPr/>
          <a:lstStyle/>
          <a:p>
            <a:r>
              <a:rPr lang="en-US" dirty="0"/>
              <a:t>An Overview of Forest Trends </a:t>
            </a:r>
          </a:p>
        </p:txBody>
      </p:sp>
      <p:sp>
        <p:nvSpPr>
          <p:cNvPr id="2" name="Date Placeholder 1">
            <a:extLst>
              <a:ext uri="{FF2B5EF4-FFF2-40B4-BE49-F238E27FC236}">
                <a16:creationId xmlns:a16="http://schemas.microsoft.com/office/drawing/2014/main" id="{C0D6D7AB-45AD-4E39-B4E3-CC1786053CFC}"/>
              </a:ext>
            </a:extLst>
          </p:cNvPr>
          <p:cNvSpPr>
            <a:spLocks noGrp="1"/>
          </p:cNvSpPr>
          <p:nvPr>
            <p:ph type="dt" sz="half" idx="10"/>
          </p:nvPr>
        </p:nvSpPr>
        <p:spPr>
          <a:xfrm>
            <a:off x="8369448" y="6356350"/>
            <a:ext cx="2592594" cy="365125"/>
          </a:xfrm>
        </p:spPr>
        <p:txBody>
          <a:bodyPr/>
          <a:lstStyle/>
          <a:p>
            <a:r>
              <a:rPr lang="en-US" dirty="0"/>
              <a:t>11/19/2022</a:t>
            </a:r>
          </a:p>
        </p:txBody>
      </p:sp>
      <p:sp>
        <p:nvSpPr>
          <p:cNvPr id="4" name="Slide Number Placeholder 3">
            <a:extLst>
              <a:ext uri="{FF2B5EF4-FFF2-40B4-BE49-F238E27FC236}">
                <a16:creationId xmlns:a16="http://schemas.microsoft.com/office/drawing/2014/main" id="{A5BB3454-C461-4318-8C59-919AC8FD3CDF}"/>
              </a:ext>
            </a:extLst>
          </p:cNvPr>
          <p:cNvSpPr>
            <a:spLocks noGrp="1"/>
          </p:cNvSpPr>
          <p:nvPr>
            <p:ph type="sldNum" sz="quarter" idx="12"/>
          </p:nvPr>
        </p:nvSpPr>
        <p:spPr>
          <a:xfrm>
            <a:off x="10919012" y="6356350"/>
            <a:ext cx="672354" cy="365125"/>
          </a:xfrm>
        </p:spPr>
        <p:txBody>
          <a:bodyPr/>
          <a:lstStyle/>
          <a:p>
            <a:fld id="{A53D7EE4-1EDB-42FD-B6B7-A82C9F31F0F4}" type="slidenum">
              <a:rPr lang="en-US" smtClean="0"/>
              <a:pPr/>
              <a:t>2</a:t>
            </a:fld>
            <a:endParaRPr lang="en-US" dirty="0"/>
          </a:p>
        </p:txBody>
      </p:sp>
    </p:spTree>
    <p:extLst>
      <p:ext uri="{BB962C8B-B14F-4D97-AF65-F5344CB8AC3E}">
        <p14:creationId xmlns:p14="http://schemas.microsoft.com/office/powerpoint/2010/main" val="683725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F436F-4535-4BBF-B451-F7AC9E8A5FDC}"/>
              </a:ext>
            </a:extLst>
          </p:cNvPr>
          <p:cNvSpPr>
            <a:spLocks noGrp="1"/>
          </p:cNvSpPr>
          <p:nvPr>
            <p:ph type="ctrTitle"/>
          </p:nvPr>
        </p:nvSpPr>
        <p:spPr>
          <a:xfrm>
            <a:off x="684643" y="871758"/>
            <a:ext cx="5227171" cy="1005657"/>
          </a:xfrm>
        </p:spPr>
        <p:txBody>
          <a:bodyPr/>
          <a:lstStyle/>
          <a:p>
            <a:r>
              <a:rPr lang="en-US" dirty="0"/>
              <a:t>Agenda</a:t>
            </a:r>
          </a:p>
        </p:txBody>
      </p:sp>
      <p:pic>
        <p:nvPicPr>
          <p:cNvPr id="18" name="Picture Placeholder 17">
            <a:extLst>
              <a:ext uri="{FF2B5EF4-FFF2-40B4-BE49-F238E27FC236}">
                <a16:creationId xmlns:a16="http://schemas.microsoft.com/office/drawing/2014/main" id="{A1DD6019-9E6E-AA34-107F-B9F62355230B}"/>
              </a:ext>
            </a:extLst>
          </p:cNvPr>
          <p:cNvPicPr>
            <a:picLocks noGrp="1" noChangeAspect="1"/>
          </p:cNvPicPr>
          <p:nvPr>
            <p:ph type="pic" sz="quarter" idx="13"/>
          </p:nvPr>
        </p:nvPicPr>
        <p:blipFill>
          <a:blip r:embed="rId3"/>
          <a:srcRect l="18958" r="18958"/>
          <a:stretch>
            <a:fillRect/>
          </a:stretch>
        </p:blipFill>
        <p:spPr>
          <a:prstGeom prst="rect">
            <a:avLst/>
          </a:prstGeom>
        </p:spPr>
      </p:pic>
      <p:graphicFrame>
        <p:nvGraphicFramePr>
          <p:cNvPr id="20" name="Diagram 19">
            <a:extLst>
              <a:ext uri="{FF2B5EF4-FFF2-40B4-BE49-F238E27FC236}">
                <a16:creationId xmlns:a16="http://schemas.microsoft.com/office/drawing/2014/main" id="{EA212D0A-E3EB-3BB3-8E86-E8732C5A93F6}"/>
              </a:ext>
            </a:extLst>
          </p:cNvPr>
          <p:cNvGraphicFramePr/>
          <p:nvPr>
            <p:extLst>
              <p:ext uri="{D42A27DB-BD31-4B8C-83A1-F6EECF244321}">
                <p14:modId xmlns:p14="http://schemas.microsoft.com/office/powerpoint/2010/main" val="3537364082"/>
              </p:ext>
            </p:extLst>
          </p:nvPr>
        </p:nvGraphicFramePr>
        <p:xfrm>
          <a:off x="365496" y="1698171"/>
          <a:ext cx="6098639" cy="440849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84328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F436F-4535-4BBF-B451-F7AC9E8A5FDC}"/>
              </a:ext>
            </a:extLst>
          </p:cNvPr>
          <p:cNvSpPr>
            <a:spLocks noGrp="1"/>
          </p:cNvSpPr>
          <p:nvPr>
            <p:ph type="ctrTitle"/>
          </p:nvPr>
        </p:nvSpPr>
        <p:spPr>
          <a:xfrm>
            <a:off x="684643" y="871758"/>
            <a:ext cx="5227171" cy="3871143"/>
          </a:xfrm>
        </p:spPr>
        <p:txBody>
          <a:bodyPr/>
          <a:lstStyle/>
          <a:p>
            <a:r>
              <a:rPr lang="en-US" dirty="0"/>
              <a:t>Land area </a:t>
            </a:r>
          </a:p>
        </p:txBody>
      </p:sp>
      <p:sp>
        <p:nvSpPr>
          <p:cNvPr id="3" name="Content Placeholder 2">
            <a:extLst>
              <a:ext uri="{FF2B5EF4-FFF2-40B4-BE49-F238E27FC236}">
                <a16:creationId xmlns:a16="http://schemas.microsoft.com/office/drawing/2014/main" id="{67B3B98E-7C7D-4502-828B-DCB91E0843AB}"/>
              </a:ext>
            </a:extLst>
          </p:cNvPr>
          <p:cNvSpPr>
            <a:spLocks noGrp="1"/>
          </p:cNvSpPr>
          <p:nvPr>
            <p:ph type="subTitle" idx="1"/>
          </p:nvPr>
        </p:nvSpPr>
        <p:spPr>
          <a:xfrm>
            <a:off x="684643" y="1844421"/>
            <a:ext cx="4857857" cy="2482156"/>
          </a:xfrm>
        </p:spPr>
        <p:txBody>
          <a:bodyPr/>
          <a:lstStyle/>
          <a:p>
            <a:r>
              <a:rPr lang="en-US" dirty="0"/>
              <a:t>Both large percentage and large area increases are a good thing same with deforestation being a bad thing for both. However, percentages should be celebrated on a country scale while land area is more celebrated on a international scale.</a:t>
            </a:r>
          </a:p>
        </p:txBody>
      </p:sp>
      <p:pic>
        <p:nvPicPr>
          <p:cNvPr id="13" name="Picture Placeholder 12" descr="A dog sitting in the sun rays coming through the trees in a forest ">
            <a:extLst>
              <a:ext uri="{FF2B5EF4-FFF2-40B4-BE49-F238E27FC236}">
                <a16:creationId xmlns:a16="http://schemas.microsoft.com/office/drawing/2014/main" id="{3E3A9747-9F7C-48BC-9EB5-A78A3193C6A9}"/>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6515100" y="0"/>
            <a:ext cx="5676900" cy="6858000"/>
          </a:xfrm>
        </p:spPr>
      </p:pic>
    </p:spTree>
    <p:extLst>
      <p:ext uri="{BB962C8B-B14F-4D97-AF65-F5344CB8AC3E}">
        <p14:creationId xmlns:p14="http://schemas.microsoft.com/office/powerpoint/2010/main" val="3424273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7018DC-5BFA-42F7-884E-E07F6383A8AE}"/>
              </a:ext>
            </a:extLst>
          </p:cNvPr>
          <p:cNvSpPr>
            <a:spLocks noGrp="1"/>
          </p:cNvSpPr>
          <p:nvPr>
            <p:ph type="title"/>
          </p:nvPr>
        </p:nvSpPr>
        <p:spPr>
          <a:xfrm>
            <a:off x="695325" y="888999"/>
            <a:ext cx="10798176" cy="1051914"/>
          </a:xfrm>
        </p:spPr>
        <p:txBody>
          <a:bodyPr/>
          <a:lstStyle/>
          <a:p>
            <a:r>
              <a:rPr lang="en-US" dirty="0"/>
              <a:t>Countries With the Most land Area</a:t>
            </a:r>
          </a:p>
        </p:txBody>
      </p:sp>
      <p:sp>
        <p:nvSpPr>
          <p:cNvPr id="14" name="Footer Placeholder 13">
            <a:extLst>
              <a:ext uri="{FF2B5EF4-FFF2-40B4-BE49-F238E27FC236}">
                <a16:creationId xmlns:a16="http://schemas.microsoft.com/office/drawing/2014/main" id="{83FEE5BC-EED2-4EF4-B7FA-AE6EC78B1588}"/>
              </a:ext>
            </a:extLst>
          </p:cNvPr>
          <p:cNvSpPr>
            <a:spLocks noGrp="1"/>
          </p:cNvSpPr>
          <p:nvPr>
            <p:ph type="ftr" sz="quarter" idx="11"/>
          </p:nvPr>
        </p:nvSpPr>
        <p:spPr>
          <a:xfrm>
            <a:off x="715383" y="6356350"/>
            <a:ext cx="4539727" cy="365125"/>
          </a:xfrm>
        </p:spPr>
        <p:txBody>
          <a:bodyPr/>
          <a:lstStyle/>
          <a:p>
            <a:r>
              <a:rPr lang="en-US" dirty="0"/>
              <a:t>An Overview of Forest Trends </a:t>
            </a:r>
          </a:p>
        </p:txBody>
      </p:sp>
      <p:sp>
        <p:nvSpPr>
          <p:cNvPr id="13" name="Date Placeholder 12">
            <a:extLst>
              <a:ext uri="{FF2B5EF4-FFF2-40B4-BE49-F238E27FC236}">
                <a16:creationId xmlns:a16="http://schemas.microsoft.com/office/drawing/2014/main" id="{45AFAF69-5D6F-4166-B2FC-05200C96FDA1}"/>
              </a:ext>
            </a:extLst>
          </p:cNvPr>
          <p:cNvSpPr>
            <a:spLocks noGrp="1"/>
          </p:cNvSpPr>
          <p:nvPr>
            <p:ph type="dt" sz="half" idx="10"/>
          </p:nvPr>
        </p:nvSpPr>
        <p:spPr>
          <a:xfrm>
            <a:off x="8369448" y="6356350"/>
            <a:ext cx="2592594" cy="365125"/>
          </a:xfrm>
        </p:spPr>
        <p:txBody>
          <a:bodyPr/>
          <a:lstStyle/>
          <a:p>
            <a:r>
              <a:rPr lang="en-US" dirty="0"/>
              <a:t>11/19/2022</a:t>
            </a:r>
          </a:p>
        </p:txBody>
      </p:sp>
      <p:sp>
        <p:nvSpPr>
          <p:cNvPr id="15" name="Slide Number Placeholder 14">
            <a:extLst>
              <a:ext uri="{FF2B5EF4-FFF2-40B4-BE49-F238E27FC236}">
                <a16:creationId xmlns:a16="http://schemas.microsoft.com/office/drawing/2014/main" id="{CBB275C9-F7C1-4307-93A0-9B5BB9B01F6E}"/>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pPr/>
              <a:t>5</a:t>
            </a:fld>
            <a:endParaRPr lang="en-US"/>
          </a:p>
        </p:txBody>
      </p:sp>
      <p:pic>
        <p:nvPicPr>
          <p:cNvPr id="9" name="Content Placeholder 8">
            <a:extLst>
              <a:ext uri="{FF2B5EF4-FFF2-40B4-BE49-F238E27FC236}">
                <a16:creationId xmlns:a16="http://schemas.microsoft.com/office/drawing/2014/main" id="{9C437CE5-22EA-D4C0-3450-8ECA0D5E536B}"/>
              </a:ext>
            </a:extLst>
          </p:cNvPr>
          <p:cNvPicPr>
            <a:picLocks noGrp="1" noChangeAspect="1"/>
          </p:cNvPicPr>
          <p:nvPr>
            <p:ph sz="quarter" idx="13"/>
          </p:nvPr>
        </p:nvPicPr>
        <p:blipFill>
          <a:blip r:embed="rId3"/>
          <a:stretch>
            <a:fillRect/>
          </a:stretch>
        </p:blipFill>
        <p:spPr>
          <a:xfrm>
            <a:off x="1083026" y="1725880"/>
            <a:ext cx="10022773" cy="4495079"/>
          </a:xfrm>
        </p:spPr>
      </p:pic>
    </p:spTree>
    <p:extLst>
      <p:ext uri="{BB962C8B-B14F-4D97-AF65-F5344CB8AC3E}">
        <p14:creationId xmlns:p14="http://schemas.microsoft.com/office/powerpoint/2010/main" val="3998440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FF63E013-74DF-F644-F90A-1D111508F466}"/>
              </a:ext>
            </a:extLst>
          </p:cNvPr>
          <p:cNvPicPr>
            <a:picLocks noGrp="1" noChangeAspect="1"/>
          </p:cNvPicPr>
          <p:nvPr>
            <p:ph sz="quarter" idx="13"/>
          </p:nvPr>
        </p:nvPicPr>
        <p:blipFill>
          <a:blip r:embed="rId3"/>
          <a:stretch>
            <a:fillRect/>
          </a:stretch>
        </p:blipFill>
        <p:spPr>
          <a:xfrm>
            <a:off x="608737" y="1298369"/>
            <a:ext cx="8188067" cy="4973143"/>
          </a:xfrm>
        </p:spPr>
      </p:pic>
      <p:sp>
        <p:nvSpPr>
          <p:cNvPr id="5" name="Title 4">
            <a:extLst>
              <a:ext uri="{FF2B5EF4-FFF2-40B4-BE49-F238E27FC236}">
                <a16:creationId xmlns:a16="http://schemas.microsoft.com/office/drawing/2014/main" id="{057018DC-5BFA-42F7-884E-E07F6383A8AE}"/>
              </a:ext>
            </a:extLst>
          </p:cNvPr>
          <p:cNvSpPr>
            <a:spLocks noGrp="1"/>
          </p:cNvSpPr>
          <p:nvPr>
            <p:ph type="title"/>
          </p:nvPr>
        </p:nvSpPr>
        <p:spPr>
          <a:xfrm>
            <a:off x="695325" y="888999"/>
            <a:ext cx="10798176" cy="1051914"/>
          </a:xfrm>
        </p:spPr>
        <p:txBody>
          <a:bodyPr/>
          <a:lstStyle/>
          <a:p>
            <a:r>
              <a:rPr lang="en-US" dirty="0"/>
              <a:t>Most forest percentage gained</a:t>
            </a:r>
          </a:p>
        </p:txBody>
      </p:sp>
      <p:sp>
        <p:nvSpPr>
          <p:cNvPr id="7" name="Footer Placeholder 6">
            <a:extLst>
              <a:ext uri="{FF2B5EF4-FFF2-40B4-BE49-F238E27FC236}">
                <a16:creationId xmlns:a16="http://schemas.microsoft.com/office/drawing/2014/main" id="{2F5BF4A0-99A8-4CC6-A7EA-4D267598A511}"/>
              </a:ext>
            </a:extLst>
          </p:cNvPr>
          <p:cNvSpPr>
            <a:spLocks noGrp="1"/>
          </p:cNvSpPr>
          <p:nvPr>
            <p:ph type="ftr" sz="quarter" idx="11"/>
          </p:nvPr>
        </p:nvSpPr>
        <p:spPr>
          <a:xfrm>
            <a:off x="715383" y="6356350"/>
            <a:ext cx="4539727" cy="365125"/>
          </a:xfrm>
        </p:spPr>
        <p:txBody>
          <a:bodyPr/>
          <a:lstStyle/>
          <a:p>
            <a:r>
              <a:rPr lang="en-US" dirty="0"/>
              <a:t>An Overview of Forest Trends </a:t>
            </a:r>
          </a:p>
        </p:txBody>
      </p:sp>
      <p:sp>
        <p:nvSpPr>
          <p:cNvPr id="6" name="Date Placeholder 5">
            <a:extLst>
              <a:ext uri="{FF2B5EF4-FFF2-40B4-BE49-F238E27FC236}">
                <a16:creationId xmlns:a16="http://schemas.microsoft.com/office/drawing/2014/main" id="{C9AD1602-B35F-4F17-AB81-5190F762E4AB}"/>
              </a:ext>
            </a:extLst>
          </p:cNvPr>
          <p:cNvSpPr>
            <a:spLocks noGrp="1"/>
          </p:cNvSpPr>
          <p:nvPr>
            <p:ph type="dt" sz="half" idx="10"/>
          </p:nvPr>
        </p:nvSpPr>
        <p:spPr>
          <a:xfrm>
            <a:off x="8369448" y="6356350"/>
            <a:ext cx="2592594" cy="365125"/>
          </a:xfrm>
        </p:spPr>
        <p:txBody>
          <a:bodyPr/>
          <a:lstStyle/>
          <a:p>
            <a:r>
              <a:rPr lang="en-US" dirty="0"/>
              <a:t>11/19/2022</a:t>
            </a:r>
          </a:p>
        </p:txBody>
      </p:sp>
      <p:sp>
        <p:nvSpPr>
          <p:cNvPr id="8" name="Slide Number Placeholder 7">
            <a:extLst>
              <a:ext uri="{FF2B5EF4-FFF2-40B4-BE49-F238E27FC236}">
                <a16:creationId xmlns:a16="http://schemas.microsoft.com/office/drawing/2014/main" id="{6465E707-883C-4773-BB50-7A780F2A9DE9}"/>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pPr/>
              <a:t>6</a:t>
            </a:fld>
            <a:endParaRPr lang="en-US"/>
          </a:p>
        </p:txBody>
      </p:sp>
    </p:spTree>
    <p:extLst>
      <p:ext uri="{BB962C8B-B14F-4D97-AF65-F5344CB8AC3E}">
        <p14:creationId xmlns:p14="http://schemas.microsoft.com/office/powerpoint/2010/main" val="2820735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CD21C23A-24C5-F14E-B5D2-F8F0A0FE5926}"/>
              </a:ext>
            </a:extLst>
          </p:cNvPr>
          <p:cNvPicPr>
            <a:picLocks noGrp="1" noChangeAspect="1"/>
          </p:cNvPicPr>
          <p:nvPr>
            <p:ph sz="quarter" idx="13"/>
          </p:nvPr>
        </p:nvPicPr>
        <p:blipFill>
          <a:blip r:embed="rId3"/>
          <a:stretch>
            <a:fillRect/>
          </a:stretch>
        </p:blipFill>
        <p:spPr>
          <a:xfrm>
            <a:off x="99760" y="1213449"/>
            <a:ext cx="8497975" cy="5161370"/>
          </a:xfrm>
        </p:spPr>
      </p:pic>
      <p:sp>
        <p:nvSpPr>
          <p:cNvPr id="5" name="Title 4">
            <a:extLst>
              <a:ext uri="{FF2B5EF4-FFF2-40B4-BE49-F238E27FC236}">
                <a16:creationId xmlns:a16="http://schemas.microsoft.com/office/drawing/2014/main" id="{057018DC-5BFA-42F7-884E-E07F6383A8AE}"/>
              </a:ext>
            </a:extLst>
          </p:cNvPr>
          <p:cNvSpPr>
            <a:spLocks noGrp="1"/>
          </p:cNvSpPr>
          <p:nvPr>
            <p:ph type="title"/>
          </p:nvPr>
        </p:nvSpPr>
        <p:spPr>
          <a:xfrm>
            <a:off x="695325" y="888999"/>
            <a:ext cx="10798176" cy="1051914"/>
          </a:xfrm>
        </p:spPr>
        <p:txBody>
          <a:bodyPr/>
          <a:lstStyle/>
          <a:p>
            <a:r>
              <a:rPr lang="en-US" dirty="0"/>
              <a:t>Forest area increased</a:t>
            </a:r>
          </a:p>
        </p:txBody>
      </p:sp>
      <p:sp>
        <p:nvSpPr>
          <p:cNvPr id="7" name="Footer Placeholder 6">
            <a:extLst>
              <a:ext uri="{FF2B5EF4-FFF2-40B4-BE49-F238E27FC236}">
                <a16:creationId xmlns:a16="http://schemas.microsoft.com/office/drawing/2014/main" id="{2F5BF4A0-99A8-4CC6-A7EA-4D267598A511}"/>
              </a:ext>
            </a:extLst>
          </p:cNvPr>
          <p:cNvSpPr>
            <a:spLocks noGrp="1"/>
          </p:cNvSpPr>
          <p:nvPr>
            <p:ph type="ftr" sz="quarter" idx="11"/>
          </p:nvPr>
        </p:nvSpPr>
        <p:spPr>
          <a:xfrm>
            <a:off x="715383" y="6356350"/>
            <a:ext cx="4539727" cy="365125"/>
          </a:xfrm>
        </p:spPr>
        <p:txBody>
          <a:bodyPr/>
          <a:lstStyle/>
          <a:p>
            <a:r>
              <a:rPr lang="en-US" dirty="0"/>
              <a:t>An Overview of Forest Trends </a:t>
            </a:r>
          </a:p>
        </p:txBody>
      </p:sp>
      <p:sp>
        <p:nvSpPr>
          <p:cNvPr id="6" name="Date Placeholder 5">
            <a:extLst>
              <a:ext uri="{FF2B5EF4-FFF2-40B4-BE49-F238E27FC236}">
                <a16:creationId xmlns:a16="http://schemas.microsoft.com/office/drawing/2014/main" id="{C9AD1602-B35F-4F17-AB81-5190F762E4AB}"/>
              </a:ext>
            </a:extLst>
          </p:cNvPr>
          <p:cNvSpPr>
            <a:spLocks noGrp="1"/>
          </p:cNvSpPr>
          <p:nvPr>
            <p:ph type="dt" sz="half" idx="10"/>
          </p:nvPr>
        </p:nvSpPr>
        <p:spPr>
          <a:xfrm>
            <a:off x="8369448" y="6356350"/>
            <a:ext cx="2592594" cy="365125"/>
          </a:xfrm>
        </p:spPr>
        <p:txBody>
          <a:bodyPr/>
          <a:lstStyle/>
          <a:p>
            <a:r>
              <a:rPr lang="en-US" dirty="0"/>
              <a:t>11/19/2022</a:t>
            </a:r>
          </a:p>
        </p:txBody>
      </p:sp>
      <p:sp>
        <p:nvSpPr>
          <p:cNvPr id="8" name="Slide Number Placeholder 7">
            <a:extLst>
              <a:ext uri="{FF2B5EF4-FFF2-40B4-BE49-F238E27FC236}">
                <a16:creationId xmlns:a16="http://schemas.microsoft.com/office/drawing/2014/main" id="{6465E707-883C-4773-BB50-7A780F2A9DE9}"/>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pPr/>
              <a:t>7</a:t>
            </a:fld>
            <a:endParaRPr lang="en-US"/>
          </a:p>
        </p:txBody>
      </p:sp>
      <p:graphicFrame>
        <p:nvGraphicFramePr>
          <p:cNvPr id="2" name="Diagram 1">
            <a:extLst>
              <a:ext uri="{FF2B5EF4-FFF2-40B4-BE49-F238E27FC236}">
                <a16:creationId xmlns:a16="http://schemas.microsoft.com/office/drawing/2014/main" id="{30BDE3DE-B982-19FC-12BA-F1AE85CB70C8}"/>
              </a:ext>
            </a:extLst>
          </p:cNvPr>
          <p:cNvGraphicFramePr/>
          <p:nvPr>
            <p:extLst>
              <p:ext uri="{D42A27DB-BD31-4B8C-83A1-F6EECF244321}">
                <p14:modId xmlns:p14="http://schemas.microsoft.com/office/powerpoint/2010/main" val="2489966694"/>
              </p:ext>
            </p:extLst>
          </p:nvPr>
        </p:nvGraphicFramePr>
        <p:xfrm>
          <a:off x="8419381" y="1788544"/>
          <a:ext cx="2835808" cy="3199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22902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E3AB7A6-D559-46CE-B539-B45ED58933B9}"/>
              </a:ext>
            </a:extLst>
          </p:cNvPr>
          <p:cNvSpPr>
            <a:spLocks noGrp="1"/>
          </p:cNvSpPr>
          <p:nvPr>
            <p:ph type="title"/>
          </p:nvPr>
        </p:nvSpPr>
        <p:spPr>
          <a:xfrm>
            <a:off x="700087" y="909638"/>
            <a:ext cx="10691813" cy="810192"/>
          </a:xfrm>
        </p:spPr>
        <p:txBody>
          <a:bodyPr/>
          <a:lstStyle/>
          <a:p>
            <a:r>
              <a:rPr lang="en-US" dirty="0"/>
              <a:t>Two highest forest increase</a:t>
            </a:r>
          </a:p>
        </p:txBody>
      </p:sp>
      <p:sp>
        <p:nvSpPr>
          <p:cNvPr id="20" name="Text Placeholder 19">
            <a:extLst>
              <a:ext uri="{FF2B5EF4-FFF2-40B4-BE49-F238E27FC236}">
                <a16:creationId xmlns:a16="http://schemas.microsoft.com/office/drawing/2014/main" id="{C4BE8DA1-F707-4BCC-AE68-BCDD8918113C}"/>
              </a:ext>
            </a:extLst>
          </p:cNvPr>
          <p:cNvSpPr>
            <a:spLocks noGrp="1"/>
          </p:cNvSpPr>
          <p:nvPr>
            <p:ph type="body" sz="quarter" idx="15"/>
          </p:nvPr>
        </p:nvSpPr>
        <p:spPr/>
        <p:txBody>
          <a:bodyPr/>
          <a:lstStyle/>
          <a:p>
            <a:r>
              <a:rPr lang="en-US" dirty="0"/>
              <a:t>China</a:t>
            </a:r>
          </a:p>
        </p:txBody>
      </p:sp>
      <p:sp>
        <p:nvSpPr>
          <p:cNvPr id="12" name="Content Placeholder 11">
            <a:extLst>
              <a:ext uri="{FF2B5EF4-FFF2-40B4-BE49-F238E27FC236}">
                <a16:creationId xmlns:a16="http://schemas.microsoft.com/office/drawing/2014/main" id="{10320AE5-EA43-4ACD-9065-4368B7CCF126}"/>
              </a:ext>
            </a:extLst>
          </p:cNvPr>
          <p:cNvSpPr>
            <a:spLocks noGrp="1"/>
          </p:cNvSpPr>
          <p:nvPr>
            <p:ph idx="1"/>
          </p:nvPr>
        </p:nvSpPr>
        <p:spPr>
          <a:xfrm>
            <a:off x="800099" y="2551176"/>
            <a:ext cx="5094673" cy="3273552"/>
          </a:xfrm>
        </p:spPr>
        <p:txBody>
          <a:bodyPr>
            <a:normAutofit/>
          </a:bodyPr>
          <a:lstStyle/>
          <a:p>
            <a:r>
              <a:rPr lang="en-US" dirty="0"/>
              <a:t>China had the biggest reforested area in the world by a large margin </a:t>
            </a:r>
          </a:p>
          <a:p>
            <a:r>
              <a:rPr lang="en-US" dirty="0"/>
              <a:t>China has dubbed this project the “Green Wall” and it is meant to fight desertification from the Gobi desert.</a:t>
            </a:r>
          </a:p>
          <a:p>
            <a:r>
              <a:rPr lang="en-US" dirty="0"/>
              <a:t>This is impressive on a global and national scale and is definitely worth praise.</a:t>
            </a:r>
          </a:p>
        </p:txBody>
      </p:sp>
      <p:sp>
        <p:nvSpPr>
          <p:cNvPr id="21" name="Text Placeholder 20">
            <a:extLst>
              <a:ext uri="{FF2B5EF4-FFF2-40B4-BE49-F238E27FC236}">
                <a16:creationId xmlns:a16="http://schemas.microsoft.com/office/drawing/2014/main" id="{486CA4A0-99AD-4441-A943-86DA4838F254}"/>
              </a:ext>
            </a:extLst>
          </p:cNvPr>
          <p:cNvSpPr>
            <a:spLocks noGrp="1"/>
          </p:cNvSpPr>
          <p:nvPr>
            <p:ph type="body" sz="quarter" idx="16"/>
          </p:nvPr>
        </p:nvSpPr>
        <p:spPr/>
        <p:txBody>
          <a:bodyPr/>
          <a:lstStyle/>
          <a:p>
            <a:r>
              <a:rPr lang="en-US" dirty="0"/>
              <a:t>Puerto Rico</a:t>
            </a:r>
          </a:p>
        </p:txBody>
      </p:sp>
      <p:sp>
        <p:nvSpPr>
          <p:cNvPr id="13" name="Content Placeholder 12">
            <a:extLst>
              <a:ext uri="{FF2B5EF4-FFF2-40B4-BE49-F238E27FC236}">
                <a16:creationId xmlns:a16="http://schemas.microsoft.com/office/drawing/2014/main" id="{75960A7F-E4C9-41FC-AD08-55636BBE33BB}"/>
              </a:ext>
            </a:extLst>
          </p:cNvPr>
          <p:cNvSpPr>
            <a:spLocks noGrp="1"/>
          </p:cNvSpPr>
          <p:nvPr>
            <p:ph idx="13"/>
          </p:nvPr>
        </p:nvSpPr>
        <p:spPr>
          <a:xfrm>
            <a:off x="6297226" y="2551176"/>
            <a:ext cx="5094673" cy="3273552"/>
          </a:xfrm>
        </p:spPr>
        <p:txBody>
          <a:bodyPr>
            <a:normAutofit/>
          </a:bodyPr>
          <a:lstStyle/>
          <a:p>
            <a:r>
              <a:rPr lang="en-US" dirty="0"/>
              <a:t>Puerto Rico while not in the top 10 for area of forest planted has jumped to number one for most percentage of their country that they have reforested.</a:t>
            </a:r>
          </a:p>
          <a:p>
            <a:r>
              <a:rPr lang="en-US" dirty="0"/>
              <a:t>According to “The Atlantic” 80 years ago Puerto Rico was only 6 percent forested, but now is at almost 20. </a:t>
            </a:r>
          </a:p>
        </p:txBody>
      </p:sp>
      <p:sp>
        <p:nvSpPr>
          <p:cNvPr id="15" name="Footer Placeholder 14">
            <a:extLst>
              <a:ext uri="{FF2B5EF4-FFF2-40B4-BE49-F238E27FC236}">
                <a16:creationId xmlns:a16="http://schemas.microsoft.com/office/drawing/2014/main" id="{888C5272-A978-46A6-BFF3-470E4671F127}"/>
              </a:ext>
            </a:extLst>
          </p:cNvPr>
          <p:cNvSpPr>
            <a:spLocks noGrp="1"/>
          </p:cNvSpPr>
          <p:nvPr>
            <p:ph type="ftr" sz="quarter" idx="11"/>
          </p:nvPr>
        </p:nvSpPr>
        <p:spPr>
          <a:xfrm>
            <a:off x="715383" y="6356350"/>
            <a:ext cx="4539727" cy="365125"/>
          </a:xfrm>
        </p:spPr>
        <p:txBody>
          <a:bodyPr/>
          <a:lstStyle/>
          <a:p>
            <a:r>
              <a:rPr lang="en-US" dirty="0"/>
              <a:t>An Overview of Forest Trends </a:t>
            </a:r>
          </a:p>
        </p:txBody>
      </p:sp>
      <p:sp>
        <p:nvSpPr>
          <p:cNvPr id="14" name="Date Placeholder 13">
            <a:extLst>
              <a:ext uri="{FF2B5EF4-FFF2-40B4-BE49-F238E27FC236}">
                <a16:creationId xmlns:a16="http://schemas.microsoft.com/office/drawing/2014/main" id="{C7ED0299-AE74-4997-AC3D-0540FC7D9A3D}"/>
              </a:ext>
            </a:extLst>
          </p:cNvPr>
          <p:cNvSpPr>
            <a:spLocks noGrp="1"/>
          </p:cNvSpPr>
          <p:nvPr>
            <p:ph type="dt" sz="half" idx="10"/>
          </p:nvPr>
        </p:nvSpPr>
        <p:spPr>
          <a:xfrm>
            <a:off x="8369448" y="6356350"/>
            <a:ext cx="2592594" cy="365125"/>
          </a:xfrm>
        </p:spPr>
        <p:txBody>
          <a:bodyPr/>
          <a:lstStyle/>
          <a:p>
            <a:r>
              <a:rPr lang="en-US" dirty="0"/>
              <a:t>11/19/2022</a:t>
            </a:r>
          </a:p>
        </p:txBody>
      </p:sp>
      <p:sp>
        <p:nvSpPr>
          <p:cNvPr id="16" name="Slide Number Placeholder 15">
            <a:extLst>
              <a:ext uri="{FF2B5EF4-FFF2-40B4-BE49-F238E27FC236}">
                <a16:creationId xmlns:a16="http://schemas.microsoft.com/office/drawing/2014/main" id="{F2487E21-C525-4E38-A991-F2DA835E481C}"/>
              </a:ext>
            </a:extLst>
          </p:cNvPr>
          <p:cNvSpPr>
            <a:spLocks noGrp="1"/>
          </p:cNvSpPr>
          <p:nvPr>
            <p:ph type="sldNum" sz="quarter" idx="12"/>
          </p:nvPr>
        </p:nvSpPr>
        <p:spPr>
          <a:xfrm>
            <a:off x="10919012" y="6356350"/>
            <a:ext cx="672354" cy="365125"/>
          </a:xfrm>
        </p:spPr>
        <p:txBody>
          <a:bodyPr/>
          <a:lstStyle/>
          <a:p>
            <a:fld id="{E30AF5A0-43BB-4336-8627-9123B9144D80}" type="slidenum">
              <a:rPr lang="en-US" smtClean="0"/>
              <a:pPr/>
              <a:t>8</a:t>
            </a:fld>
            <a:endParaRPr lang="en-US"/>
          </a:p>
        </p:txBody>
      </p:sp>
    </p:spTree>
    <p:extLst>
      <p:ext uri="{BB962C8B-B14F-4D97-AF65-F5344CB8AC3E}">
        <p14:creationId xmlns:p14="http://schemas.microsoft.com/office/powerpoint/2010/main" val="2686406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a:extLst>
              <a:ext uri="{FF2B5EF4-FFF2-40B4-BE49-F238E27FC236}">
                <a16:creationId xmlns:a16="http://schemas.microsoft.com/office/drawing/2014/main" id="{BE01FFF9-8C98-CC2C-094F-BE55D7AD8414}"/>
              </a:ext>
            </a:extLst>
          </p:cNvPr>
          <p:cNvPicPr>
            <a:picLocks noGrp="1" noChangeAspect="1"/>
          </p:cNvPicPr>
          <p:nvPr>
            <p:ph sz="quarter" idx="13"/>
          </p:nvPr>
        </p:nvPicPr>
        <p:blipFill>
          <a:blip r:embed="rId3"/>
          <a:stretch>
            <a:fillRect/>
          </a:stretch>
        </p:blipFill>
        <p:spPr>
          <a:xfrm>
            <a:off x="0" y="1328468"/>
            <a:ext cx="9159718" cy="5138449"/>
          </a:xfrm>
        </p:spPr>
      </p:pic>
      <p:sp>
        <p:nvSpPr>
          <p:cNvPr id="5" name="Title 4">
            <a:extLst>
              <a:ext uri="{FF2B5EF4-FFF2-40B4-BE49-F238E27FC236}">
                <a16:creationId xmlns:a16="http://schemas.microsoft.com/office/drawing/2014/main" id="{057018DC-5BFA-42F7-884E-E07F6383A8AE}"/>
              </a:ext>
            </a:extLst>
          </p:cNvPr>
          <p:cNvSpPr>
            <a:spLocks noGrp="1"/>
          </p:cNvSpPr>
          <p:nvPr>
            <p:ph type="title"/>
          </p:nvPr>
        </p:nvSpPr>
        <p:spPr>
          <a:xfrm>
            <a:off x="695325" y="888999"/>
            <a:ext cx="10798176" cy="1051914"/>
          </a:xfrm>
        </p:spPr>
        <p:txBody>
          <a:bodyPr/>
          <a:lstStyle/>
          <a:p>
            <a:r>
              <a:rPr lang="en-US" dirty="0"/>
              <a:t>Most forest percentage lost</a:t>
            </a:r>
          </a:p>
        </p:txBody>
      </p:sp>
      <p:sp>
        <p:nvSpPr>
          <p:cNvPr id="7" name="Footer Placeholder 6">
            <a:extLst>
              <a:ext uri="{FF2B5EF4-FFF2-40B4-BE49-F238E27FC236}">
                <a16:creationId xmlns:a16="http://schemas.microsoft.com/office/drawing/2014/main" id="{2F5BF4A0-99A8-4CC6-A7EA-4D267598A511}"/>
              </a:ext>
            </a:extLst>
          </p:cNvPr>
          <p:cNvSpPr>
            <a:spLocks noGrp="1"/>
          </p:cNvSpPr>
          <p:nvPr>
            <p:ph type="ftr" sz="quarter" idx="11"/>
          </p:nvPr>
        </p:nvSpPr>
        <p:spPr>
          <a:xfrm>
            <a:off x="715383" y="6356350"/>
            <a:ext cx="4539727" cy="365125"/>
          </a:xfrm>
        </p:spPr>
        <p:txBody>
          <a:bodyPr/>
          <a:lstStyle/>
          <a:p>
            <a:r>
              <a:rPr lang="en-US" dirty="0"/>
              <a:t>An Overview of Forest Trends </a:t>
            </a:r>
          </a:p>
        </p:txBody>
      </p:sp>
      <p:sp>
        <p:nvSpPr>
          <p:cNvPr id="6" name="Date Placeholder 5">
            <a:extLst>
              <a:ext uri="{FF2B5EF4-FFF2-40B4-BE49-F238E27FC236}">
                <a16:creationId xmlns:a16="http://schemas.microsoft.com/office/drawing/2014/main" id="{C9AD1602-B35F-4F17-AB81-5190F762E4AB}"/>
              </a:ext>
            </a:extLst>
          </p:cNvPr>
          <p:cNvSpPr>
            <a:spLocks noGrp="1"/>
          </p:cNvSpPr>
          <p:nvPr>
            <p:ph type="dt" sz="half" idx="10"/>
          </p:nvPr>
        </p:nvSpPr>
        <p:spPr>
          <a:xfrm>
            <a:off x="8369448" y="6356350"/>
            <a:ext cx="2592594" cy="365125"/>
          </a:xfrm>
        </p:spPr>
        <p:txBody>
          <a:bodyPr/>
          <a:lstStyle/>
          <a:p>
            <a:r>
              <a:rPr lang="en-US" dirty="0"/>
              <a:t>11/19/2022</a:t>
            </a:r>
          </a:p>
        </p:txBody>
      </p:sp>
      <p:sp>
        <p:nvSpPr>
          <p:cNvPr id="8" name="Slide Number Placeholder 7">
            <a:extLst>
              <a:ext uri="{FF2B5EF4-FFF2-40B4-BE49-F238E27FC236}">
                <a16:creationId xmlns:a16="http://schemas.microsoft.com/office/drawing/2014/main" id="{6465E707-883C-4773-BB50-7A780F2A9DE9}"/>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pPr/>
              <a:t>9</a:t>
            </a:fld>
            <a:endParaRPr lang="en-US"/>
          </a:p>
        </p:txBody>
      </p:sp>
    </p:spTree>
    <p:extLst>
      <p:ext uri="{BB962C8B-B14F-4D97-AF65-F5344CB8AC3E}">
        <p14:creationId xmlns:p14="http://schemas.microsoft.com/office/powerpoint/2010/main" val="884622650"/>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Custom 9">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59187C1-630C-405A-830B-EED062A49695}">
  <ds:schemaRefs>
    <ds:schemaRef ds:uri="http://schemas.microsoft.com/sharepoint/v3/contenttype/forms"/>
  </ds:schemaRefs>
</ds:datastoreItem>
</file>

<file path=customXml/itemProps2.xml><?xml version="1.0" encoding="utf-8"?>
<ds:datastoreItem xmlns:ds="http://schemas.openxmlformats.org/officeDocument/2006/customXml" ds:itemID="{EE0F876D-ECAD-49DD-95DE-E4DA3D4E9CA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4EC785CC-7DC7-486B-AC4F-90AD768E96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Chronicle design</Template>
  <TotalTime>1428</TotalTime>
  <Words>527</Words>
  <Application>Microsoft Office PowerPoint</Application>
  <PresentationFormat>Widescreen</PresentationFormat>
  <Paragraphs>91</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Calisto MT</vt:lpstr>
      <vt:lpstr>Univers Condensed</vt:lpstr>
      <vt:lpstr>ChronicleVTI</vt:lpstr>
      <vt:lpstr>An Overview of forest Trends </vt:lpstr>
      <vt:lpstr>Introduction</vt:lpstr>
      <vt:lpstr>Agenda</vt:lpstr>
      <vt:lpstr>Land area </vt:lpstr>
      <vt:lpstr>Countries With the Most land Area</vt:lpstr>
      <vt:lpstr>Most forest percentage gained</vt:lpstr>
      <vt:lpstr>Forest area increased</vt:lpstr>
      <vt:lpstr>Two highest forest increase</vt:lpstr>
      <vt:lpstr>Most forest percentage lost</vt:lpstr>
      <vt:lpstr>Forest area decrease</vt:lpstr>
      <vt:lpstr>Two highest forest increase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Overview of forest Trends </dc:title>
  <dc:creator>preston williamson</dc:creator>
  <cp:lastModifiedBy>preston williamson</cp:lastModifiedBy>
  <cp:revision>1</cp:revision>
  <dcterms:created xsi:type="dcterms:W3CDTF">2022-11-20T04:13:50Z</dcterms:created>
  <dcterms:modified xsi:type="dcterms:W3CDTF">2022-11-30T00:23:52Z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