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7" r:id="rId6"/>
    <p:sldId id="259" r:id="rId7"/>
    <p:sldId id="304" r:id="rId8"/>
    <p:sldId id="262" r:id="rId9"/>
    <p:sldId id="288" r:id="rId10"/>
    <p:sldId id="305" r:id="rId11"/>
    <p:sldId id="276" r:id="rId12"/>
    <p:sldId id="306" r:id="rId13"/>
    <p:sldId id="307" r:id="rId14"/>
    <p:sldId id="308"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B22"/>
    <a:srgbClr val="01442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598" autoAdjust="0"/>
  </p:normalViewPr>
  <p:slideViewPr>
    <p:cSldViewPr snapToGrid="0">
      <p:cViewPr varScale="1">
        <p:scale>
          <a:sx n="111" d="100"/>
          <a:sy n="111" d="100"/>
        </p:scale>
        <p:origin x="524" y="72"/>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ston williamson" userId="0a9da34164b675a9" providerId="LiveId" clId="{716F01EC-444C-4A31-918A-B0ADC2B8F16A}"/>
    <pc:docChg chg="modSld">
      <pc:chgData name="preston williamson" userId="0a9da34164b675a9" providerId="LiveId" clId="{716F01EC-444C-4A31-918A-B0ADC2B8F16A}" dt="2023-01-04T00:02:00.589" v="19" actId="20577"/>
      <pc:docMkLst>
        <pc:docMk/>
      </pc:docMkLst>
      <pc:sldChg chg="modSp mod">
        <pc:chgData name="preston williamson" userId="0a9da34164b675a9" providerId="LiveId" clId="{716F01EC-444C-4A31-918A-B0ADC2B8F16A}" dt="2023-01-04T00:02:00.589" v="19" actId="20577"/>
        <pc:sldMkLst>
          <pc:docMk/>
          <pc:sldMk cId="1578540638" sldId="308"/>
        </pc:sldMkLst>
        <pc:spChg chg="mod">
          <ac:chgData name="preston williamson" userId="0a9da34164b675a9" providerId="LiveId" clId="{716F01EC-444C-4A31-918A-B0ADC2B8F16A}" dt="2023-01-04T00:02:00.589" v="19" actId="20577"/>
          <ac:spMkLst>
            <pc:docMk/>
            <pc:sldMk cId="1578540638" sldId="308"/>
            <ac:spMk id="6" creationId="{BE3AB7A6-D559-46CE-B539-B45ED58933B9}"/>
          </ac:spMkLst>
        </pc:spChg>
      </pc:sldChg>
    </pc:docChg>
  </pc:docChgLst>
  <pc:docChgLst>
    <pc:chgData name="preston williamson" userId="0a9da34164b675a9" providerId="LiveId" clId="{C4DEBE11-DF2A-49AC-AC14-07EA9D45D002}"/>
    <pc:docChg chg="undo custSel addSld delSld modSld sldOrd">
      <pc:chgData name="preston williamson" userId="0a9da34164b675a9" providerId="LiveId" clId="{C4DEBE11-DF2A-49AC-AC14-07EA9D45D002}" dt="2022-11-30T00:23:42.627" v="2721" actId="167"/>
      <pc:docMkLst>
        <pc:docMk/>
      </pc:docMkLst>
      <pc:sldChg chg="modSp">
        <pc:chgData name="preston williamson" userId="0a9da34164b675a9" providerId="LiveId" clId="{C4DEBE11-DF2A-49AC-AC14-07EA9D45D002}" dt="2022-11-21T02:48:26.275" v="113" actId="20577"/>
        <pc:sldMkLst>
          <pc:docMk/>
          <pc:sldMk cId="3384328668" sldId="259"/>
        </pc:sldMkLst>
        <pc:graphicFrameChg chg="mod">
          <ac:chgData name="preston williamson" userId="0a9da34164b675a9" providerId="LiveId" clId="{C4DEBE11-DF2A-49AC-AC14-07EA9D45D002}" dt="2022-11-21T02:48:26.275" v="113" actId="20577"/>
          <ac:graphicFrameMkLst>
            <pc:docMk/>
            <pc:sldMk cId="3384328668" sldId="259"/>
            <ac:graphicFrameMk id="20" creationId="{EA212D0A-E3EB-3BB3-8E86-E8732C5A93F6}"/>
          </ac:graphicFrameMkLst>
        </pc:graphicFrameChg>
      </pc:sldChg>
      <pc:sldChg chg="modSp mod ord">
        <pc:chgData name="preston williamson" userId="0a9da34164b675a9" providerId="LiveId" clId="{C4DEBE11-DF2A-49AC-AC14-07EA9D45D002}" dt="2022-11-30T00:11:47.910" v="2621" actId="20577"/>
        <pc:sldMkLst>
          <pc:docMk/>
          <pc:sldMk cId="2686406263" sldId="276"/>
        </pc:sldMkLst>
        <pc:spChg chg="mod">
          <ac:chgData name="preston williamson" userId="0a9da34164b675a9" providerId="LiveId" clId="{C4DEBE11-DF2A-49AC-AC14-07EA9D45D002}" dt="2022-11-21T03:01:42.193" v="833" actId="20577"/>
          <ac:spMkLst>
            <pc:docMk/>
            <pc:sldMk cId="2686406263" sldId="276"/>
            <ac:spMk id="6" creationId="{BE3AB7A6-D559-46CE-B539-B45ED58933B9}"/>
          </ac:spMkLst>
        </pc:spChg>
        <pc:spChg chg="mod">
          <ac:chgData name="preston williamson" userId="0a9da34164b675a9" providerId="LiveId" clId="{C4DEBE11-DF2A-49AC-AC14-07EA9D45D002}" dt="2022-11-30T00:11:47.910" v="2621" actId="20577"/>
          <ac:spMkLst>
            <pc:docMk/>
            <pc:sldMk cId="2686406263" sldId="276"/>
            <ac:spMk id="12" creationId="{10320AE5-EA43-4ACD-9065-4368B7CCF126}"/>
          </ac:spMkLst>
        </pc:spChg>
        <pc:spChg chg="mod">
          <ac:chgData name="preston williamson" userId="0a9da34164b675a9" providerId="LiveId" clId="{C4DEBE11-DF2A-49AC-AC14-07EA9D45D002}" dt="2022-11-21T03:29:28.040" v="1521" actId="20577"/>
          <ac:spMkLst>
            <pc:docMk/>
            <pc:sldMk cId="2686406263" sldId="276"/>
            <ac:spMk id="13" creationId="{75960A7F-E4C9-41FC-AD08-55636BBE33BB}"/>
          </ac:spMkLst>
        </pc:spChg>
        <pc:spChg chg="mod">
          <ac:chgData name="preston williamson" userId="0a9da34164b675a9" providerId="LiveId" clId="{C4DEBE11-DF2A-49AC-AC14-07EA9D45D002}" dt="2022-11-21T03:01:21.001" v="785" actId="20577"/>
          <ac:spMkLst>
            <pc:docMk/>
            <pc:sldMk cId="2686406263" sldId="276"/>
            <ac:spMk id="20" creationId="{C4BE8DA1-F707-4BCC-AE68-BCDD8918113C}"/>
          </ac:spMkLst>
        </pc:spChg>
        <pc:spChg chg="mod">
          <ac:chgData name="preston williamson" userId="0a9da34164b675a9" providerId="LiveId" clId="{C4DEBE11-DF2A-49AC-AC14-07EA9D45D002}" dt="2022-11-21T03:00:55.625" v="770" actId="20577"/>
          <ac:spMkLst>
            <pc:docMk/>
            <pc:sldMk cId="2686406263" sldId="276"/>
            <ac:spMk id="21" creationId="{486CA4A0-99AD-4441-A943-86DA4838F254}"/>
          </ac:spMkLst>
        </pc:spChg>
      </pc:sldChg>
      <pc:sldChg chg="addSp delSp modSp mod">
        <pc:chgData name="preston williamson" userId="0a9da34164b675a9" providerId="LiveId" clId="{C4DEBE11-DF2A-49AC-AC14-07EA9D45D002}" dt="2022-11-21T02:55:37.036" v="682" actId="1076"/>
        <pc:sldMkLst>
          <pc:docMk/>
          <pc:sldMk cId="2820735111" sldId="288"/>
        </pc:sldMkLst>
        <pc:spChg chg="add del mod">
          <ac:chgData name="preston williamson" userId="0a9da34164b675a9" providerId="LiveId" clId="{C4DEBE11-DF2A-49AC-AC14-07EA9D45D002}" dt="2022-11-21T02:54:48.036" v="678" actId="22"/>
          <ac:spMkLst>
            <pc:docMk/>
            <pc:sldMk cId="2820735111" sldId="288"/>
            <ac:spMk id="3" creationId="{033F3D33-E33E-114B-E836-6E38612CD44F}"/>
          </ac:spMkLst>
        </pc:spChg>
        <pc:spChg chg="mod">
          <ac:chgData name="preston williamson" userId="0a9da34164b675a9" providerId="LiveId" clId="{C4DEBE11-DF2A-49AC-AC14-07EA9D45D002}" dt="2022-11-21T02:55:13.775" v="680"/>
          <ac:spMkLst>
            <pc:docMk/>
            <pc:sldMk cId="2820735111" sldId="288"/>
            <ac:spMk id="5" creationId="{057018DC-5BFA-42F7-884E-E07F6383A8AE}"/>
          </ac:spMkLst>
        </pc:spChg>
        <pc:graphicFrameChg chg="del">
          <ac:chgData name="preston williamson" userId="0a9da34164b675a9" providerId="LiveId" clId="{C4DEBE11-DF2A-49AC-AC14-07EA9D45D002}" dt="2022-11-21T02:54:26.365" v="677" actId="21"/>
          <ac:graphicFrameMkLst>
            <pc:docMk/>
            <pc:sldMk cId="2820735111" sldId="288"/>
            <ac:graphicFrameMk id="16" creationId="{97743BA3-3BDB-497A-9D20-735541BDF84E}"/>
          </ac:graphicFrameMkLst>
        </pc:graphicFrameChg>
        <pc:picChg chg="add mod ord">
          <ac:chgData name="preston williamson" userId="0a9da34164b675a9" providerId="LiveId" clId="{C4DEBE11-DF2A-49AC-AC14-07EA9D45D002}" dt="2022-11-21T02:55:37.036" v="682" actId="1076"/>
          <ac:picMkLst>
            <pc:docMk/>
            <pc:sldMk cId="2820735111" sldId="288"/>
            <ac:picMk id="9" creationId="{FF63E013-74DF-F644-F90A-1D111508F466}"/>
          </ac:picMkLst>
        </pc:picChg>
      </pc:sldChg>
      <pc:sldChg chg="del">
        <pc:chgData name="preston williamson" userId="0a9da34164b675a9" providerId="LiveId" clId="{C4DEBE11-DF2A-49AC-AC14-07EA9D45D002}" dt="2022-11-21T03:34:15.637" v="1537" actId="2696"/>
        <pc:sldMkLst>
          <pc:docMk/>
          <pc:sldMk cId="133507419" sldId="292"/>
        </pc:sldMkLst>
      </pc:sldChg>
      <pc:sldChg chg="modSp mod">
        <pc:chgData name="preston williamson" userId="0a9da34164b675a9" providerId="LiveId" clId="{C4DEBE11-DF2A-49AC-AC14-07EA9D45D002}" dt="2022-11-21T03:47:01.646" v="2521" actId="313"/>
        <pc:sldMkLst>
          <pc:docMk/>
          <pc:sldMk cId="3093274340" sldId="302"/>
        </pc:sldMkLst>
        <pc:spChg chg="mod">
          <ac:chgData name="preston williamson" userId="0a9da34164b675a9" providerId="LiveId" clId="{C4DEBE11-DF2A-49AC-AC14-07EA9D45D002}" dt="2022-11-21T03:47:01.646" v="2521" actId="313"/>
          <ac:spMkLst>
            <pc:docMk/>
            <pc:sldMk cId="3093274340" sldId="302"/>
            <ac:spMk id="6" creationId="{9E34ACCB-B6BA-4CC9-8CCA-E2AD5B563412}"/>
          </ac:spMkLst>
        </pc:spChg>
      </pc:sldChg>
      <pc:sldChg chg="modSp mod">
        <pc:chgData name="preston williamson" userId="0a9da34164b675a9" providerId="LiveId" clId="{C4DEBE11-DF2A-49AC-AC14-07EA9D45D002}" dt="2022-11-21T02:58:02.099" v="746" actId="20577"/>
        <pc:sldMkLst>
          <pc:docMk/>
          <pc:sldMk cId="2394221011" sldId="303"/>
        </pc:sldMkLst>
        <pc:spChg chg="mod">
          <ac:chgData name="preston williamson" userId="0a9da34164b675a9" providerId="LiveId" clId="{C4DEBE11-DF2A-49AC-AC14-07EA9D45D002}" dt="2022-11-21T02:58:02.099" v="746" actId="20577"/>
          <ac:spMkLst>
            <pc:docMk/>
            <pc:sldMk cId="2394221011" sldId="303"/>
            <ac:spMk id="3" creationId="{8933B907-C059-432D-9E6C-B6A08FA776A9}"/>
          </ac:spMkLst>
        </pc:spChg>
      </pc:sldChg>
      <pc:sldChg chg="modSp mod ord">
        <pc:chgData name="preston williamson" userId="0a9da34164b675a9" providerId="LiveId" clId="{C4DEBE11-DF2A-49AC-AC14-07EA9D45D002}" dt="2022-11-21T02:53:34.546" v="676" actId="20577"/>
        <pc:sldMkLst>
          <pc:docMk/>
          <pc:sldMk cId="3424273427" sldId="304"/>
        </pc:sldMkLst>
        <pc:spChg chg="mod">
          <ac:chgData name="preston williamson" userId="0a9da34164b675a9" providerId="LiveId" clId="{C4DEBE11-DF2A-49AC-AC14-07EA9D45D002}" dt="2022-11-21T02:47:52.875" v="20" actId="20577"/>
          <ac:spMkLst>
            <pc:docMk/>
            <pc:sldMk cId="3424273427" sldId="304"/>
            <ac:spMk id="2" creationId="{76DF436F-4535-4BBF-B451-F7AC9E8A5FDC}"/>
          </ac:spMkLst>
        </pc:spChg>
        <pc:spChg chg="mod">
          <ac:chgData name="preston williamson" userId="0a9da34164b675a9" providerId="LiveId" clId="{C4DEBE11-DF2A-49AC-AC14-07EA9D45D002}" dt="2022-11-21T02:53:34.546" v="676" actId="20577"/>
          <ac:spMkLst>
            <pc:docMk/>
            <pc:sldMk cId="3424273427" sldId="304"/>
            <ac:spMk id="3" creationId="{67B3B98E-7C7D-4502-828B-DCB91E0843AB}"/>
          </ac:spMkLst>
        </pc:spChg>
      </pc:sldChg>
      <pc:sldChg chg="addSp delSp modSp add mod">
        <pc:chgData name="preston williamson" userId="0a9da34164b675a9" providerId="LiveId" clId="{C4DEBE11-DF2A-49AC-AC14-07EA9D45D002}" dt="2022-11-30T00:18:10.378" v="2717" actId="167"/>
        <pc:sldMkLst>
          <pc:docMk/>
          <pc:sldMk cId="2922902389" sldId="305"/>
        </pc:sldMkLst>
        <pc:spChg chg="mod">
          <ac:chgData name="preston williamson" userId="0a9da34164b675a9" providerId="LiveId" clId="{C4DEBE11-DF2A-49AC-AC14-07EA9D45D002}" dt="2022-11-21T03:00:26.180" v="756"/>
          <ac:spMkLst>
            <pc:docMk/>
            <pc:sldMk cId="2922902389" sldId="305"/>
            <ac:spMk id="5" creationId="{057018DC-5BFA-42F7-884E-E07F6383A8AE}"/>
          </ac:spMkLst>
        </pc:spChg>
        <pc:spChg chg="add del mod">
          <ac:chgData name="preston williamson" userId="0a9da34164b675a9" providerId="LiveId" clId="{C4DEBE11-DF2A-49AC-AC14-07EA9D45D002}" dt="2022-11-21T02:59:20.241" v="753"/>
          <ac:spMkLst>
            <pc:docMk/>
            <pc:sldMk cId="2922902389" sldId="305"/>
            <ac:spMk id="10" creationId="{A49C66D5-BEF9-4D82-D398-CDB5AF9C487F}"/>
          </ac:spMkLst>
        </pc:spChg>
        <pc:spChg chg="add del mod">
          <ac:chgData name="preston williamson" userId="0a9da34164b675a9" providerId="LiveId" clId="{C4DEBE11-DF2A-49AC-AC14-07EA9D45D002}" dt="2022-11-21T03:02:10.360" v="836" actId="22"/>
          <ac:spMkLst>
            <pc:docMk/>
            <pc:sldMk cId="2922902389" sldId="305"/>
            <ac:spMk id="13" creationId="{E153631F-C02F-F5E2-1622-58BF3EDEC344}"/>
          </ac:spMkLst>
        </pc:spChg>
        <pc:graphicFrameChg chg="add mod modGraphic">
          <ac:chgData name="preston williamson" userId="0a9da34164b675a9" providerId="LiveId" clId="{C4DEBE11-DF2A-49AC-AC14-07EA9D45D002}" dt="2022-11-30T00:17:47.469" v="2715" actId="14100"/>
          <ac:graphicFrameMkLst>
            <pc:docMk/>
            <pc:sldMk cId="2922902389" sldId="305"/>
            <ac:graphicFrameMk id="2" creationId="{30BDE3DE-B982-19FC-12BA-F1AE85CB70C8}"/>
          </ac:graphicFrameMkLst>
        </pc:graphicFrameChg>
        <pc:picChg chg="add del">
          <ac:chgData name="preston williamson" userId="0a9da34164b675a9" providerId="LiveId" clId="{C4DEBE11-DF2A-49AC-AC14-07EA9D45D002}" dt="2022-11-21T02:59:16.262" v="751" actId="22"/>
          <ac:picMkLst>
            <pc:docMk/>
            <pc:sldMk cId="2922902389" sldId="305"/>
            <ac:picMk id="3" creationId="{A1972071-9A83-C148-D7BB-7598C29D85D0}"/>
          </ac:picMkLst>
        </pc:picChg>
        <pc:picChg chg="del">
          <ac:chgData name="preston williamson" userId="0a9da34164b675a9" providerId="LiveId" clId="{C4DEBE11-DF2A-49AC-AC14-07EA9D45D002}" dt="2022-11-21T02:59:18.350" v="752" actId="21"/>
          <ac:picMkLst>
            <pc:docMk/>
            <pc:sldMk cId="2922902389" sldId="305"/>
            <ac:picMk id="9" creationId="{FF63E013-74DF-F644-F90A-1D111508F466}"/>
          </ac:picMkLst>
        </pc:picChg>
        <pc:picChg chg="add del mod">
          <ac:chgData name="preston williamson" userId="0a9da34164b675a9" providerId="LiveId" clId="{C4DEBE11-DF2A-49AC-AC14-07EA9D45D002}" dt="2022-11-21T03:01:58.665" v="835" actId="21"/>
          <ac:picMkLst>
            <pc:docMk/>
            <pc:sldMk cId="2922902389" sldId="305"/>
            <ac:picMk id="11" creationId="{F20EABEC-0FE0-448B-BF66-DB92886C8CBC}"/>
          </ac:picMkLst>
        </pc:picChg>
        <pc:picChg chg="add mod ord">
          <ac:chgData name="preston williamson" userId="0a9da34164b675a9" providerId="LiveId" clId="{C4DEBE11-DF2A-49AC-AC14-07EA9D45D002}" dt="2022-11-30T00:18:10.378" v="2717" actId="167"/>
          <ac:picMkLst>
            <pc:docMk/>
            <pc:sldMk cId="2922902389" sldId="305"/>
            <ac:picMk id="15" creationId="{CD21C23A-24C5-F14E-B5D2-F8F0A0FE5926}"/>
          </ac:picMkLst>
        </pc:picChg>
      </pc:sldChg>
      <pc:sldChg chg="addSp delSp modSp add mod ord">
        <pc:chgData name="preston williamson" userId="0a9da34164b675a9" providerId="LiveId" clId="{C4DEBE11-DF2A-49AC-AC14-07EA9D45D002}" dt="2022-11-30T00:23:42.627" v="2721" actId="167"/>
        <pc:sldMkLst>
          <pc:docMk/>
          <pc:sldMk cId="884622650" sldId="306"/>
        </pc:sldMkLst>
        <pc:spChg chg="add del mod">
          <ac:chgData name="preston williamson" userId="0a9da34164b675a9" providerId="LiveId" clId="{C4DEBE11-DF2A-49AC-AC14-07EA9D45D002}" dt="2022-11-21T03:31:31.219" v="1527"/>
          <ac:spMkLst>
            <pc:docMk/>
            <pc:sldMk cId="884622650" sldId="306"/>
            <ac:spMk id="3" creationId="{03E75E63-945C-AB2E-B302-9F0C43AD0A19}"/>
          </ac:spMkLst>
        </pc:spChg>
        <pc:spChg chg="mod">
          <ac:chgData name="preston williamson" userId="0a9da34164b675a9" providerId="LiveId" clId="{C4DEBE11-DF2A-49AC-AC14-07EA9D45D002}" dt="2022-11-21T03:32:56.938" v="1535"/>
          <ac:spMkLst>
            <pc:docMk/>
            <pc:sldMk cId="884622650" sldId="306"/>
            <ac:spMk id="5" creationId="{057018DC-5BFA-42F7-884E-E07F6383A8AE}"/>
          </ac:spMkLst>
        </pc:spChg>
        <pc:spChg chg="add del mod">
          <ac:chgData name="preston williamson" userId="0a9da34164b675a9" providerId="LiveId" clId="{C4DEBE11-DF2A-49AC-AC14-07EA9D45D002}" dt="2022-11-21T03:32:11.131" v="1529"/>
          <ac:spMkLst>
            <pc:docMk/>
            <pc:sldMk cId="884622650" sldId="306"/>
            <ac:spMk id="10" creationId="{A67F2503-D970-EEAB-8BFF-41616C623055}"/>
          </ac:spMkLst>
        </pc:spChg>
        <pc:spChg chg="add del mod">
          <ac:chgData name="preston williamson" userId="0a9da34164b675a9" providerId="LiveId" clId="{C4DEBE11-DF2A-49AC-AC14-07EA9D45D002}" dt="2022-11-21T03:32:25.308" v="1531" actId="22"/>
          <ac:spMkLst>
            <pc:docMk/>
            <pc:sldMk cId="884622650" sldId="306"/>
            <ac:spMk id="13" creationId="{B655374F-0D40-3C04-C2D2-C103B5D8A617}"/>
          </ac:spMkLst>
        </pc:spChg>
        <pc:picChg chg="add del mod">
          <ac:chgData name="preston williamson" userId="0a9da34164b675a9" providerId="LiveId" clId="{C4DEBE11-DF2A-49AC-AC14-07EA9D45D002}" dt="2022-11-21T03:32:00.680" v="1528" actId="21"/>
          <ac:picMkLst>
            <pc:docMk/>
            <pc:sldMk cId="884622650" sldId="306"/>
            <ac:picMk id="4" creationId="{4592DF53-717A-5E85-8F32-0873FEDF843F}"/>
          </ac:picMkLst>
        </pc:picChg>
        <pc:picChg chg="add del mod">
          <ac:chgData name="preston williamson" userId="0a9da34164b675a9" providerId="LiveId" clId="{C4DEBE11-DF2A-49AC-AC14-07EA9D45D002}" dt="2022-11-21T03:32:13.426" v="1530" actId="21"/>
          <ac:picMkLst>
            <pc:docMk/>
            <pc:sldMk cId="884622650" sldId="306"/>
            <ac:picMk id="11" creationId="{BE732BC8-6D76-94B9-7FD7-40CE85AF77FC}"/>
          </ac:picMkLst>
        </pc:picChg>
        <pc:picChg chg="del">
          <ac:chgData name="preston williamson" userId="0a9da34164b675a9" providerId="LiveId" clId="{C4DEBE11-DF2A-49AC-AC14-07EA9D45D002}" dt="2022-11-21T03:31:29.553" v="1526" actId="21"/>
          <ac:picMkLst>
            <pc:docMk/>
            <pc:sldMk cId="884622650" sldId="306"/>
            <ac:picMk id="15" creationId="{CD21C23A-24C5-F14E-B5D2-F8F0A0FE5926}"/>
          </ac:picMkLst>
        </pc:picChg>
        <pc:picChg chg="add mod ord">
          <ac:chgData name="preston williamson" userId="0a9da34164b675a9" providerId="LiveId" clId="{C4DEBE11-DF2A-49AC-AC14-07EA9D45D002}" dt="2022-11-30T00:23:42.627" v="2721" actId="167"/>
          <ac:picMkLst>
            <pc:docMk/>
            <pc:sldMk cId="884622650" sldId="306"/>
            <ac:picMk id="16" creationId="{BE01FFF9-8C98-CC2C-094F-BE55D7AD8414}"/>
          </ac:picMkLst>
        </pc:picChg>
      </pc:sldChg>
      <pc:sldChg chg="addSp delSp modSp add mod">
        <pc:chgData name="preston williamson" userId="0a9da34164b675a9" providerId="LiveId" clId="{C4DEBE11-DF2A-49AC-AC14-07EA9D45D002}" dt="2022-11-30T00:17:38.566" v="2712" actId="20577"/>
        <pc:sldMkLst>
          <pc:docMk/>
          <pc:sldMk cId="1511912907" sldId="307"/>
        </pc:sldMkLst>
        <pc:spChg chg="add del mod">
          <ac:chgData name="preston williamson" userId="0a9da34164b675a9" providerId="LiveId" clId="{C4DEBE11-DF2A-49AC-AC14-07EA9D45D002}" dt="2022-11-21T03:35:08.028" v="1575" actId="22"/>
          <ac:spMkLst>
            <pc:docMk/>
            <pc:sldMk cId="1511912907" sldId="307"/>
            <ac:spMk id="3" creationId="{466F927A-BE14-7CC2-4F29-93E52C2724C7}"/>
          </ac:spMkLst>
        </pc:spChg>
        <pc:spChg chg="add del">
          <ac:chgData name="preston williamson" userId="0a9da34164b675a9" providerId="LiveId" clId="{C4DEBE11-DF2A-49AC-AC14-07EA9D45D002}" dt="2022-11-30T00:15:18.095" v="2670" actId="22"/>
          <ac:spMkLst>
            <pc:docMk/>
            <pc:sldMk cId="1511912907" sldId="307"/>
            <ac:spMk id="3" creationId="{B45CECD8-DF19-106D-E457-EBA083AB2886}"/>
          </ac:spMkLst>
        </pc:spChg>
        <pc:spChg chg="mod">
          <ac:chgData name="preston williamson" userId="0a9da34164b675a9" providerId="LiveId" clId="{C4DEBE11-DF2A-49AC-AC14-07EA9D45D002}" dt="2022-11-21T03:35:29.518" v="1578"/>
          <ac:spMkLst>
            <pc:docMk/>
            <pc:sldMk cId="1511912907" sldId="307"/>
            <ac:spMk id="5" creationId="{057018DC-5BFA-42F7-884E-E07F6383A8AE}"/>
          </ac:spMkLst>
        </pc:spChg>
        <pc:graphicFrameChg chg="add mod modGraphic">
          <ac:chgData name="preston williamson" userId="0a9da34164b675a9" providerId="LiveId" clId="{C4DEBE11-DF2A-49AC-AC14-07EA9D45D002}" dt="2022-11-30T00:17:38.566" v="2712" actId="20577"/>
          <ac:graphicFrameMkLst>
            <pc:docMk/>
            <pc:sldMk cId="1511912907" sldId="307"/>
            <ac:graphicFrameMk id="4" creationId="{6DA73C9B-6685-AD29-7DB7-CFB5E0D6CBE7}"/>
          </ac:graphicFrameMkLst>
        </pc:graphicFrameChg>
        <pc:picChg chg="add mod ord">
          <ac:chgData name="preston williamson" userId="0a9da34164b675a9" providerId="LiveId" clId="{C4DEBE11-DF2A-49AC-AC14-07EA9D45D002}" dt="2022-11-21T03:35:17.742" v="1577" actId="14100"/>
          <ac:picMkLst>
            <pc:docMk/>
            <pc:sldMk cId="1511912907" sldId="307"/>
            <ac:picMk id="9" creationId="{05544078-4E52-5047-4D0B-BCAB1AB54235}"/>
          </ac:picMkLst>
        </pc:picChg>
        <pc:picChg chg="del">
          <ac:chgData name="preston williamson" userId="0a9da34164b675a9" providerId="LiveId" clId="{C4DEBE11-DF2A-49AC-AC14-07EA9D45D002}" dt="2022-11-21T03:34:49.078" v="1574" actId="21"/>
          <ac:picMkLst>
            <pc:docMk/>
            <pc:sldMk cId="1511912907" sldId="307"/>
            <ac:picMk id="15" creationId="{CD21C23A-24C5-F14E-B5D2-F8F0A0FE5926}"/>
          </ac:picMkLst>
        </pc:picChg>
      </pc:sldChg>
      <pc:sldChg chg="modSp add mod ord">
        <pc:chgData name="preston williamson" userId="0a9da34164b675a9" providerId="LiveId" clId="{C4DEBE11-DF2A-49AC-AC14-07EA9D45D002}" dt="2022-11-21T03:49:08.039" v="2600" actId="20577"/>
        <pc:sldMkLst>
          <pc:docMk/>
          <pc:sldMk cId="1578540638" sldId="308"/>
        </pc:sldMkLst>
        <pc:spChg chg="mod">
          <ac:chgData name="preston williamson" userId="0a9da34164b675a9" providerId="LiveId" clId="{C4DEBE11-DF2A-49AC-AC14-07EA9D45D002}" dt="2022-11-21T03:49:08.039" v="2600" actId="20577"/>
          <ac:spMkLst>
            <pc:docMk/>
            <pc:sldMk cId="1578540638" sldId="308"/>
            <ac:spMk id="12" creationId="{10320AE5-EA43-4ACD-9065-4368B7CCF126}"/>
          </ac:spMkLst>
        </pc:spChg>
        <pc:spChg chg="mod">
          <ac:chgData name="preston williamson" userId="0a9da34164b675a9" providerId="LiveId" clId="{C4DEBE11-DF2A-49AC-AC14-07EA9D45D002}" dt="2022-11-21T03:38:10.193" v="1745" actId="20577"/>
          <ac:spMkLst>
            <pc:docMk/>
            <pc:sldMk cId="1578540638" sldId="308"/>
            <ac:spMk id="13" creationId="{75960A7F-E4C9-41FC-AD08-55636BBE33BB}"/>
          </ac:spMkLst>
        </pc:spChg>
        <pc:spChg chg="mod">
          <ac:chgData name="preston williamson" userId="0a9da34164b675a9" providerId="LiveId" clId="{C4DEBE11-DF2A-49AC-AC14-07EA9D45D002}" dt="2022-11-21T03:34:37.578" v="1573" actId="20577"/>
          <ac:spMkLst>
            <pc:docMk/>
            <pc:sldMk cId="1578540638" sldId="308"/>
            <ac:spMk id="20" creationId="{C4BE8DA1-F707-4BCC-AE68-BCDD8918113C}"/>
          </ac:spMkLst>
        </pc:spChg>
        <pc:spChg chg="mod">
          <ac:chgData name="preston williamson" userId="0a9da34164b675a9" providerId="LiveId" clId="{C4DEBE11-DF2A-49AC-AC14-07EA9D45D002}" dt="2022-11-21T03:34:31.073" v="1562" actId="20577"/>
          <ac:spMkLst>
            <pc:docMk/>
            <pc:sldMk cId="1578540638" sldId="308"/>
            <ac:spMk id="21" creationId="{486CA4A0-99AD-4441-A943-86DA4838F2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3CD3B-AED6-4A2D-8350-A0C02E7366F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636B145-1F06-4418-9B4B-4A156A60FE80}">
      <dgm:prSet phldrT="[Text]"/>
      <dgm:spPr>
        <a:solidFill>
          <a:srgbClr val="014421"/>
        </a:solidFill>
      </dgm:spPr>
      <dgm:t>
        <a:bodyPr/>
        <a:lstStyle/>
        <a:p>
          <a:r>
            <a:rPr lang="en-US" dirty="0"/>
            <a:t>First</a:t>
          </a:r>
        </a:p>
      </dgm:t>
    </dgm:pt>
    <dgm:pt modelId="{6B0DA336-E6E2-4FF7-8C06-AE373B5DE6F7}" type="parTrans" cxnId="{86A9C3BB-F48E-488C-A2B7-219FBB5E161C}">
      <dgm:prSet/>
      <dgm:spPr/>
      <dgm:t>
        <a:bodyPr/>
        <a:lstStyle/>
        <a:p>
          <a:endParaRPr lang="en-US"/>
        </a:p>
      </dgm:t>
    </dgm:pt>
    <dgm:pt modelId="{01F5AFAE-3D2B-46CA-926E-96DABCA6E88B}" type="sibTrans" cxnId="{86A9C3BB-F48E-488C-A2B7-219FBB5E161C}">
      <dgm:prSet/>
      <dgm:spPr/>
      <dgm:t>
        <a:bodyPr/>
        <a:lstStyle/>
        <a:p>
          <a:endParaRPr lang="en-US"/>
        </a:p>
      </dgm:t>
    </dgm:pt>
    <dgm:pt modelId="{77DD7F43-6E3D-4B40-B5B0-D81685042BF4}">
      <dgm:prSet phldrT="[Text]"/>
      <dgm:spPr/>
      <dgm:t>
        <a:bodyPr/>
        <a:lstStyle/>
        <a:p>
          <a:r>
            <a:rPr lang="en-US" dirty="0"/>
            <a:t>Land </a:t>
          </a:r>
        </a:p>
      </dgm:t>
    </dgm:pt>
    <dgm:pt modelId="{15BD9837-E43F-42F7-8A94-C1BA867E4BF4}" type="parTrans" cxnId="{F070EDE7-9D9D-4169-9EFC-1356A969FEB6}">
      <dgm:prSet/>
      <dgm:spPr/>
      <dgm:t>
        <a:bodyPr/>
        <a:lstStyle/>
        <a:p>
          <a:endParaRPr lang="en-US"/>
        </a:p>
      </dgm:t>
    </dgm:pt>
    <dgm:pt modelId="{9FF4FB42-CD06-40FB-9AD4-AD2ADC006716}" type="sibTrans" cxnId="{F070EDE7-9D9D-4169-9EFC-1356A969FEB6}">
      <dgm:prSet/>
      <dgm:spPr/>
      <dgm:t>
        <a:bodyPr/>
        <a:lstStyle/>
        <a:p>
          <a:endParaRPr lang="en-US"/>
        </a:p>
      </dgm:t>
    </dgm:pt>
    <dgm:pt modelId="{0B2ABF6E-9E2C-49EB-AC50-B90E8997BE00}">
      <dgm:prSet phldrT="[Text]"/>
      <dgm:spPr/>
      <dgm:t>
        <a:bodyPr/>
        <a:lstStyle/>
        <a:p>
          <a:r>
            <a:rPr lang="en-US" dirty="0"/>
            <a:t>Going over the countries with the most land in general and talking about the differences between percentage area and actual area.</a:t>
          </a:r>
        </a:p>
      </dgm:t>
    </dgm:pt>
    <dgm:pt modelId="{7BB04496-9767-4895-B78B-1255A6B4C23B}" type="parTrans" cxnId="{289586A6-EFD0-445C-994A-AB6994478F5E}">
      <dgm:prSet/>
      <dgm:spPr/>
      <dgm:t>
        <a:bodyPr/>
        <a:lstStyle/>
        <a:p>
          <a:endParaRPr lang="en-US"/>
        </a:p>
      </dgm:t>
    </dgm:pt>
    <dgm:pt modelId="{BDEB0A19-B97D-464A-95C8-E495F3DF593C}" type="sibTrans" cxnId="{289586A6-EFD0-445C-994A-AB6994478F5E}">
      <dgm:prSet/>
      <dgm:spPr/>
      <dgm:t>
        <a:bodyPr/>
        <a:lstStyle/>
        <a:p>
          <a:endParaRPr lang="en-US"/>
        </a:p>
      </dgm:t>
    </dgm:pt>
    <dgm:pt modelId="{0B029387-66DD-42CD-9545-038C3EC18C62}">
      <dgm:prSet phldrT="[Text]"/>
      <dgm:spPr>
        <a:solidFill>
          <a:srgbClr val="014421"/>
        </a:solidFill>
      </dgm:spPr>
      <dgm:t>
        <a:bodyPr/>
        <a:lstStyle/>
        <a:p>
          <a:r>
            <a:rPr lang="en-US" dirty="0"/>
            <a:t>Second</a:t>
          </a:r>
        </a:p>
      </dgm:t>
    </dgm:pt>
    <dgm:pt modelId="{C107AEFE-3CF8-4C09-9F43-C995837ABCB8}" type="parTrans" cxnId="{061F8FC3-DC65-4B8F-A6BD-4DFC6E2B4743}">
      <dgm:prSet/>
      <dgm:spPr/>
      <dgm:t>
        <a:bodyPr/>
        <a:lstStyle/>
        <a:p>
          <a:endParaRPr lang="en-US"/>
        </a:p>
      </dgm:t>
    </dgm:pt>
    <dgm:pt modelId="{EA4A63E4-8D2F-4337-B2EC-A79EA156C17E}" type="sibTrans" cxnId="{061F8FC3-DC65-4B8F-A6BD-4DFC6E2B4743}">
      <dgm:prSet/>
      <dgm:spPr/>
      <dgm:t>
        <a:bodyPr/>
        <a:lstStyle/>
        <a:p>
          <a:endParaRPr lang="en-US"/>
        </a:p>
      </dgm:t>
    </dgm:pt>
    <dgm:pt modelId="{3D809B45-446A-4CD6-9D47-53B1F7E8696D}">
      <dgm:prSet phldrT="[Text]"/>
      <dgm:spPr/>
      <dgm:t>
        <a:bodyPr/>
        <a:lstStyle/>
        <a:p>
          <a:r>
            <a:rPr lang="en-US" dirty="0"/>
            <a:t>Forest Increase</a:t>
          </a:r>
        </a:p>
      </dgm:t>
    </dgm:pt>
    <dgm:pt modelId="{3555117A-55A2-40AB-AC08-FB539F6B0679}" type="parTrans" cxnId="{5BA46874-2EA9-4392-BBDB-8EA8134BF7D0}">
      <dgm:prSet/>
      <dgm:spPr/>
      <dgm:t>
        <a:bodyPr/>
        <a:lstStyle/>
        <a:p>
          <a:endParaRPr lang="en-US"/>
        </a:p>
      </dgm:t>
    </dgm:pt>
    <dgm:pt modelId="{A416388C-71F9-4542-9486-9932BABF473A}" type="sibTrans" cxnId="{5BA46874-2EA9-4392-BBDB-8EA8134BF7D0}">
      <dgm:prSet/>
      <dgm:spPr/>
      <dgm:t>
        <a:bodyPr/>
        <a:lstStyle/>
        <a:p>
          <a:endParaRPr lang="en-US"/>
        </a:p>
      </dgm:t>
    </dgm:pt>
    <dgm:pt modelId="{E2699BAD-0018-472A-88FD-0B44619AFE25}">
      <dgm:prSet phldrT="[Text]"/>
      <dgm:spPr/>
      <dgm:t>
        <a:bodyPr/>
        <a:lstStyle/>
        <a:p>
          <a:r>
            <a:rPr lang="en-US" dirty="0"/>
            <a:t>Showing the forest increase by forested land area and percentage of forested land</a:t>
          </a:r>
        </a:p>
      </dgm:t>
    </dgm:pt>
    <dgm:pt modelId="{3441E4AF-85F6-44DF-8E74-3A56212978A9}" type="parTrans" cxnId="{6B55E406-8B7E-4A73-8A6C-8FB9B383A0F6}">
      <dgm:prSet/>
      <dgm:spPr/>
      <dgm:t>
        <a:bodyPr/>
        <a:lstStyle/>
        <a:p>
          <a:endParaRPr lang="en-US"/>
        </a:p>
      </dgm:t>
    </dgm:pt>
    <dgm:pt modelId="{0C90D1DE-5C72-42E2-A323-FA5C3DA1EB75}" type="sibTrans" cxnId="{6B55E406-8B7E-4A73-8A6C-8FB9B383A0F6}">
      <dgm:prSet/>
      <dgm:spPr/>
      <dgm:t>
        <a:bodyPr/>
        <a:lstStyle/>
        <a:p>
          <a:endParaRPr lang="en-US"/>
        </a:p>
      </dgm:t>
    </dgm:pt>
    <dgm:pt modelId="{1FBDFE08-0795-43AE-AB69-4A537AB2E610}">
      <dgm:prSet phldrT="[Text]"/>
      <dgm:spPr>
        <a:solidFill>
          <a:srgbClr val="014421"/>
        </a:solidFill>
      </dgm:spPr>
      <dgm:t>
        <a:bodyPr/>
        <a:lstStyle/>
        <a:p>
          <a:r>
            <a:rPr lang="en-US" dirty="0"/>
            <a:t>Third</a:t>
          </a:r>
        </a:p>
      </dgm:t>
    </dgm:pt>
    <dgm:pt modelId="{B78CD5C7-BA46-4ECD-B04C-05F3EC476836}" type="parTrans" cxnId="{0C804971-4FCA-4F55-8516-943B6C8AC87E}">
      <dgm:prSet/>
      <dgm:spPr/>
      <dgm:t>
        <a:bodyPr/>
        <a:lstStyle/>
        <a:p>
          <a:endParaRPr lang="en-US"/>
        </a:p>
      </dgm:t>
    </dgm:pt>
    <dgm:pt modelId="{AD1495B2-99D4-4689-80DC-E845F60E7C70}" type="sibTrans" cxnId="{0C804971-4FCA-4F55-8516-943B6C8AC87E}">
      <dgm:prSet/>
      <dgm:spPr/>
      <dgm:t>
        <a:bodyPr/>
        <a:lstStyle/>
        <a:p>
          <a:endParaRPr lang="en-US"/>
        </a:p>
      </dgm:t>
    </dgm:pt>
    <dgm:pt modelId="{E0865428-01B1-40A9-B940-C33E1C6BC606}">
      <dgm:prSet phldrT="[Text]"/>
      <dgm:spPr/>
      <dgm:t>
        <a:bodyPr/>
        <a:lstStyle/>
        <a:p>
          <a:r>
            <a:rPr lang="en-US" dirty="0"/>
            <a:t>Forest Decrease</a:t>
          </a:r>
        </a:p>
      </dgm:t>
    </dgm:pt>
    <dgm:pt modelId="{BA83CC12-A208-4C18-9592-D5174228183E}" type="parTrans" cxnId="{51C52AD9-ACA9-4089-8149-60B37EC3AE1F}">
      <dgm:prSet/>
      <dgm:spPr/>
      <dgm:t>
        <a:bodyPr/>
        <a:lstStyle/>
        <a:p>
          <a:endParaRPr lang="en-US"/>
        </a:p>
      </dgm:t>
    </dgm:pt>
    <dgm:pt modelId="{E831DDF5-5DB3-4363-9E5A-8B4BCEC82A82}" type="sibTrans" cxnId="{51C52AD9-ACA9-4089-8149-60B37EC3AE1F}">
      <dgm:prSet/>
      <dgm:spPr/>
      <dgm:t>
        <a:bodyPr/>
        <a:lstStyle/>
        <a:p>
          <a:endParaRPr lang="en-US"/>
        </a:p>
      </dgm:t>
    </dgm:pt>
    <dgm:pt modelId="{E78A65FB-E289-49AE-8A91-AB3901086EB4}">
      <dgm:prSet phldrT="[Text]"/>
      <dgm:spPr/>
      <dgm:t>
        <a:bodyPr/>
        <a:lstStyle/>
        <a:p>
          <a:r>
            <a:rPr lang="en-US" dirty="0"/>
            <a:t>Showing the forests decrease by amount of land deforested and percentage of deforested land</a:t>
          </a:r>
        </a:p>
      </dgm:t>
    </dgm:pt>
    <dgm:pt modelId="{00E2666D-5F14-4E5E-9744-2B5C1F10A95D}" type="parTrans" cxnId="{533D7AF4-E546-4073-A331-0DC474414A78}">
      <dgm:prSet/>
      <dgm:spPr/>
      <dgm:t>
        <a:bodyPr/>
        <a:lstStyle/>
        <a:p>
          <a:endParaRPr lang="en-US"/>
        </a:p>
      </dgm:t>
    </dgm:pt>
    <dgm:pt modelId="{D38C2148-6AAE-42A9-87C5-170A7DC9E53A}" type="sibTrans" cxnId="{533D7AF4-E546-4073-A331-0DC474414A78}">
      <dgm:prSet/>
      <dgm:spPr/>
      <dgm:t>
        <a:bodyPr/>
        <a:lstStyle/>
        <a:p>
          <a:endParaRPr lang="en-US"/>
        </a:p>
      </dgm:t>
    </dgm:pt>
    <dgm:pt modelId="{40831444-2B3D-4820-9627-D2DF52B5145D}" type="pres">
      <dgm:prSet presAssocID="{4A53CD3B-AED6-4A2D-8350-A0C02E7366F2}" presName="Name0" presStyleCnt="0">
        <dgm:presLayoutVars>
          <dgm:chMax/>
          <dgm:chPref val="3"/>
          <dgm:dir/>
          <dgm:animOne val="branch"/>
          <dgm:animLvl val="lvl"/>
        </dgm:presLayoutVars>
      </dgm:prSet>
      <dgm:spPr/>
    </dgm:pt>
    <dgm:pt modelId="{B7C5F70B-11AB-448C-8508-AB80FF55A5A5}" type="pres">
      <dgm:prSet presAssocID="{D636B145-1F06-4418-9B4B-4A156A60FE80}" presName="composite" presStyleCnt="0"/>
      <dgm:spPr/>
    </dgm:pt>
    <dgm:pt modelId="{42CB20EA-DBD8-4C79-AEE9-1B9332BF66F4}" type="pres">
      <dgm:prSet presAssocID="{D636B145-1F06-4418-9B4B-4A156A60FE80}" presName="FirstChild" presStyleLbl="revTx" presStyleIdx="0" presStyleCnt="6">
        <dgm:presLayoutVars>
          <dgm:chMax val="0"/>
          <dgm:chPref val="0"/>
          <dgm:bulletEnabled val="1"/>
        </dgm:presLayoutVars>
      </dgm:prSet>
      <dgm:spPr/>
    </dgm:pt>
    <dgm:pt modelId="{F2AE6D37-29DB-4A75-A49B-F5E87C4E1132}" type="pres">
      <dgm:prSet presAssocID="{D636B145-1F06-4418-9B4B-4A156A60FE80}" presName="Parent" presStyleLbl="alignNode1" presStyleIdx="0" presStyleCnt="3">
        <dgm:presLayoutVars>
          <dgm:chMax val="3"/>
          <dgm:chPref val="3"/>
          <dgm:bulletEnabled val="1"/>
        </dgm:presLayoutVars>
      </dgm:prSet>
      <dgm:spPr/>
    </dgm:pt>
    <dgm:pt modelId="{5DD79E2A-0B47-4B6D-9455-4E4A7B796E40}" type="pres">
      <dgm:prSet presAssocID="{D636B145-1F06-4418-9B4B-4A156A60FE80}" presName="Accent" presStyleLbl="parChTrans1D1" presStyleIdx="0" presStyleCnt="3"/>
      <dgm:spPr/>
    </dgm:pt>
    <dgm:pt modelId="{E694644C-CBDF-43E2-9F21-51EB86D411F1}" type="pres">
      <dgm:prSet presAssocID="{D636B145-1F06-4418-9B4B-4A156A60FE80}" presName="Child" presStyleLbl="revTx" presStyleIdx="1" presStyleCnt="6">
        <dgm:presLayoutVars>
          <dgm:chMax val="0"/>
          <dgm:chPref val="0"/>
          <dgm:bulletEnabled val="1"/>
        </dgm:presLayoutVars>
      </dgm:prSet>
      <dgm:spPr/>
    </dgm:pt>
    <dgm:pt modelId="{1187AF4F-2462-49A0-B1C7-88303FC4532B}" type="pres">
      <dgm:prSet presAssocID="{01F5AFAE-3D2B-46CA-926E-96DABCA6E88B}" presName="sibTrans" presStyleCnt="0"/>
      <dgm:spPr/>
    </dgm:pt>
    <dgm:pt modelId="{8D1E9884-AEC6-4406-AE93-4F7CCB59C190}" type="pres">
      <dgm:prSet presAssocID="{0B029387-66DD-42CD-9545-038C3EC18C62}" presName="composite" presStyleCnt="0"/>
      <dgm:spPr/>
    </dgm:pt>
    <dgm:pt modelId="{DA16DAED-4258-4488-A74D-F67577F03B79}" type="pres">
      <dgm:prSet presAssocID="{0B029387-66DD-42CD-9545-038C3EC18C62}" presName="FirstChild" presStyleLbl="revTx" presStyleIdx="2" presStyleCnt="6">
        <dgm:presLayoutVars>
          <dgm:chMax val="0"/>
          <dgm:chPref val="0"/>
          <dgm:bulletEnabled val="1"/>
        </dgm:presLayoutVars>
      </dgm:prSet>
      <dgm:spPr/>
    </dgm:pt>
    <dgm:pt modelId="{4E625BB6-059E-4C6A-85A1-E5E964965595}" type="pres">
      <dgm:prSet presAssocID="{0B029387-66DD-42CD-9545-038C3EC18C62}" presName="Parent" presStyleLbl="alignNode1" presStyleIdx="1" presStyleCnt="3">
        <dgm:presLayoutVars>
          <dgm:chMax val="3"/>
          <dgm:chPref val="3"/>
          <dgm:bulletEnabled val="1"/>
        </dgm:presLayoutVars>
      </dgm:prSet>
      <dgm:spPr/>
    </dgm:pt>
    <dgm:pt modelId="{0A434898-7396-4322-ADF5-55E820E1A25E}" type="pres">
      <dgm:prSet presAssocID="{0B029387-66DD-42CD-9545-038C3EC18C62}" presName="Accent" presStyleLbl="parChTrans1D1" presStyleIdx="1" presStyleCnt="3"/>
      <dgm:spPr/>
    </dgm:pt>
    <dgm:pt modelId="{3DFA0D04-2F9A-438F-A439-9394D791FA61}" type="pres">
      <dgm:prSet presAssocID="{0B029387-66DD-42CD-9545-038C3EC18C62}" presName="Child" presStyleLbl="revTx" presStyleIdx="3" presStyleCnt="6">
        <dgm:presLayoutVars>
          <dgm:chMax val="0"/>
          <dgm:chPref val="0"/>
          <dgm:bulletEnabled val="1"/>
        </dgm:presLayoutVars>
      </dgm:prSet>
      <dgm:spPr/>
    </dgm:pt>
    <dgm:pt modelId="{86C59F3E-9D30-42A2-9BB7-3EF40DAD7855}" type="pres">
      <dgm:prSet presAssocID="{EA4A63E4-8D2F-4337-B2EC-A79EA156C17E}" presName="sibTrans" presStyleCnt="0"/>
      <dgm:spPr/>
    </dgm:pt>
    <dgm:pt modelId="{23FCCEFF-94CF-4633-97EB-8713818273CF}" type="pres">
      <dgm:prSet presAssocID="{1FBDFE08-0795-43AE-AB69-4A537AB2E610}" presName="composite" presStyleCnt="0"/>
      <dgm:spPr/>
    </dgm:pt>
    <dgm:pt modelId="{7E9F5B70-98A2-40BC-828C-6619D3825697}" type="pres">
      <dgm:prSet presAssocID="{1FBDFE08-0795-43AE-AB69-4A537AB2E610}" presName="FirstChild" presStyleLbl="revTx" presStyleIdx="4" presStyleCnt="6">
        <dgm:presLayoutVars>
          <dgm:chMax val="0"/>
          <dgm:chPref val="0"/>
          <dgm:bulletEnabled val="1"/>
        </dgm:presLayoutVars>
      </dgm:prSet>
      <dgm:spPr/>
    </dgm:pt>
    <dgm:pt modelId="{1223DD3F-1731-4BFE-8DE3-96DF50631701}" type="pres">
      <dgm:prSet presAssocID="{1FBDFE08-0795-43AE-AB69-4A537AB2E610}" presName="Parent" presStyleLbl="alignNode1" presStyleIdx="2" presStyleCnt="3">
        <dgm:presLayoutVars>
          <dgm:chMax val="3"/>
          <dgm:chPref val="3"/>
          <dgm:bulletEnabled val="1"/>
        </dgm:presLayoutVars>
      </dgm:prSet>
      <dgm:spPr/>
    </dgm:pt>
    <dgm:pt modelId="{7F1A1DA6-3EFA-46E8-96EF-C70264A76934}" type="pres">
      <dgm:prSet presAssocID="{1FBDFE08-0795-43AE-AB69-4A537AB2E610}" presName="Accent" presStyleLbl="parChTrans1D1" presStyleIdx="2" presStyleCnt="3"/>
      <dgm:spPr/>
    </dgm:pt>
    <dgm:pt modelId="{DC5FD83A-D0DC-453E-BED8-156A4E2FF359}" type="pres">
      <dgm:prSet presAssocID="{1FBDFE08-0795-43AE-AB69-4A537AB2E610}" presName="Child" presStyleLbl="revTx" presStyleIdx="5" presStyleCnt="6">
        <dgm:presLayoutVars>
          <dgm:chMax val="0"/>
          <dgm:chPref val="0"/>
          <dgm:bulletEnabled val="1"/>
        </dgm:presLayoutVars>
      </dgm:prSet>
      <dgm:spPr/>
    </dgm:pt>
  </dgm:ptLst>
  <dgm:cxnLst>
    <dgm:cxn modelId="{6B55E406-8B7E-4A73-8A6C-8FB9B383A0F6}" srcId="{0B029387-66DD-42CD-9545-038C3EC18C62}" destId="{E2699BAD-0018-472A-88FD-0B44619AFE25}" srcOrd="1" destOrd="0" parTransId="{3441E4AF-85F6-44DF-8E74-3A56212978A9}" sibTransId="{0C90D1DE-5C72-42E2-A323-FA5C3DA1EB75}"/>
    <dgm:cxn modelId="{1B12D30D-B4AB-4D42-AFB4-5C760C0A1458}" type="presOf" srcId="{77DD7F43-6E3D-4B40-B5B0-D81685042BF4}" destId="{42CB20EA-DBD8-4C79-AEE9-1B9332BF66F4}" srcOrd="0" destOrd="0" presId="urn:microsoft.com/office/officeart/2011/layout/TabList"/>
    <dgm:cxn modelId="{FC695324-09A0-49C1-B546-11A0DE9D9525}" type="presOf" srcId="{3D809B45-446A-4CD6-9D47-53B1F7E8696D}" destId="{DA16DAED-4258-4488-A74D-F67577F03B79}" srcOrd="0" destOrd="0" presId="urn:microsoft.com/office/officeart/2011/layout/TabList"/>
    <dgm:cxn modelId="{44705162-75F9-4AED-A5F2-521753B3408C}" type="presOf" srcId="{0B2ABF6E-9E2C-49EB-AC50-B90E8997BE00}" destId="{E694644C-CBDF-43E2-9F21-51EB86D411F1}" srcOrd="0" destOrd="0" presId="urn:microsoft.com/office/officeart/2011/layout/TabList"/>
    <dgm:cxn modelId="{0C804971-4FCA-4F55-8516-943B6C8AC87E}" srcId="{4A53CD3B-AED6-4A2D-8350-A0C02E7366F2}" destId="{1FBDFE08-0795-43AE-AB69-4A537AB2E610}" srcOrd="2" destOrd="0" parTransId="{B78CD5C7-BA46-4ECD-B04C-05F3EC476836}" sibTransId="{AD1495B2-99D4-4689-80DC-E845F60E7C70}"/>
    <dgm:cxn modelId="{5BA46874-2EA9-4392-BBDB-8EA8134BF7D0}" srcId="{0B029387-66DD-42CD-9545-038C3EC18C62}" destId="{3D809B45-446A-4CD6-9D47-53B1F7E8696D}" srcOrd="0" destOrd="0" parTransId="{3555117A-55A2-40AB-AC08-FB539F6B0679}" sibTransId="{A416388C-71F9-4542-9486-9932BABF473A}"/>
    <dgm:cxn modelId="{5F9E9AA1-06AD-4184-8451-B467538DB14E}" type="presOf" srcId="{E2699BAD-0018-472A-88FD-0B44619AFE25}" destId="{3DFA0D04-2F9A-438F-A439-9394D791FA61}" srcOrd="0" destOrd="0" presId="urn:microsoft.com/office/officeart/2011/layout/TabList"/>
    <dgm:cxn modelId="{40ABF9A1-D80F-4A2D-80C7-03B00B1A792C}" type="presOf" srcId="{D636B145-1F06-4418-9B4B-4A156A60FE80}" destId="{F2AE6D37-29DB-4A75-A49B-F5E87C4E1132}" srcOrd="0" destOrd="0" presId="urn:microsoft.com/office/officeart/2011/layout/TabList"/>
    <dgm:cxn modelId="{289586A6-EFD0-445C-994A-AB6994478F5E}" srcId="{D636B145-1F06-4418-9B4B-4A156A60FE80}" destId="{0B2ABF6E-9E2C-49EB-AC50-B90E8997BE00}" srcOrd="1" destOrd="0" parTransId="{7BB04496-9767-4895-B78B-1255A6B4C23B}" sibTransId="{BDEB0A19-B97D-464A-95C8-E495F3DF593C}"/>
    <dgm:cxn modelId="{1ECBB3B0-F55E-42EB-AEFA-78D549819FA9}" type="presOf" srcId="{4A53CD3B-AED6-4A2D-8350-A0C02E7366F2}" destId="{40831444-2B3D-4820-9627-D2DF52B5145D}" srcOrd="0" destOrd="0" presId="urn:microsoft.com/office/officeart/2011/layout/TabList"/>
    <dgm:cxn modelId="{86A9C3BB-F48E-488C-A2B7-219FBB5E161C}" srcId="{4A53CD3B-AED6-4A2D-8350-A0C02E7366F2}" destId="{D636B145-1F06-4418-9B4B-4A156A60FE80}" srcOrd="0" destOrd="0" parTransId="{6B0DA336-E6E2-4FF7-8C06-AE373B5DE6F7}" sibTransId="{01F5AFAE-3D2B-46CA-926E-96DABCA6E88B}"/>
    <dgm:cxn modelId="{DCE70CBC-DD10-4BF2-9670-F4C69A54565B}" type="presOf" srcId="{E0865428-01B1-40A9-B940-C33E1C6BC606}" destId="{7E9F5B70-98A2-40BC-828C-6619D3825697}" srcOrd="0" destOrd="0" presId="urn:microsoft.com/office/officeart/2011/layout/TabList"/>
    <dgm:cxn modelId="{5F82FDBD-A07D-4E02-AA8D-F6E3A5371D27}" type="presOf" srcId="{1FBDFE08-0795-43AE-AB69-4A537AB2E610}" destId="{1223DD3F-1731-4BFE-8DE3-96DF50631701}" srcOrd="0" destOrd="0" presId="urn:microsoft.com/office/officeart/2011/layout/TabList"/>
    <dgm:cxn modelId="{061F8FC3-DC65-4B8F-A6BD-4DFC6E2B4743}" srcId="{4A53CD3B-AED6-4A2D-8350-A0C02E7366F2}" destId="{0B029387-66DD-42CD-9545-038C3EC18C62}" srcOrd="1" destOrd="0" parTransId="{C107AEFE-3CF8-4C09-9F43-C995837ABCB8}" sibTransId="{EA4A63E4-8D2F-4337-B2EC-A79EA156C17E}"/>
    <dgm:cxn modelId="{51C52AD9-ACA9-4089-8149-60B37EC3AE1F}" srcId="{1FBDFE08-0795-43AE-AB69-4A537AB2E610}" destId="{E0865428-01B1-40A9-B940-C33E1C6BC606}" srcOrd="0" destOrd="0" parTransId="{BA83CC12-A208-4C18-9592-D5174228183E}" sibTransId="{E831DDF5-5DB3-4363-9E5A-8B4BCEC82A82}"/>
    <dgm:cxn modelId="{E2C4B5DE-4FEE-493F-BE61-CE3DA6373C7A}" type="presOf" srcId="{E78A65FB-E289-49AE-8A91-AB3901086EB4}" destId="{DC5FD83A-D0DC-453E-BED8-156A4E2FF359}" srcOrd="0" destOrd="0" presId="urn:microsoft.com/office/officeart/2011/layout/TabList"/>
    <dgm:cxn modelId="{F070EDE7-9D9D-4169-9EFC-1356A969FEB6}" srcId="{D636B145-1F06-4418-9B4B-4A156A60FE80}" destId="{77DD7F43-6E3D-4B40-B5B0-D81685042BF4}" srcOrd="0" destOrd="0" parTransId="{15BD9837-E43F-42F7-8A94-C1BA867E4BF4}" sibTransId="{9FF4FB42-CD06-40FB-9AD4-AD2ADC006716}"/>
    <dgm:cxn modelId="{533D7AF4-E546-4073-A331-0DC474414A78}" srcId="{1FBDFE08-0795-43AE-AB69-4A537AB2E610}" destId="{E78A65FB-E289-49AE-8A91-AB3901086EB4}" srcOrd="1" destOrd="0" parTransId="{00E2666D-5F14-4E5E-9744-2B5C1F10A95D}" sibTransId="{D38C2148-6AAE-42A9-87C5-170A7DC9E53A}"/>
    <dgm:cxn modelId="{50139FF6-6F5F-47AA-8100-8B747D22A8D9}" type="presOf" srcId="{0B029387-66DD-42CD-9545-038C3EC18C62}" destId="{4E625BB6-059E-4C6A-85A1-E5E964965595}" srcOrd="0" destOrd="0" presId="urn:microsoft.com/office/officeart/2011/layout/TabList"/>
    <dgm:cxn modelId="{2041CE74-D152-4A90-82B8-33EB50370471}" type="presParOf" srcId="{40831444-2B3D-4820-9627-D2DF52B5145D}" destId="{B7C5F70B-11AB-448C-8508-AB80FF55A5A5}" srcOrd="0" destOrd="0" presId="urn:microsoft.com/office/officeart/2011/layout/TabList"/>
    <dgm:cxn modelId="{84DF3013-770C-47CC-A21B-AA617E3EAF3A}" type="presParOf" srcId="{B7C5F70B-11AB-448C-8508-AB80FF55A5A5}" destId="{42CB20EA-DBD8-4C79-AEE9-1B9332BF66F4}" srcOrd="0" destOrd="0" presId="urn:microsoft.com/office/officeart/2011/layout/TabList"/>
    <dgm:cxn modelId="{D0A8D880-D3AA-4239-BC90-0F00593BB9D3}" type="presParOf" srcId="{B7C5F70B-11AB-448C-8508-AB80FF55A5A5}" destId="{F2AE6D37-29DB-4A75-A49B-F5E87C4E1132}" srcOrd="1" destOrd="0" presId="urn:microsoft.com/office/officeart/2011/layout/TabList"/>
    <dgm:cxn modelId="{6403B6E2-617F-4FD4-8759-80BA101FFC9E}" type="presParOf" srcId="{B7C5F70B-11AB-448C-8508-AB80FF55A5A5}" destId="{5DD79E2A-0B47-4B6D-9455-4E4A7B796E40}" srcOrd="2" destOrd="0" presId="urn:microsoft.com/office/officeart/2011/layout/TabList"/>
    <dgm:cxn modelId="{DD2940D6-1C8B-459A-8339-9B1AC769BA35}" type="presParOf" srcId="{40831444-2B3D-4820-9627-D2DF52B5145D}" destId="{E694644C-CBDF-43E2-9F21-51EB86D411F1}" srcOrd="1" destOrd="0" presId="urn:microsoft.com/office/officeart/2011/layout/TabList"/>
    <dgm:cxn modelId="{A4E86F98-3B01-4875-923F-161FCE3960BE}" type="presParOf" srcId="{40831444-2B3D-4820-9627-D2DF52B5145D}" destId="{1187AF4F-2462-49A0-B1C7-88303FC4532B}" srcOrd="2" destOrd="0" presId="urn:microsoft.com/office/officeart/2011/layout/TabList"/>
    <dgm:cxn modelId="{4FB34DCB-1466-4194-BAED-38D871466C33}" type="presParOf" srcId="{40831444-2B3D-4820-9627-D2DF52B5145D}" destId="{8D1E9884-AEC6-4406-AE93-4F7CCB59C190}" srcOrd="3" destOrd="0" presId="urn:microsoft.com/office/officeart/2011/layout/TabList"/>
    <dgm:cxn modelId="{5070B0C0-1373-4B32-B934-08A8C19723D8}" type="presParOf" srcId="{8D1E9884-AEC6-4406-AE93-4F7CCB59C190}" destId="{DA16DAED-4258-4488-A74D-F67577F03B79}" srcOrd="0" destOrd="0" presId="urn:microsoft.com/office/officeart/2011/layout/TabList"/>
    <dgm:cxn modelId="{DC626150-6DE3-4941-9FC0-BEC91DB5A2D4}" type="presParOf" srcId="{8D1E9884-AEC6-4406-AE93-4F7CCB59C190}" destId="{4E625BB6-059E-4C6A-85A1-E5E964965595}" srcOrd="1" destOrd="0" presId="urn:microsoft.com/office/officeart/2011/layout/TabList"/>
    <dgm:cxn modelId="{FD6120E9-F686-4228-A30C-51B015A8A6FF}" type="presParOf" srcId="{8D1E9884-AEC6-4406-AE93-4F7CCB59C190}" destId="{0A434898-7396-4322-ADF5-55E820E1A25E}" srcOrd="2" destOrd="0" presId="urn:microsoft.com/office/officeart/2011/layout/TabList"/>
    <dgm:cxn modelId="{34CFCC50-5D99-444E-B8F3-CB65E4CF334A}" type="presParOf" srcId="{40831444-2B3D-4820-9627-D2DF52B5145D}" destId="{3DFA0D04-2F9A-438F-A439-9394D791FA61}" srcOrd="4" destOrd="0" presId="urn:microsoft.com/office/officeart/2011/layout/TabList"/>
    <dgm:cxn modelId="{6E73F956-A3C0-4C48-8EE8-3C4328D5533B}" type="presParOf" srcId="{40831444-2B3D-4820-9627-D2DF52B5145D}" destId="{86C59F3E-9D30-42A2-9BB7-3EF40DAD7855}" srcOrd="5" destOrd="0" presId="urn:microsoft.com/office/officeart/2011/layout/TabList"/>
    <dgm:cxn modelId="{78099A50-AF70-4257-A4E9-56AFCFBE9DC2}" type="presParOf" srcId="{40831444-2B3D-4820-9627-D2DF52B5145D}" destId="{23FCCEFF-94CF-4633-97EB-8713818273CF}" srcOrd="6" destOrd="0" presId="urn:microsoft.com/office/officeart/2011/layout/TabList"/>
    <dgm:cxn modelId="{D213B732-E178-4152-85F8-A3EA3E2A2A0A}" type="presParOf" srcId="{23FCCEFF-94CF-4633-97EB-8713818273CF}" destId="{7E9F5B70-98A2-40BC-828C-6619D3825697}" srcOrd="0" destOrd="0" presId="urn:microsoft.com/office/officeart/2011/layout/TabList"/>
    <dgm:cxn modelId="{2FCDFB3E-F787-401C-8810-1474C83B4481}" type="presParOf" srcId="{23FCCEFF-94CF-4633-97EB-8713818273CF}" destId="{1223DD3F-1731-4BFE-8DE3-96DF50631701}" srcOrd="1" destOrd="0" presId="urn:microsoft.com/office/officeart/2011/layout/TabList"/>
    <dgm:cxn modelId="{3A79CB23-CA39-4213-BCFD-2A11E4587F5D}" type="presParOf" srcId="{23FCCEFF-94CF-4633-97EB-8713818273CF}" destId="{7F1A1DA6-3EFA-46E8-96EF-C70264A76934}" srcOrd="2" destOrd="0" presId="urn:microsoft.com/office/officeart/2011/layout/TabList"/>
    <dgm:cxn modelId="{AA495FC7-1F50-4EDB-8BE7-79C5FF82322F}" type="presParOf" srcId="{40831444-2B3D-4820-9627-D2DF52B5145D}" destId="{DC5FD83A-D0DC-453E-BED8-156A4E2FF359}"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3A46F8-2ECE-4D14-92C7-59890EEB1A08}"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18BE2AAF-D048-4FA4-8EEF-B19486C66A1D}">
      <dgm:prSet phldrT="[Text]"/>
      <dgm:spPr/>
      <dgm:t>
        <a:bodyPr/>
        <a:lstStyle/>
        <a:p>
          <a:r>
            <a:rPr lang="en-US" dirty="0"/>
            <a:t>62,837</a:t>
          </a:r>
        </a:p>
        <a:p>
          <a:r>
            <a:rPr lang="en-US" dirty="0"/>
            <a:t>Kilohectares</a:t>
          </a:r>
        </a:p>
      </dgm:t>
    </dgm:pt>
    <dgm:pt modelId="{BD65BC14-D366-4308-9B6A-62BEABF598AC}" type="parTrans" cxnId="{4BC81E09-0788-4FE1-B224-2D1C12BE7E3B}">
      <dgm:prSet/>
      <dgm:spPr/>
      <dgm:t>
        <a:bodyPr/>
        <a:lstStyle/>
        <a:p>
          <a:endParaRPr lang="en-US"/>
        </a:p>
      </dgm:t>
    </dgm:pt>
    <dgm:pt modelId="{036F6E4D-4F45-40BE-B907-4098BC415168}" type="sibTrans" cxnId="{4BC81E09-0788-4FE1-B224-2D1C12BE7E3B}">
      <dgm:prSet/>
      <dgm:spPr/>
      <dgm:t>
        <a:bodyPr/>
        <a:lstStyle/>
        <a:p>
          <a:endParaRPr lang="en-US"/>
        </a:p>
      </dgm:t>
    </dgm:pt>
    <dgm:pt modelId="{C8861A2B-E397-4EC3-89D4-9DCA816FB1B9}">
      <dgm:prSet phldrT="[Text]"/>
      <dgm:spPr/>
      <dgm:t>
        <a:bodyPr/>
        <a:lstStyle/>
        <a:p>
          <a:r>
            <a:rPr lang="en-US" dirty="0"/>
            <a:t>155,273,608</a:t>
          </a:r>
        </a:p>
        <a:p>
          <a:r>
            <a:rPr lang="en-US" dirty="0"/>
            <a:t>Acres</a:t>
          </a:r>
        </a:p>
      </dgm:t>
    </dgm:pt>
    <dgm:pt modelId="{2F04EC64-79E2-4F00-8CBB-29CA67783B74}" type="parTrans" cxnId="{BF910699-DC29-41BB-82F3-E0588B14D3B5}">
      <dgm:prSet/>
      <dgm:spPr/>
      <dgm:t>
        <a:bodyPr/>
        <a:lstStyle/>
        <a:p>
          <a:endParaRPr lang="en-US"/>
        </a:p>
      </dgm:t>
    </dgm:pt>
    <dgm:pt modelId="{796E233A-A9F1-4B29-8F8D-442C1ED4091C}" type="sibTrans" cxnId="{BF910699-DC29-41BB-82F3-E0588B14D3B5}">
      <dgm:prSet/>
      <dgm:spPr/>
      <dgm:t>
        <a:bodyPr/>
        <a:lstStyle/>
        <a:p>
          <a:endParaRPr lang="en-US"/>
        </a:p>
      </dgm:t>
    </dgm:pt>
    <dgm:pt modelId="{6280C776-989F-492A-9E71-9C1608F4923F}" type="pres">
      <dgm:prSet presAssocID="{253A46F8-2ECE-4D14-92C7-59890EEB1A08}" presName="Name0" presStyleCnt="0">
        <dgm:presLayoutVars>
          <dgm:chMax val="2"/>
          <dgm:chPref val="2"/>
          <dgm:animLvl val="lvl"/>
        </dgm:presLayoutVars>
      </dgm:prSet>
      <dgm:spPr/>
    </dgm:pt>
    <dgm:pt modelId="{F5FBAA0E-3AA2-456D-ACC1-64253727BC92}" type="pres">
      <dgm:prSet presAssocID="{253A46F8-2ECE-4D14-92C7-59890EEB1A08}" presName="LeftText" presStyleLbl="revTx" presStyleIdx="0" presStyleCnt="0">
        <dgm:presLayoutVars>
          <dgm:bulletEnabled val="1"/>
        </dgm:presLayoutVars>
      </dgm:prSet>
      <dgm:spPr/>
    </dgm:pt>
    <dgm:pt modelId="{1063B200-AE13-4416-B9E0-E11BFEAA261B}" type="pres">
      <dgm:prSet presAssocID="{253A46F8-2ECE-4D14-92C7-59890EEB1A08}" presName="LeftNode" presStyleLbl="bgImgPlace1" presStyleIdx="0" presStyleCnt="2">
        <dgm:presLayoutVars>
          <dgm:chMax val="2"/>
          <dgm:chPref val="2"/>
        </dgm:presLayoutVars>
      </dgm:prSet>
      <dgm:spPr/>
    </dgm:pt>
    <dgm:pt modelId="{E4E62241-7942-488A-A64A-24B2ED3268E9}" type="pres">
      <dgm:prSet presAssocID="{253A46F8-2ECE-4D14-92C7-59890EEB1A08}" presName="RightText" presStyleLbl="revTx" presStyleIdx="0" presStyleCnt="0">
        <dgm:presLayoutVars>
          <dgm:bulletEnabled val="1"/>
        </dgm:presLayoutVars>
      </dgm:prSet>
      <dgm:spPr/>
    </dgm:pt>
    <dgm:pt modelId="{96FEE700-5525-489E-8B4C-E9CD16778BC2}" type="pres">
      <dgm:prSet presAssocID="{253A46F8-2ECE-4D14-92C7-59890EEB1A08}" presName="RightNode" presStyleLbl="bgImgPlace1" presStyleIdx="1" presStyleCnt="2">
        <dgm:presLayoutVars>
          <dgm:chMax val="0"/>
          <dgm:chPref val="0"/>
        </dgm:presLayoutVars>
      </dgm:prSet>
      <dgm:spPr/>
    </dgm:pt>
    <dgm:pt modelId="{026C43BA-B8F7-4075-B3D0-312332DDA117}" type="pres">
      <dgm:prSet presAssocID="{253A46F8-2ECE-4D14-92C7-59890EEB1A08}" presName="TopArrow" presStyleLbl="node1" presStyleIdx="0" presStyleCnt="2"/>
      <dgm:spPr>
        <a:solidFill>
          <a:srgbClr val="014421"/>
        </a:solidFill>
      </dgm:spPr>
    </dgm:pt>
    <dgm:pt modelId="{44466AC5-4C68-44D4-BA2E-BCA1ABF545E4}" type="pres">
      <dgm:prSet presAssocID="{253A46F8-2ECE-4D14-92C7-59890EEB1A08}" presName="BottomArrow" presStyleLbl="node1" presStyleIdx="1" presStyleCnt="2"/>
      <dgm:spPr>
        <a:solidFill>
          <a:srgbClr val="014421"/>
        </a:solidFill>
      </dgm:spPr>
    </dgm:pt>
  </dgm:ptLst>
  <dgm:cxnLst>
    <dgm:cxn modelId="{4BC81E09-0788-4FE1-B224-2D1C12BE7E3B}" srcId="{253A46F8-2ECE-4D14-92C7-59890EEB1A08}" destId="{18BE2AAF-D048-4FA4-8EEF-B19486C66A1D}" srcOrd="0" destOrd="0" parTransId="{BD65BC14-D366-4308-9B6A-62BEABF598AC}" sibTransId="{036F6E4D-4F45-40BE-B907-4098BC415168}"/>
    <dgm:cxn modelId="{5361F929-7D5D-4E45-982A-EF43388190CE}" type="presOf" srcId="{253A46F8-2ECE-4D14-92C7-59890EEB1A08}" destId="{6280C776-989F-492A-9E71-9C1608F4923F}" srcOrd="0" destOrd="0" presId="urn:microsoft.com/office/officeart/2009/layout/ReverseList"/>
    <dgm:cxn modelId="{BF910699-DC29-41BB-82F3-E0588B14D3B5}" srcId="{253A46F8-2ECE-4D14-92C7-59890EEB1A08}" destId="{C8861A2B-E397-4EC3-89D4-9DCA816FB1B9}" srcOrd="1" destOrd="0" parTransId="{2F04EC64-79E2-4F00-8CBB-29CA67783B74}" sibTransId="{796E233A-A9F1-4B29-8F8D-442C1ED4091C}"/>
    <dgm:cxn modelId="{BA0657A8-005E-48AE-8709-9594CDF51A81}" type="presOf" srcId="{18BE2AAF-D048-4FA4-8EEF-B19486C66A1D}" destId="{1063B200-AE13-4416-B9E0-E11BFEAA261B}" srcOrd="1" destOrd="0" presId="urn:microsoft.com/office/officeart/2009/layout/ReverseList"/>
    <dgm:cxn modelId="{6703DEC4-4E02-4BF1-8B3E-D9C5AF6BCE5D}" type="presOf" srcId="{C8861A2B-E397-4EC3-89D4-9DCA816FB1B9}" destId="{96FEE700-5525-489E-8B4C-E9CD16778BC2}" srcOrd="1" destOrd="0" presId="urn:microsoft.com/office/officeart/2009/layout/ReverseList"/>
    <dgm:cxn modelId="{781BF8D1-CEC5-4F2D-B09D-7D51C4107CF6}" type="presOf" srcId="{18BE2AAF-D048-4FA4-8EEF-B19486C66A1D}" destId="{F5FBAA0E-3AA2-456D-ACC1-64253727BC92}" srcOrd="0" destOrd="0" presId="urn:microsoft.com/office/officeart/2009/layout/ReverseList"/>
    <dgm:cxn modelId="{F976A5E0-23B8-4F15-8C78-65135B45A546}" type="presOf" srcId="{C8861A2B-E397-4EC3-89D4-9DCA816FB1B9}" destId="{E4E62241-7942-488A-A64A-24B2ED3268E9}" srcOrd="0" destOrd="0" presId="urn:microsoft.com/office/officeart/2009/layout/ReverseList"/>
    <dgm:cxn modelId="{B5BA0239-E1A2-4B75-9E3D-46BB1CBBF078}" type="presParOf" srcId="{6280C776-989F-492A-9E71-9C1608F4923F}" destId="{F5FBAA0E-3AA2-456D-ACC1-64253727BC92}" srcOrd="0" destOrd="0" presId="urn:microsoft.com/office/officeart/2009/layout/ReverseList"/>
    <dgm:cxn modelId="{352FE031-DA56-4992-93D2-15688E87F584}" type="presParOf" srcId="{6280C776-989F-492A-9E71-9C1608F4923F}" destId="{1063B200-AE13-4416-B9E0-E11BFEAA261B}" srcOrd="1" destOrd="0" presId="urn:microsoft.com/office/officeart/2009/layout/ReverseList"/>
    <dgm:cxn modelId="{A28462E6-1362-410A-A1C7-25FAF977DCCA}" type="presParOf" srcId="{6280C776-989F-492A-9E71-9C1608F4923F}" destId="{E4E62241-7942-488A-A64A-24B2ED3268E9}" srcOrd="2" destOrd="0" presId="urn:microsoft.com/office/officeart/2009/layout/ReverseList"/>
    <dgm:cxn modelId="{EA5495B3-D248-4BB6-A7D4-0495D4B1086F}" type="presParOf" srcId="{6280C776-989F-492A-9E71-9C1608F4923F}" destId="{96FEE700-5525-489E-8B4C-E9CD16778BC2}" srcOrd="3" destOrd="0" presId="urn:microsoft.com/office/officeart/2009/layout/ReverseList"/>
    <dgm:cxn modelId="{B456770C-B1CA-446E-AAA8-95C1FE94C574}" type="presParOf" srcId="{6280C776-989F-492A-9E71-9C1608F4923F}" destId="{026C43BA-B8F7-4075-B3D0-312332DDA117}" srcOrd="4" destOrd="0" presId="urn:microsoft.com/office/officeart/2009/layout/ReverseList"/>
    <dgm:cxn modelId="{0D9C5264-6732-4782-BA3C-C89BF0E16A4C}" type="presParOf" srcId="{6280C776-989F-492A-9E71-9C1608F4923F}" destId="{44466AC5-4C68-44D4-BA2E-BCA1ABF545E4}" srcOrd="5"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96173-DD50-4622-89DE-1BC0115E0E05}"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1B00783D-14FB-471E-96EF-B161FCEED946}">
      <dgm:prSet phldrT="[Text]"/>
      <dgm:spPr/>
      <dgm:t>
        <a:bodyPr/>
        <a:lstStyle/>
        <a:p>
          <a:r>
            <a:rPr lang="en-US" dirty="0"/>
            <a:t>92,278</a:t>
          </a:r>
        </a:p>
        <a:p>
          <a:r>
            <a:rPr lang="en-US" dirty="0"/>
            <a:t>Kilohectares</a:t>
          </a:r>
        </a:p>
      </dgm:t>
    </dgm:pt>
    <dgm:pt modelId="{4880325B-4263-4732-8CBE-00C1571A20D8}" type="parTrans" cxnId="{0A604A27-5706-4966-B782-A90B0724FB40}">
      <dgm:prSet/>
      <dgm:spPr/>
      <dgm:t>
        <a:bodyPr/>
        <a:lstStyle/>
        <a:p>
          <a:endParaRPr lang="en-US"/>
        </a:p>
      </dgm:t>
    </dgm:pt>
    <dgm:pt modelId="{728E354B-066B-4877-912B-486230207F26}" type="sibTrans" cxnId="{0A604A27-5706-4966-B782-A90B0724FB40}">
      <dgm:prSet/>
      <dgm:spPr/>
      <dgm:t>
        <a:bodyPr/>
        <a:lstStyle/>
        <a:p>
          <a:endParaRPr lang="en-US"/>
        </a:p>
      </dgm:t>
    </dgm:pt>
    <dgm:pt modelId="{6783C23C-4665-4D78-B7DC-B10D95BC339B}">
      <dgm:prSet phldrT="[Text]"/>
      <dgm:spPr/>
      <dgm:t>
        <a:bodyPr/>
        <a:lstStyle/>
        <a:p>
          <a:r>
            <a:rPr lang="en-US" dirty="0"/>
            <a:t>228,023,903</a:t>
          </a:r>
        </a:p>
        <a:p>
          <a:r>
            <a:rPr lang="en-US" dirty="0"/>
            <a:t>Acres</a:t>
          </a:r>
        </a:p>
      </dgm:t>
    </dgm:pt>
    <dgm:pt modelId="{3BE7BE1D-F3E3-43CC-BFE0-8A0F68D1BDDF}" type="parTrans" cxnId="{5E36B2DF-5798-4CD3-8B20-991D5D5DE606}">
      <dgm:prSet/>
      <dgm:spPr/>
      <dgm:t>
        <a:bodyPr/>
        <a:lstStyle/>
        <a:p>
          <a:endParaRPr lang="en-US"/>
        </a:p>
      </dgm:t>
    </dgm:pt>
    <dgm:pt modelId="{DE8AA3C0-4F2D-4E7B-A4F6-F163B0EA333D}" type="sibTrans" cxnId="{5E36B2DF-5798-4CD3-8B20-991D5D5DE606}">
      <dgm:prSet/>
      <dgm:spPr/>
      <dgm:t>
        <a:bodyPr/>
        <a:lstStyle/>
        <a:p>
          <a:endParaRPr lang="en-US"/>
        </a:p>
      </dgm:t>
    </dgm:pt>
    <dgm:pt modelId="{4E1E842A-E847-4962-A166-6EDD44B3F1BF}" type="pres">
      <dgm:prSet presAssocID="{2DA96173-DD50-4622-89DE-1BC0115E0E05}" presName="Name0" presStyleCnt="0">
        <dgm:presLayoutVars>
          <dgm:chMax val="2"/>
          <dgm:chPref val="2"/>
          <dgm:animLvl val="lvl"/>
        </dgm:presLayoutVars>
      </dgm:prSet>
      <dgm:spPr/>
    </dgm:pt>
    <dgm:pt modelId="{F2567E6D-C575-40AD-BBC0-35544B7DAF07}" type="pres">
      <dgm:prSet presAssocID="{2DA96173-DD50-4622-89DE-1BC0115E0E05}" presName="LeftText" presStyleLbl="revTx" presStyleIdx="0" presStyleCnt="0">
        <dgm:presLayoutVars>
          <dgm:bulletEnabled val="1"/>
        </dgm:presLayoutVars>
      </dgm:prSet>
      <dgm:spPr/>
    </dgm:pt>
    <dgm:pt modelId="{D7F8C6D6-4875-42CF-B363-11947ECBDE41}" type="pres">
      <dgm:prSet presAssocID="{2DA96173-DD50-4622-89DE-1BC0115E0E05}" presName="LeftNode" presStyleLbl="bgImgPlace1" presStyleIdx="0" presStyleCnt="2">
        <dgm:presLayoutVars>
          <dgm:chMax val="2"/>
          <dgm:chPref val="2"/>
        </dgm:presLayoutVars>
      </dgm:prSet>
      <dgm:spPr/>
    </dgm:pt>
    <dgm:pt modelId="{434380A9-A01F-4225-847C-44EB4300C9F6}" type="pres">
      <dgm:prSet presAssocID="{2DA96173-DD50-4622-89DE-1BC0115E0E05}" presName="RightText" presStyleLbl="revTx" presStyleIdx="0" presStyleCnt="0">
        <dgm:presLayoutVars>
          <dgm:bulletEnabled val="1"/>
        </dgm:presLayoutVars>
      </dgm:prSet>
      <dgm:spPr/>
    </dgm:pt>
    <dgm:pt modelId="{702DD044-32A2-463E-AA0F-7FC2131F610F}" type="pres">
      <dgm:prSet presAssocID="{2DA96173-DD50-4622-89DE-1BC0115E0E05}" presName="RightNode" presStyleLbl="bgImgPlace1" presStyleIdx="1" presStyleCnt="2">
        <dgm:presLayoutVars>
          <dgm:chMax val="0"/>
          <dgm:chPref val="0"/>
        </dgm:presLayoutVars>
      </dgm:prSet>
      <dgm:spPr/>
    </dgm:pt>
    <dgm:pt modelId="{F52AC4C6-32F8-462B-B682-961E69EF7E5F}" type="pres">
      <dgm:prSet presAssocID="{2DA96173-DD50-4622-89DE-1BC0115E0E05}" presName="TopArrow" presStyleLbl="node1" presStyleIdx="0" presStyleCnt="2"/>
      <dgm:spPr>
        <a:solidFill>
          <a:srgbClr val="014421"/>
        </a:solidFill>
      </dgm:spPr>
    </dgm:pt>
    <dgm:pt modelId="{2CF21ACD-A086-4254-A102-A949EE67F765}" type="pres">
      <dgm:prSet presAssocID="{2DA96173-DD50-4622-89DE-1BC0115E0E05}" presName="BottomArrow" presStyleLbl="node1" presStyleIdx="1" presStyleCnt="2"/>
      <dgm:spPr>
        <a:solidFill>
          <a:srgbClr val="014421"/>
        </a:solidFill>
      </dgm:spPr>
    </dgm:pt>
  </dgm:ptLst>
  <dgm:cxnLst>
    <dgm:cxn modelId="{0A604A27-5706-4966-B782-A90B0724FB40}" srcId="{2DA96173-DD50-4622-89DE-1BC0115E0E05}" destId="{1B00783D-14FB-471E-96EF-B161FCEED946}" srcOrd="0" destOrd="0" parTransId="{4880325B-4263-4732-8CBE-00C1571A20D8}" sibTransId="{728E354B-066B-4877-912B-486230207F26}"/>
    <dgm:cxn modelId="{FD817E67-FC82-4FFE-8AC7-F828663D8770}" type="presOf" srcId="{6783C23C-4665-4D78-B7DC-B10D95BC339B}" destId="{702DD044-32A2-463E-AA0F-7FC2131F610F}" srcOrd="1" destOrd="0" presId="urn:microsoft.com/office/officeart/2009/layout/ReverseList"/>
    <dgm:cxn modelId="{DC5041A1-2073-4807-8485-F83FA2B93716}" type="presOf" srcId="{1B00783D-14FB-471E-96EF-B161FCEED946}" destId="{D7F8C6D6-4875-42CF-B363-11947ECBDE41}" srcOrd="1" destOrd="0" presId="urn:microsoft.com/office/officeart/2009/layout/ReverseList"/>
    <dgm:cxn modelId="{B4CB48D8-8AD0-4FE6-9333-512C5A4F0872}" type="presOf" srcId="{6783C23C-4665-4D78-B7DC-B10D95BC339B}" destId="{434380A9-A01F-4225-847C-44EB4300C9F6}" srcOrd="0" destOrd="0" presId="urn:microsoft.com/office/officeart/2009/layout/ReverseList"/>
    <dgm:cxn modelId="{B7D978D8-01D0-49E1-B921-DE0DB44FA4B7}" type="presOf" srcId="{2DA96173-DD50-4622-89DE-1BC0115E0E05}" destId="{4E1E842A-E847-4962-A166-6EDD44B3F1BF}" srcOrd="0" destOrd="0" presId="urn:microsoft.com/office/officeart/2009/layout/ReverseList"/>
    <dgm:cxn modelId="{5E36B2DF-5798-4CD3-8B20-991D5D5DE606}" srcId="{2DA96173-DD50-4622-89DE-1BC0115E0E05}" destId="{6783C23C-4665-4D78-B7DC-B10D95BC339B}" srcOrd="1" destOrd="0" parTransId="{3BE7BE1D-F3E3-43CC-BFE0-8A0F68D1BDDF}" sibTransId="{DE8AA3C0-4F2D-4E7B-A4F6-F163B0EA333D}"/>
    <dgm:cxn modelId="{634309FB-9305-402B-8DE3-3A4DA274F32C}" type="presOf" srcId="{1B00783D-14FB-471E-96EF-B161FCEED946}" destId="{F2567E6D-C575-40AD-BBC0-35544B7DAF07}" srcOrd="0" destOrd="0" presId="urn:microsoft.com/office/officeart/2009/layout/ReverseList"/>
    <dgm:cxn modelId="{A9FB57E1-0B55-4AB2-B767-53C99ECBCF68}" type="presParOf" srcId="{4E1E842A-E847-4962-A166-6EDD44B3F1BF}" destId="{F2567E6D-C575-40AD-BBC0-35544B7DAF07}" srcOrd="0" destOrd="0" presId="urn:microsoft.com/office/officeart/2009/layout/ReverseList"/>
    <dgm:cxn modelId="{7F4F3510-F3BB-423D-B1AD-908B58B74063}" type="presParOf" srcId="{4E1E842A-E847-4962-A166-6EDD44B3F1BF}" destId="{D7F8C6D6-4875-42CF-B363-11947ECBDE41}" srcOrd="1" destOrd="0" presId="urn:microsoft.com/office/officeart/2009/layout/ReverseList"/>
    <dgm:cxn modelId="{A8C53A87-7C3C-4E15-8236-1DA7E10F3F2F}" type="presParOf" srcId="{4E1E842A-E847-4962-A166-6EDD44B3F1BF}" destId="{434380A9-A01F-4225-847C-44EB4300C9F6}" srcOrd="2" destOrd="0" presId="urn:microsoft.com/office/officeart/2009/layout/ReverseList"/>
    <dgm:cxn modelId="{11C7A3F6-1F1B-441E-9EC3-C882061DD95D}" type="presParOf" srcId="{4E1E842A-E847-4962-A166-6EDD44B3F1BF}" destId="{702DD044-32A2-463E-AA0F-7FC2131F610F}" srcOrd="3" destOrd="0" presId="urn:microsoft.com/office/officeart/2009/layout/ReverseList"/>
    <dgm:cxn modelId="{B359DBBB-0ED1-4ED6-A803-65FCC6FB72F6}" type="presParOf" srcId="{4E1E842A-E847-4962-A166-6EDD44B3F1BF}" destId="{F52AC4C6-32F8-462B-B682-961E69EF7E5F}" srcOrd="4" destOrd="0" presId="urn:microsoft.com/office/officeart/2009/layout/ReverseList"/>
    <dgm:cxn modelId="{2DF888C5-8E14-41EF-917E-CE4BEE822040}" type="presParOf" srcId="{4E1E842A-E847-4962-A166-6EDD44B3F1BF}" destId="{2CF21ACD-A086-4254-A102-A949EE67F765}" srcOrd="5"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A1DA6-3EFA-46E8-96EF-C70264A76934}">
      <dsp:nvSpPr>
        <dsp:cNvPr id="0" name=""/>
        <dsp:cNvSpPr/>
      </dsp:nvSpPr>
      <dsp:spPr>
        <a:xfrm>
          <a:off x="0" y="3439241"/>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34898-7396-4322-ADF5-55E820E1A25E}">
      <dsp:nvSpPr>
        <dsp:cNvPr id="0" name=""/>
        <dsp:cNvSpPr/>
      </dsp:nvSpPr>
      <dsp:spPr>
        <a:xfrm>
          <a:off x="0" y="1962032"/>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D79E2A-0B47-4B6D-9455-4E4A7B796E40}">
      <dsp:nvSpPr>
        <dsp:cNvPr id="0" name=""/>
        <dsp:cNvSpPr/>
      </dsp:nvSpPr>
      <dsp:spPr>
        <a:xfrm>
          <a:off x="0" y="484823"/>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B20EA-DBD8-4C79-AEE9-1B9332BF66F4}">
      <dsp:nvSpPr>
        <dsp:cNvPr id="0" name=""/>
        <dsp:cNvSpPr/>
      </dsp:nvSpPr>
      <dsp:spPr>
        <a:xfrm>
          <a:off x="1585646" y="540"/>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Land </a:t>
          </a:r>
        </a:p>
      </dsp:txBody>
      <dsp:txXfrm>
        <a:off x="1585646" y="540"/>
        <a:ext cx="4512992" cy="484283"/>
      </dsp:txXfrm>
    </dsp:sp>
    <dsp:sp modelId="{F2AE6D37-29DB-4A75-A49B-F5E87C4E1132}">
      <dsp:nvSpPr>
        <dsp:cNvPr id="0" name=""/>
        <dsp:cNvSpPr/>
      </dsp:nvSpPr>
      <dsp:spPr>
        <a:xfrm>
          <a:off x="0" y="540"/>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First</a:t>
          </a:r>
        </a:p>
      </dsp:txBody>
      <dsp:txXfrm>
        <a:off x="23645" y="24185"/>
        <a:ext cx="1538356" cy="460638"/>
      </dsp:txXfrm>
    </dsp:sp>
    <dsp:sp modelId="{E694644C-CBDF-43E2-9F21-51EB86D411F1}">
      <dsp:nvSpPr>
        <dsp:cNvPr id="0" name=""/>
        <dsp:cNvSpPr/>
      </dsp:nvSpPr>
      <dsp:spPr>
        <a:xfrm>
          <a:off x="0" y="484823"/>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Going over the countries with the most land in general and talking about the differences between percentage area and actual area.</a:t>
          </a:r>
        </a:p>
      </dsp:txBody>
      <dsp:txXfrm>
        <a:off x="0" y="484823"/>
        <a:ext cx="6098639" cy="968711"/>
      </dsp:txXfrm>
    </dsp:sp>
    <dsp:sp modelId="{DA16DAED-4258-4488-A74D-F67577F03B79}">
      <dsp:nvSpPr>
        <dsp:cNvPr id="0" name=""/>
        <dsp:cNvSpPr/>
      </dsp:nvSpPr>
      <dsp:spPr>
        <a:xfrm>
          <a:off x="1585646" y="1477749"/>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Forest Increase</a:t>
          </a:r>
        </a:p>
      </dsp:txBody>
      <dsp:txXfrm>
        <a:off x="1585646" y="1477749"/>
        <a:ext cx="4512992" cy="484283"/>
      </dsp:txXfrm>
    </dsp:sp>
    <dsp:sp modelId="{4E625BB6-059E-4C6A-85A1-E5E964965595}">
      <dsp:nvSpPr>
        <dsp:cNvPr id="0" name=""/>
        <dsp:cNvSpPr/>
      </dsp:nvSpPr>
      <dsp:spPr>
        <a:xfrm>
          <a:off x="0" y="1477749"/>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Second</a:t>
          </a:r>
        </a:p>
      </dsp:txBody>
      <dsp:txXfrm>
        <a:off x="23645" y="1501394"/>
        <a:ext cx="1538356" cy="460638"/>
      </dsp:txXfrm>
    </dsp:sp>
    <dsp:sp modelId="{3DFA0D04-2F9A-438F-A439-9394D791FA61}">
      <dsp:nvSpPr>
        <dsp:cNvPr id="0" name=""/>
        <dsp:cNvSpPr/>
      </dsp:nvSpPr>
      <dsp:spPr>
        <a:xfrm>
          <a:off x="0" y="1962032"/>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Showing the forest increase by forested land area and percentage of forested land</a:t>
          </a:r>
        </a:p>
      </dsp:txBody>
      <dsp:txXfrm>
        <a:off x="0" y="1962032"/>
        <a:ext cx="6098639" cy="968711"/>
      </dsp:txXfrm>
    </dsp:sp>
    <dsp:sp modelId="{7E9F5B70-98A2-40BC-828C-6619D3825697}">
      <dsp:nvSpPr>
        <dsp:cNvPr id="0" name=""/>
        <dsp:cNvSpPr/>
      </dsp:nvSpPr>
      <dsp:spPr>
        <a:xfrm>
          <a:off x="1585646" y="2954958"/>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Forest Decrease</a:t>
          </a:r>
        </a:p>
      </dsp:txBody>
      <dsp:txXfrm>
        <a:off x="1585646" y="2954958"/>
        <a:ext cx="4512992" cy="484283"/>
      </dsp:txXfrm>
    </dsp:sp>
    <dsp:sp modelId="{1223DD3F-1731-4BFE-8DE3-96DF50631701}">
      <dsp:nvSpPr>
        <dsp:cNvPr id="0" name=""/>
        <dsp:cNvSpPr/>
      </dsp:nvSpPr>
      <dsp:spPr>
        <a:xfrm>
          <a:off x="0" y="2954958"/>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Third</a:t>
          </a:r>
        </a:p>
      </dsp:txBody>
      <dsp:txXfrm>
        <a:off x="23645" y="2978603"/>
        <a:ext cx="1538356" cy="460638"/>
      </dsp:txXfrm>
    </dsp:sp>
    <dsp:sp modelId="{DC5FD83A-D0DC-453E-BED8-156A4E2FF359}">
      <dsp:nvSpPr>
        <dsp:cNvPr id="0" name=""/>
        <dsp:cNvSpPr/>
      </dsp:nvSpPr>
      <dsp:spPr>
        <a:xfrm>
          <a:off x="0" y="3439241"/>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Showing the forests decrease by amount of land deforested and percentage of deforested land</a:t>
          </a:r>
        </a:p>
      </dsp:txBody>
      <dsp:txXfrm>
        <a:off x="0" y="3439241"/>
        <a:ext cx="6098639" cy="96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3B200-AE13-4416-B9E0-E11BFEAA261B}">
      <dsp:nvSpPr>
        <dsp:cNvPr id="0" name=""/>
        <dsp:cNvSpPr/>
      </dsp:nvSpPr>
      <dsp:spPr>
        <a:xfrm rot="16200000">
          <a:off x="-267677" y="971430"/>
          <a:ext cx="2057022" cy="125705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95250" rIns="85725" bIns="95250" numCol="1" spcCol="1270" anchor="t" anchorCtr="0">
          <a:noAutofit/>
        </a:bodyPr>
        <a:lstStyle/>
        <a:p>
          <a:pPr marL="0" lvl="0" indent="0" algn="l" defTabSz="666750">
            <a:lnSpc>
              <a:spcPct val="90000"/>
            </a:lnSpc>
            <a:spcBef>
              <a:spcPct val="0"/>
            </a:spcBef>
            <a:spcAft>
              <a:spcPct val="35000"/>
            </a:spcAft>
            <a:buNone/>
          </a:pPr>
          <a:r>
            <a:rPr lang="en-US" sz="1500" kern="1200" dirty="0"/>
            <a:t>62,837</a:t>
          </a:r>
        </a:p>
        <a:p>
          <a:pPr marL="0" lvl="0" indent="0" algn="l" defTabSz="666750">
            <a:lnSpc>
              <a:spcPct val="90000"/>
            </a:lnSpc>
            <a:spcBef>
              <a:spcPct val="0"/>
            </a:spcBef>
            <a:spcAft>
              <a:spcPct val="35000"/>
            </a:spcAft>
            <a:buNone/>
          </a:pPr>
          <a:r>
            <a:rPr lang="en-US" sz="1500" kern="1200" dirty="0"/>
            <a:t>Kilohectares</a:t>
          </a:r>
        </a:p>
      </dsp:txBody>
      <dsp:txXfrm rot="5400000">
        <a:off x="193681" y="632824"/>
        <a:ext cx="1195682" cy="1934270"/>
      </dsp:txXfrm>
    </dsp:sp>
    <dsp:sp modelId="{96FEE700-5525-489E-8B4C-E9CD16778BC2}">
      <dsp:nvSpPr>
        <dsp:cNvPr id="0" name=""/>
        <dsp:cNvSpPr/>
      </dsp:nvSpPr>
      <dsp:spPr>
        <a:xfrm rot="5400000">
          <a:off x="1046462" y="971430"/>
          <a:ext cx="2057022" cy="125705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155,273,608</a:t>
          </a:r>
        </a:p>
        <a:p>
          <a:pPr marL="0" lvl="0" indent="0" algn="l" defTabSz="666750">
            <a:lnSpc>
              <a:spcPct val="90000"/>
            </a:lnSpc>
            <a:spcBef>
              <a:spcPct val="0"/>
            </a:spcBef>
            <a:spcAft>
              <a:spcPct val="35000"/>
            </a:spcAft>
            <a:buNone/>
          </a:pPr>
          <a:r>
            <a:rPr lang="en-US" sz="1500" kern="1200" dirty="0"/>
            <a:t>Acres</a:t>
          </a:r>
        </a:p>
      </dsp:txBody>
      <dsp:txXfrm rot="-5400000">
        <a:off x="1446444" y="632824"/>
        <a:ext cx="1195682" cy="1934270"/>
      </dsp:txXfrm>
    </dsp:sp>
    <dsp:sp modelId="{026C43BA-B8F7-4075-B3D0-312332DDA117}">
      <dsp:nvSpPr>
        <dsp:cNvPr id="0" name=""/>
        <dsp:cNvSpPr/>
      </dsp:nvSpPr>
      <dsp:spPr>
        <a:xfrm>
          <a:off x="760705" y="0"/>
          <a:ext cx="1314139" cy="131407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66AC5-4C68-44D4-BA2E-BCA1ABF545E4}">
      <dsp:nvSpPr>
        <dsp:cNvPr id="0" name=""/>
        <dsp:cNvSpPr/>
      </dsp:nvSpPr>
      <dsp:spPr>
        <a:xfrm rot="10800000">
          <a:off x="760705" y="1885524"/>
          <a:ext cx="1314139" cy="131407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8C6D6-4875-42CF-B363-11947ECBDE41}">
      <dsp:nvSpPr>
        <dsp:cNvPr id="0" name=""/>
        <dsp:cNvSpPr/>
      </dsp:nvSpPr>
      <dsp:spPr>
        <a:xfrm rot="16200000">
          <a:off x="304981" y="952224"/>
          <a:ext cx="2016353" cy="1232205"/>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95250" rIns="85725" bIns="95250" numCol="1" spcCol="1270" anchor="t" anchorCtr="0">
          <a:noAutofit/>
        </a:bodyPr>
        <a:lstStyle/>
        <a:p>
          <a:pPr marL="0" lvl="0" indent="0" algn="l" defTabSz="666750">
            <a:lnSpc>
              <a:spcPct val="90000"/>
            </a:lnSpc>
            <a:spcBef>
              <a:spcPct val="0"/>
            </a:spcBef>
            <a:spcAft>
              <a:spcPct val="35000"/>
            </a:spcAft>
            <a:buNone/>
          </a:pPr>
          <a:r>
            <a:rPr lang="en-US" sz="1500" kern="1200" dirty="0"/>
            <a:t>92,278</a:t>
          </a:r>
        </a:p>
        <a:p>
          <a:pPr marL="0" lvl="0" indent="0" algn="l" defTabSz="666750">
            <a:lnSpc>
              <a:spcPct val="90000"/>
            </a:lnSpc>
            <a:spcBef>
              <a:spcPct val="0"/>
            </a:spcBef>
            <a:spcAft>
              <a:spcPct val="35000"/>
            </a:spcAft>
            <a:buNone/>
          </a:pPr>
          <a:r>
            <a:rPr lang="en-US" sz="1500" kern="1200" dirty="0"/>
            <a:t>Kilohectares</a:t>
          </a:r>
        </a:p>
      </dsp:txBody>
      <dsp:txXfrm rot="5400000">
        <a:off x="757217" y="620312"/>
        <a:ext cx="1172043" cy="1896029"/>
      </dsp:txXfrm>
    </dsp:sp>
    <dsp:sp modelId="{702DD044-32A2-463E-AA0F-7FC2131F610F}">
      <dsp:nvSpPr>
        <dsp:cNvPr id="0" name=""/>
        <dsp:cNvSpPr/>
      </dsp:nvSpPr>
      <dsp:spPr>
        <a:xfrm rot="5400000">
          <a:off x="1593139" y="952224"/>
          <a:ext cx="2016353" cy="1232205"/>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228,023,903</a:t>
          </a:r>
        </a:p>
        <a:p>
          <a:pPr marL="0" lvl="0" indent="0" algn="l" defTabSz="666750">
            <a:lnSpc>
              <a:spcPct val="90000"/>
            </a:lnSpc>
            <a:spcBef>
              <a:spcPct val="0"/>
            </a:spcBef>
            <a:spcAft>
              <a:spcPct val="35000"/>
            </a:spcAft>
            <a:buNone/>
          </a:pPr>
          <a:r>
            <a:rPr lang="en-US" sz="1500" kern="1200" dirty="0"/>
            <a:t>Acres</a:t>
          </a:r>
        </a:p>
      </dsp:txBody>
      <dsp:txXfrm rot="-5400000">
        <a:off x="1985213" y="620312"/>
        <a:ext cx="1172043" cy="1896029"/>
      </dsp:txXfrm>
    </dsp:sp>
    <dsp:sp modelId="{F52AC4C6-32F8-462B-B682-961E69EF7E5F}">
      <dsp:nvSpPr>
        <dsp:cNvPr id="0" name=""/>
        <dsp:cNvSpPr/>
      </dsp:nvSpPr>
      <dsp:spPr>
        <a:xfrm>
          <a:off x="1313032" y="0"/>
          <a:ext cx="1288157" cy="128809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21ACD-A086-4254-A102-A949EE67F765}">
      <dsp:nvSpPr>
        <dsp:cNvPr id="0" name=""/>
        <dsp:cNvSpPr/>
      </dsp:nvSpPr>
      <dsp:spPr>
        <a:xfrm rot="10800000">
          <a:off x="1313032" y="1848245"/>
          <a:ext cx="1288157" cy="128809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1/3/2023</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2</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1560184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12</a:t>
            </a:fld>
            <a:endParaRPr lang="en-US"/>
          </a:p>
        </p:txBody>
      </p:sp>
    </p:spTree>
    <p:extLst>
      <p:ext uri="{BB962C8B-B14F-4D97-AF65-F5344CB8AC3E}">
        <p14:creationId xmlns:p14="http://schemas.microsoft.com/office/powerpoint/2010/main" val="87279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13</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3</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18572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5</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6</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7</a:t>
            </a:fld>
            <a:endParaRPr lang="en-US"/>
          </a:p>
        </p:txBody>
      </p:sp>
    </p:spTree>
    <p:extLst>
      <p:ext uri="{BB962C8B-B14F-4D97-AF65-F5344CB8AC3E}">
        <p14:creationId xmlns:p14="http://schemas.microsoft.com/office/powerpoint/2010/main" val="617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174621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9</a:t>
            </a:fld>
            <a:endParaRPr lang="en-US"/>
          </a:p>
        </p:txBody>
      </p:sp>
    </p:spTree>
    <p:extLst>
      <p:ext uri="{BB962C8B-B14F-4D97-AF65-F5344CB8AC3E}">
        <p14:creationId xmlns:p14="http://schemas.microsoft.com/office/powerpoint/2010/main" val="166202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10</a:t>
            </a:fld>
            <a:endParaRPr lang="en-US"/>
          </a:p>
        </p:txBody>
      </p:sp>
    </p:spTree>
    <p:extLst>
      <p:ext uri="{BB962C8B-B14F-4D97-AF65-F5344CB8AC3E}">
        <p14:creationId xmlns:p14="http://schemas.microsoft.com/office/powerpoint/2010/main" val="333528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hyperlink" Target="http://www.forestsoftheworld.or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882242" cy="3640345"/>
          </a:xfrm>
        </p:spPr>
        <p:txBody>
          <a:bodyPr/>
          <a:lstStyle/>
          <a:p>
            <a:r>
              <a:rPr lang="en-US" dirty="0"/>
              <a:t>An Overview of forest Trends </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a:normAutofit/>
          </a:bodyPr>
          <a:lstStyle/>
          <a:p>
            <a:r>
              <a:rPr lang="en-US" dirty="0"/>
              <a:t>Miguel Williamson</a:t>
            </a:r>
          </a:p>
        </p:txBody>
      </p:sp>
      <p:pic>
        <p:nvPicPr>
          <p:cNvPr id="11" name="Picture Placeholder 10" descr="Flowers in a tree ">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4876158" y="0"/>
            <a:ext cx="7315841" cy="6858000"/>
          </a:xfr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Forest area decrease</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10</a:t>
            </a:fld>
            <a:endParaRPr lang="en-US"/>
          </a:p>
        </p:txBody>
      </p:sp>
      <p:pic>
        <p:nvPicPr>
          <p:cNvPr id="9" name="Content Placeholder 8">
            <a:extLst>
              <a:ext uri="{FF2B5EF4-FFF2-40B4-BE49-F238E27FC236}">
                <a16:creationId xmlns:a16="http://schemas.microsoft.com/office/drawing/2014/main" id="{05544078-4E52-5047-4D0B-BCAB1AB54235}"/>
              </a:ext>
            </a:extLst>
          </p:cNvPr>
          <p:cNvPicPr>
            <a:picLocks noGrp="1" noChangeAspect="1"/>
          </p:cNvPicPr>
          <p:nvPr>
            <p:ph sz="quarter" idx="13"/>
          </p:nvPr>
        </p:nvPicPr>
        <p:blipFill>
          <a:blip r:embed="rId3"/>
          <a:stretch>
            <a:fillRect/>
          </a:stretch>
        </p:blipFill>
        <p:spPr>
          <a:xfrm>
            <a:off x="90918" y="1479530"/>
            <a:ext cx="8613695" cy="4832139"/>
          </a:xfrm>
        </p:spPr>
      </p:pic>
      <p:graphicFrame>
        <p:nvGraphicFramePr>
          <p:cNvPr id="4" name="Diagram 3">
            <a:extLst>
              <a:ext uri="{FF2B5EF4-FFF2-40B4-BE49-F238E27FC236}">
                <a16:creationId xmlns:a16="http://schemas.microsoft.com/office/drawing/2014/main" id="{6DA73C9B-6685-AD29-7DB7-CFB5E0D6CBE7}"/>
              </a:ext>
            </a:extLst>
          </p:cNvPr>
          <p:cNvGraphicFramePr/>
          <p:nvPr>
            <p:extLst>
              <p:ext uri="{D42A27DB-BD31-4B8C-83A1-F6EECF244321}">
                <p14:modId xmlns:p14="http://schemas.microsoft.com/office/powerpoint/2010/main" val="2080926197"/>
              </p:ext>
            </p:extLst>
          </p:nvPr>
        </p:nvGraphicFramePr>
        <p:xfrm>
          <a:off x="7579027" y="2580461"/>
          <a:ext cx="3914474" cy="3136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191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Two highest forest decrease</a:t>
            </a:r>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Brazil</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Brazil had the biggest deforested area in the world by a large margin </a:t>
            </a:r>
          </a:p>
          <a:p>
            <a:r>
              <a:rPr lang="en-US" dirty="0"/>
              <a:t>This is catastrophic as they have removed more than 90,000 kilohectares, 30,000 more than China has planted in their “Green Wall” project</a:t>
            </a:r>
          </a:p>
          <a:p>
            <a:r>
              <a:rPr lang="en-US" dirty="0"/>
              <a:t>This is almost entirely due to agriculture and is particularly bad as Brazil is home to the world’s largest rainforest the Amazon which is one of the world’s largest carbon capturing ecosystems</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Nicaragua </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Nicaragua is number one for most percentage of their country that they have deforested.</a:t>
            </a:r>
          </a:p>
          <a:p>
            <a:r>
              <a:rPr lang="en-US" dirty="0"/>
              <a:t>According to </a:t>
            </a:r>
            <a:r>
              <a:rPr lang="en-US" dirty="0">
                <a:hlinkClick r:id="rId3"/>
              </a:rPr>
              <a:t>www.Forestsoftheworld.org</a:t>
            </a:r>
            <a:r>
              <a:rPr lang="en-US" dirty="0"/>
              <a:t> this is mainly due to agriculture as well as some industrial projects.</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dirty="0"/>
              <a:t>11/19/2022</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11</a:t>
            </a:fld>
            <a:endParaRPr lang="en-US"/>
          </a:p>
        </p:txBody>
      </p:sp>
    </p:spTree>
    <p:extLst>
      <p:ext uri="{BB962C8B-B14F-4D97-AF65-F5344CB8AC3E}">
        <p14:creationId xmlns:p14="http://schemas.microsoft.com/office/powerpoint/2010/main" val="157854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7887511" y="909639"/>
            <a:ext cx="3703856" cy="1290636"/>
          </a:xfrm>
        </p:spPr>
        <p:txBody>
          <a:bodyPr/>
          <a:lstStyle/>
          <a:p>
            <a:r>
              <a:rPr lang="en-US" dirty="0"/>
              <a:t>Summary</a:t>
            </a:r>
          </a:p>
        </p:txBody>
      </p:sp>
      <p:pic>
        <p:nvPicPr>
          <p:cNvPr id="15" name="Picture Placeholder 14" descr="Autumn Orange Forest ">
            <a:extLst>
              <a:ext uri="{FF2B5EF4-FFF2-40B4-BE49-F238E27FC236}">
                <a16:creationId xmlns:a16="http://schemas.microsoft.com/office/drawing/2014/main" id="{3A763A56-8C12-404B-B374-9F31E4B704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15383" y="723900"/>
            <a:ext cx="3179762" cy="2160588"/>
          </a:xfrm>
        </p:spPr>
      </p:pic>
      <p:pic>
        <p:nvPicPr>
          <p:cNvPr id="17" name="Picture Placeholder 16" descr="Autumn Orange leaves Forest ">
            <a:extLst>
              <a:ext uri="{FF2B5EF4-FFF2-40B4-BE49-F238E27FC236}">
                <a16:creationId xmlns:a16="http://schemas.microsoft.com/office/drawing/2014/main" id="{1B0C884E-6FFE-4DE6-BFE7-C8DDFFBD2CA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715383" y="3048000"/>
            <a:ext cx="3178175" cy="3086100"/>
          </a:xfrm>
        </p:spPr>
      </p:pic>
      <p:pic>
        <p:nvPicPr>
          <p:cNvPr id="16" name="Picture Placeholder 15" descr="Tree Bark">
            <a:extLst>
              <a:ext uri="{FF2B5EF4-FFF2-40B4-BE49-F238E27FC236}">
                <a16:creationId xmlns:a16="http://schemas.microsoft.com/office/drawing/2014/main" id="{DDB395F7-633B-4BAB-9D62-331ADC13DF89}"/>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4040188" y="723900"/>
            <a:ext cx="3371850" cy="3159125"/>
          </a:xfrm>
        </p:spPr>
      </p:pic>
      <p:pic>
        <p:nvPicPr>
          <p:cNvPr id="22" name="Picture Placeholder 21" descr="Autumn yellow leaves in a Forest ">
            <a:extLst>
              <a:ext uri="{FF2B5EF4-FFF2-40B4-BE49-F238E27FC236}">
                <a16:creationId xmlns:a16="http://schemas.microsoft.com/office/drawing/2014/main" id="{8B455C34-F1AA-4708-A656-BEC06F9933C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4039608" y="4038600"/>
            <a:ext cx="3371659" cy="2095500"/>
          </a:xfrm>
        </p:spPr>
      </p:pic>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7887510" y="2380221"/>
            <a:ext cx="3703856" cy="3866403"/>
          </a:xfrm>
        </p:spPr>
        <p:txBody>
          <a:bodyPr>
            <a:normAutofit/>
          </a:bodyPr>
          <a:lstStyle/>
          <a:p>
            <a:r>
              <a:rPr lang="en-US" dirty="0"/>
              <a:t>Puerto Rico and especially China should be congratulated and celebrated on their achievements toward making our plant more green. However, we shouldn’t forget or forgive Nicaragua and majorly Brazil's blatant abuse of the forests they were given.</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a:xfrm>
            <a:off x="8369448" y="6356350"/>
            <a:ext cx="2592594" cy="365125"/>
          </a:xfrm>
        </p:spPr>
        <p:txBody>
          <a:bodyPr/>
          <a:lstStyle/>
          <a:p>
            <a:r>
              <a:rPr lang="en-US" dirty="0"/>
              <a:t>11/19/2022</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pPr/>
              <a:t>12</a:t>
            </a:fld>
            <a:endParaRPr lang="en-US"/>
          </a:p>
        </p:txBody>
      </p:sp>
    </p:spTree>
    <p:extLst>
      <p:ext uri="{BB962C8B-B14F-4D97-AF65-F5344CB8AC3E}">
        <p14:creationId xmlns:p14="http://schemas.microsoft.com/office/powerpoint/2010/main" val="30932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a:lstStyle/>
          <a:p>
            <a:r>
              <a:rPr lang="en-US" dirty="0"/>
              <a:t>Miguel Williamson| pwilliamson2000@gmail.com</a:t>
            </a:r>
          </a:p>
        </p:txBody>
      </p:sp>
      <p:pic>
        <p:nvPicPr>
          <p:cNvPr id="17" name="Picture Placeholder 16" descr="Weathered piece of wood">
            <a:extLst>
              <a:ext uri="{FF2B5EF4-FFF2-40B4-BE49-F238E27FC236}">
                <a16:creationId xmlns:a16="http://schemas.microsoft.com/office/drawing/2014/main" id="{768A4AA5-1799-4AB4-A6D6-6E2D7791C17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100" y="727075"/>
            <a:ext cx="5176838" cy="3071813"/>
          </a:xfrm>
        </p:spPr>
      </p:pic>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146800" y="727075"/>
            <a:ext cx="5245100" cy="3070225"/>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dirty="0"/>
              <a:t>11/19/2022</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13</a:t>
            </a:fld>
            <a:endParaRPr lang="en-US" dirty="0"/>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800099" y="904730"/>
            <a:ext cx="4152900" cy="1652590"/>
          </a:xfrm>
        </p:spPr>
        <p:txBody>
          <a:bodyPr/>
          <a:lstStyle/>
          <a:p>
            <a:r>
              <a:rPr lang="en-US"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5133975" y="952368"/>
            <a:ext cx="6257926" cy="1773893"/>
          </a:xfrm>
        </p:spPr>
        <p:txBody>
          <a:bodyPr>
            <a:normAutofit/>
          </a:bodyPr>
          <a:lstStyle/>
          <a:p>
            <a:r>
              <a:rPr lang="en-US" dirty="0"/>
              <a:t>This is a synopsis of forest trends between 1990 and 2020. We will be going of the percent change and land area change of countries over the course of the past 30 years.</a:t>
            </a:r>
          </a:p>
        </p:txBody>
      </p:sp>
      <p:pic>
        <p:nvPicPr>
          <p:cNvPr id="14" name="Picture Placeholder 13" descr="A person walking along a bridge in a forest ">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099" y="3048000"/>
            <a:ext cx="5133990" cy="2737531"/>
          </a:xfrm>
        </p:spPr>
      </p:pic>
      <p:pic>
        <p:nvPicPr>
          <p:cNvPr id="15" name="Picture Placeholder 14" descr="An aerial view of a forest in the snow">
            <a:extLst>
              <a:ext uri="{FF2B5EF4-FFF2-40B4-BE49-F238E27FC236}">
                <a16:creationId xmlns:a16="http://schemas.microsoft.com/office/drawing/2014/main" id="{81A87375-F390-4DEE-8F4B-B60B12B0F91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209621" y="3048000"/>
            <a:ext cx="5182278" cy="2737531"/>
          </a:xfrm>
        </p:spPr>
      </p:pic>
      <p:sp>
        <p:nvSpPr>
          <p:cNvPr id="3" name="Footer Placeholder 2">
            <a:extLst>
              <a:ext uri="{FF2B5EF4-FFF2-40B4-BE49-F238E27FC236}">
                <a16:creationId xmlns:a16="http://schemas.microsoft.com/office/drawing/2014/main" id="{EB2D8EB9-86D8-46F2-805C-7BA07DB989B8}"/>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2" name="Date Placeholder 1">
            <a:extLst>
              <a:ext uri="{FF2B5EF4-FFF2-40B4-BE49-F238E27FC236}">
                <a16:creationId xmlns:a16="http://schemas.microsoft.com/office/drawing/2014/main" id="{C0D6D7AB-45AD-4E39-B4E3-CC1786053CFC}"/>
              </a:ext>
            </a:extLst>
          </p:cNvPr>
          <p:cNvSpPr>
            <a:spLocks noGrp="1"/>
          </p:cNvSpPr>
          <p:nvPr>
            <p:ph type="dt" sz="half" idx="10"/>
          </p:nvPr>
        </p:nvSpPr>
        <p:spPr>
          <a:xfrm>
            <a:off x="8369448" y="6356350"/>
            <a:ext cx="2592594" cy="365125"/>
          </a:xfrm>
        </p:spPr>
        <p:txBody>
          <a:bodyPr/>
          <a:lstStyle/>
          <a:p>
            <a:r>
              <a:rPr lang="en-US" dirty="0"/>
              <a:t>11/19/2022</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2</a:t>
            </a:fld>
            <a:endParaRPr lang="en-US" dirty="0"/>
          </a:p>
        </p:txBody>
      </p:sp>
    </p:spTree>
    <p:extLst>
      <p:ext uri="{BB962C8B-B14F-4D97-AF65-F5344CB8AC3E}">
        <p14:creationId xmlns:p14="http://schemas.microsoft.com/office/powerpoint/2010/main" val="68372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1005657"/>
          </a:xfrm>
        </p:spPr>
        <p:txBody>
          <a:bodyPr/>
          <a:lstStyle/>
          <a:p>
            <a:r>
              <a:rPr lang="en-US" dirty="0"/>
              <a:t>Agenda</a:t>
            </a:r>
          </a:p>
        </p:txBody>
      </p:sp>
      <p:pic>
        <p:nvPicPr>
          <p:cNvPr id="18" name="Picture Placeholder 17">
            <a:extLst>
              <a:ext uri="{FF2B5EF4-FFF2-40B4-BE49-F238E27FC236}">
                <a16:creationId xmlns:a16="http://schemas.microsoft.com/office/drawing/2014/main" id="{A1DD6019-9E6E-AA34-107F-B9F62355230B}"/>
              </a:ext>
            </a:extLst>
          </p:cNvPr>
          <p:cNvPicPr>
            <a:picLocks noGrp="1" noChangeAspect="1"/>
          </p:cNvPicPr>
          <p:nvPr>
            <p:ph type="pic" sz="quarter" idx="13"/>
          </p:nvPr>
        </p:nvPicPr>
        <p:blipFill>
          <a:blip r:embed="rId3"/>
          <a:srcRect l="18958" r="18958"/>
          <a:stretch>
            <a:fillRect/>
          </a:stretch>
        </p:blipFill>
        <p:spPr>
          <a:prstGeom prst="rect">
            <a:avLst/>
          </a:prstGeom>
        </p:spPr>
      </p:pic>
      <p:graphicFrame>
        <p:nvGraphicFramePr>
          <p:cNvPr id="20" name="Diagram 19">
            <a:extLst>
              <a:ext uri="{FF2B5EF4-FFF2-40B4-BE49-F238E27FC236}">
                <a16:creationId xmlns:a16="http://schemas.microsoft.com/office/drawing/2014/main" id="{EA212D0A-E3EB-3BB3-8E86-E8732C5A93F6}"/>
              </a:ext>
            </a:extLst>
          </p:cNvPr>
          <p:cNvGraphicFramePr/>
          <p:nvPr>
            <p:extLst>
              <p:ext uri="{D42A27DB-BD31-4B8C-83A1-F6EECF244321}">
                <p14:modId xmlns:p14="http://schemas.microsoft.com/office/powerpoint/2010/main" val="3537364082"/>
              </p:ext>
            </p:extLst>
          </p:nvPr>
        </p:nvGraphicFramePr>
        <p:xfrm>
          <a:off x="365496" y="1698171"/>
          <a:ext cx="6098639" cy="44084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432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a:lstStyle/>
          <a:p>
            <a:r>
              <a:rPr lang="en-US" dirty="0"/>
              <a:t>Land area </a:t>
            </a:r>
          </a:p>
        </p:txBody>
      </p:sp>
      <p:sp>
        <p:nvSpPr>
          <p:cNvPr id="3" name="Content Placeholder 2">
            <a:extLst>
              <a:ext uri="{FF2B5EF4-FFF2-40B4-BE49-F238E27FC236}">
                <a16:creationId xmlns:a16="http://schemas.microsoft.com/office/drawing/2014/main" id="{67B3B98E-7C7D-4502-828B-DCB91E0843AB}"/>
              </a:ext>
            </a:extLst>
          </p:cNvPr>
          <p:cNvSpPr>
            <a:spLocks noGrp="1"/>
          </p:cNvSpPr>
          <p:nvPr>
            <p:ph type="subTitle" idx="1"/>
          </p:nvPr>
        </p:nvSpPr>
        <p:spPr>
          <a:xfrm>
            <a:off x="684643" y="1844421"/>
            <a:ext cx="4857857" cy="2482156"/>
          </a:xfrm>
        </p:spPr>
        <p:txBody>
          <a:bodyPr/>
          <a:lstStyle/>
          <a:p>
            <a:r>
              <a:rPr lang="en-US" dirty="0"/>
              <a:t>Both large percentage and large area increases are a good thing same with deforestation being a bad thing for both. However, percentages should be celebrated on a country scale while land area is more celebrated on a international scale.</a:t>
            </a:r>
          </a:p>
        </p:txBody>
      </p:sp>
      <p:pic>
        <p:nvPicPr>
          <p:cNvPr id="13" name="Picture Placeholder 12" descr="A dog sitting in the sun rays coming through the trees in a forest ">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6515100" y="0"/>
            <a:ext cx="5676900" cy="6858000"/>
          </a:xfrm>
        </p:spPr>
      </p:pic>
    </p:spTree>
    <p:extLst>
      <p:ext uri="{BB962C8B-B14F-4D97-AF65-F5344CB8AC3E}">
        <p14:creationId xmlns:p14="http://schemas.microsoft.com/office/powerpoint/2010/main" val="34242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Countries With the Most land Area</a:t>
            </a:r>
          </a:p>
        </p:txBody>
      </p:sp>
      <p:sp>
        <p:nvSpPr>
          <p:cNvPr id="14" name="Footer Placeholder 13">
            <a:extLst>
              <a:ext uri="{FF2B5EF4-FFF2-40B4-BE49-F238E27FC236}">
                <a16:creationId xmlns:a16="http://schemas.microsoft.com/office/drawing/2014/main" id="{83FEE5BC-EED2-4EF4-B7FA-AE6EC78B1588}"/>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3" name="Date Placeholder 12">
            <a:extLst>
              <a:ext uri="{FF2B5EF4-FFF2-40B4-BE49-F238E27FC236}">
                <a16:creationId xmlns:a16="http://schemas.microsoft.com/office/drawing/2014/main" id="{45AFAF69-5D6F-4166-B2FC-05200C96FDA1}"/>
              </a:ext>
            </a:extLst>
          </p:cNvPr>
          <p:cNvSpPr>
            <a:spLocks noGrp="1"/>
          </p:cNvSpPr>
          <p:nvPr>
            <p:ph type="dt" sz="half" idx="10"/>
          </p:nvPr>
        </p:nvSpPr>
        <p:spPr>
          <a:xfrm>
            <a:off x="8369448" y="6356350"/>
            <a:ext cx="2592594" cy="365125"/>
          </a:xfrm>
        </p:spPr>
        <p:txBody>
          <a:bodyPr/>
          <a:lstStyle/>
          <a:p>
            <a:r>
              <a:rPr lang="en-US" dirty="0"/>
              <a:t>11/19/2022</a:t>
            </a:r>
          </a:p>
        </p:txBody>
      </p:sp>
      <p:sp>
        <p:nvSpPr>
          <p:cNvPr id="15" name="Slide Number Placeholder 14">
            <a:extLst>
              <a:ext uri="{FF2B5EF4-FFF2-40B4-BE49-F238E27FC236}">
                <a16:creationId xmlns:a16="http://schemas.microsoft.com/office/drawing/2014/main" id="{CBB275C9-F7C1-4307-93A0-9B5BB9B01F6E}"/>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5</a:t>
            </a:fld>
            <a:endParaRPr lang="en-US"/>
          </a:p>
        </p:txBody>
      </p:sp>
      <p:pic>
        <p:nvPicPr>
          <p:cNvPr id="9" name="Content Placeholder 8">
            <a:extLst>
              <a:ext uri="{FF2B5EF4-FFF2-40B4-BE49-F238E27FC236}">
                <a16:creationId xmlns:a16="http://schemas.microsoft.com/office/drawing/2014/main" id="{9C437CE5-22EA-D4C0-3450-8ECA0D5E536B}"/>
              </a:ext>
            </a:extLst>
          </p:cNvPr>
          <p:cNvPicPr>
            <a:picLocks noGrp="1" noChangeAspect="1"/>
          </p:cNvPicPr>
          <p:nvPr>
            <p:ph sz="quarter" idx="13"/>
          </p:nvPr>
        </p:nvPicPr>
        <p:blipFill>
          <a:blip r:embed="rId3"/>
          <a:stretch>
            <a:fillRect/>
          </a:stretch>
        </p:blipFill>
        <p:spPr>
          <a:xfrm>
            <a:off x="1083026" y="1725880"/>
            <a:ext cx="10022773" cy="4495079"/>
          </a:xfrm>
        </p:spPr>
      </p:pic>
    </p:spTree>
    <p:extLst>
      <p:ext uri="{BB962C8B-B14F-4D97-AF65-F5344CB8AC3E}">
        <p14:creationId xmlns:p14="http://schemas.microsoft.com/office/powerpoint/2010/main" val="399844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F63E013-74DF-F644-F90A-1D111508F466}"/>
              </a:ext>
            </a:extLst>
          </p:cNvPr>
          <p:cNvPicPr>
            <a:picLocks noGrp="1" noChangeAspect="1"/>
          </p:cNvPicPr>
          <p:nvPr>
            <p:ph sz="quarter" idx="13"/>
          </p:nvPr>
        </p:nvPicPr>
        <p:blipFill>
          <a:blip r:embed="rId3"/>
          <a:stretch>
            <a:fillRect/>
          </a:stretch>
        </p:blipFill>
        <p:spPr>
          <a:xfrm>
            <a:off x="608737" y="1298369"/>
            <a:ext cx="8188067" cy="4973143"/>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Most forest percentage gained</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6</a:t>
            </a:fld>
            <a:endParaRPr lang="en-US"/>
          </a:p>
        </p:txBody>
      </p:sp>
    </p:spTree>
    <p:extLst>
      <p:ext uri="{BB962C8B-B14F-4D97-AF65-F5344CB8AC3E}">
        <p14:creationId xmlns:p14="http://schemas.microsoft.com/office/powerpoint/2010/main" val="282073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CD21C23A-24C5-F14E-B5D2-F8F0A0FE5926}"/>
              </a:ext>
            </a:extLst>
          </p:cNvPr>
          <p:cNvPicPr>
            <a:picLocks noGrp="1" noChangeAspect="1"/>
          </p:cNvPicPr>
          <p:nvPr>
            <p:ph sz="quarter" idx="13"/>
          </p:nvPr>
        </p:nvPicPr>
        <p:blipFill>
          <a:blip r:embed="rId3"/>
          <a:stretch>
            <a:fillRect/>
          </a:stretch>
        </p:blipFill>
        <p:spPr>
          <a:xfrm>
            <a:off x="99760" y="1213449"/>
            <a:ext cx="8497975" cy="5161370"/>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Forest area increased</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7</a:t>
            </a:fld>
            <a:endParaRPr lang="en-US"/>
          </a:p>
        </p:txBody>
      </p:sp>
      <p:graphicFrame>
        <p:nvGraphicFramePr>
          <p:cNvPr id="2" name="Diagram 1">
            <a:extLst>
              <a:ext uri="{FF2B5EF4-FFF2-40B4-BE49-F238E27FC236}">
                <a16:creationId xmlns:a16="http://schemas.microsoft.com/office/drawing/2014/main" id="{30BDE3DE-B982-19FC-12BA-F1AE85CB70C8}"/>
              </a:ext>
            </a:extLst>
          </p:cNvPr>
          <p:cNvGraphicFramePr/>
          <p:nvPr>
            <p:extLst>
              <p:ext uri="{D42A27DB-BD31-4B8C-83A1-F6EECF244321}">
                <p14:modId xmlns:p14="http://schemas.microsoft.com/office/powerpoint/2010/main" val="2489966694"/>
              </p:ext>
            </p:extLst>
          </p:nvPr>
        </p:nvGraphicFramePr>
        <p:xfrm>
          <a:off x="8419381" y="1788544"/>
          <a:ext cx="2835808" cy="319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290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Two highest forest increase</a:t>
            </a:r>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China</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China had the biggest reforested area in the world by a large margin </a:t>
            </a:r>
          </a:p>
          <a:p>
            <a:r>
              <a:rPr lang="en-US" dirty="0"/>
              <a:t>China has dubbed this project the “Green Wall” and it is meant to fight desertification from the Gobi desert.</a:t>
            </a:r>
          </a:p>
          <a:p>
            <a:r>
              <a:rPr lang="en-US" dirty="0"/>
              <a:t>This is impressive on a global and national scale and is definitely worth praise.</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Puerto Rico</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Puerto Rico while not in the top 10 for area of forest planted has jumped to number one for most percentage of their country that they have reforested.</a:t>
            </a:r>
          </a:p>
          <a:p>
            <a:r>
              <a:rPr lang="en-US" dirty="0"/>
              <a:t>According to “The Atlantic” 80 years ago Puerto Rico was only 6 percent forested, but now is at almost 20. </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dirty="0"/>
              <a:t>11/19/2022</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8</a:t>
            </a:fld>
            <a:endParaRPr lang="en-US"/>
          </a:p>
        </p:txBody>
      </p:sp>
    </p:spTree>
    <p:extLst>
      <p:ext uri="{BB962C8B-B14F-4D97-AF65-F5344CB8AC3E}">
        <p14:creationId xmlns:p14="http://schemas.microsoft.com/office/powerpoint/2010/main" val="26864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E01FFF9-8C98-CC2C-094F-BE55D7AD8414}"/>
              </a:ext>
            </a:extLst>
          </p:cNvPr>
          <p:cNvPicPr>
            <a:picLocks noGrp="1" noChangeAspect="1"/>
          </p:cNvPicPr>
          <p:nvPr>
            <p:ph sz="quarter" idx="13"/>
          </p:nvPr>
        </p:nvPicPr>
        <p:blipFill>
          <a:blip r:embed="rId3"/>
          <a:stretch>
            <a:fillRect/>
          </a:stretch>
        </p:blipFill>
        <p:spPr>
          <a:xfrm>
            <a:off x="0" y="1328468"/>
            <a:ext cx="9159718" cy="5138449"/>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Most forest percentage lost</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9</a:t>
            </a:fld>
            <a:endParaRPr lang="en-US"/>
          </a:p>
        </p:txBody>
      </p:sp>
    </p:spTree>
    <p:extLst>
      <p:ext uri="{BB962C8B-B14F-4D97-AF65-F5344CB8AC3E}">
        <p14:creationId xmlns:p14="http://schemas.microsoft.com/office/powerpoint/2010/main" val="88462265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1430</TotalTime>
  <Words>527</Words>
  <Application>Microsoft Office PowerPoint</Application>
  <PresentationFormat>Widescreen</PresentationFormat>
  <Paragraphs>91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Univers Condensed</vt:lpstr>
      <vt:lpstr>ChronicleVTI</vt:lpstr>
      <vt:lpstr>An Overview of forest Trends </vt:lpstr>
      <vt:lpstr>Introduction</vt:lpstr>
      <vt:lpstr>Agenda</vt:lpstr>
      <vt:lpstr>Land area </vt:lpstr>
      <vt:lpstr>Countries With the Most land Area</vt:lpstr>
      <vt:lpstr>Most forest percentage gained</vt:lpstr>
      <vt:lpstr>Forest area increased</vt:lpstr>
      <vt:lpstr>Two highest forest increase</vt:lpstr>
      <vt:lpstr>Most forest percentage lost</vt:lpstr>
      <vt:lpstr>Forest area decrease</vt:lpstr>
      <vt:lpstr>Two highest forest decrease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forest Trends </dc:title>
  <dc:creator>preston williamson</dc:creator>
  <cp:lastModifiedBy>preston williamson</cp:lastModifiedBy>
  <cp:revision>1</cp:revision>
  <dcterms:created xsi:type="dcterms:W3CDTF">2022-11-20T04:13:50Z</dcterms:created>
  <dcterms:modified xsi:type="dcterms:W3CDTF">2023-01-04T00:02:03Z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