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43891200"/>
  <p:notesSz cx="6858000" cy="9144000"/>
  <p:defaultTextStyle>
    <a:defPPr>
      <a:defRPr lang="en-US"/>
    </a:defPPr>
    <a:lvl1pPr algn="l" rtl="0" fontAlgn="base">
      <a:spcBef>
        <a:spcPct val="0"/>
      </a:spcBef>
      <a:spcAft>
        <a:spcPct val="0"/>
      </a:spcAft>
      <a:defRPr sz="3600" kern="1200">
        <a:solidFill>
          <a:schemeClr val="tx1"/>
        </a:solidFill>
        <a:latin typeface="Arial" charset="0"/>
        <a:ea typeface="+mn-ea"/>
        <a:cs typeface="+mn-cs"/>
      </a:defRPr>
    </a:lvl1pPr>
    <a:lvl2pPr marL="457200" algn="l" rtl="0" fontAlgn="base">
      <a:spcBef>
        <a:spcPct val="0"/>
      </a:spcBef>
      <a:spcAft>
        <a:spcPct val="0"/>
      </a:spcAft>
      <a:defRPr sz="3600" kern="1200">
        <a:solidFill>
          <a:schemeClr val="tx1"/>
        </a:solidFill>
        <a:latin typeface="Arial" charset="0"/>
        <a:ea typeface="+mn-ea"/>
        <a:cs typeface="+mn-cs"/>
      </a:defRPr>
    </a:lvl2pPr>
    <a:lvl3pPr marL="914400" algn="l" rtl="0" fontAlgn="base">
      <a:spcBef>
        <a:spcPct val="0"/>
      </a:spcBef>
      <a:spcAft>
        <a:spcPct val="0"/>
      </a:spcAft>
      <a:defRPr sz="3600" kern="1200">
        <a:solidFill>
          <a:schemeClr val="tx1"/>
        </a:solidFill>
        <a:latin typeface="Arial" charset="0"/>
        <a:ea typeface="+mn-ea"/>
        <a:cs typeface="+mn-cs"/>
      </a:defRPr>
    </a:lvl3pPr>
    <a:lvl4pPr marL="1371600" algn="l" rtl="0" fontAlgn="base">
      <a:spcBef>
        <a:spcPct val="0"/>
      </a:spcBef>
      <a:spcAft>
        <a:spcPct val="0"/>
      </a:spcAft>
      <a:defRPr sz="3600" kern="1200">
        <a:solidFill>
          <a:schemeClr val="tx1"/>
        </a:solidFill>
        <a:latin typeface="Arial" charset="0"/>
        <a:ea typeface="+mn-ea"/>
        <a:cs typeface="+mn-cs"/>
      </a:defRPr>
    </a:lvl4pPr>
    <a:lvl5pPr marL="1828800" algn="l" rtl="0" fontAlgn="base">
      <a:spcBef>
        <a:spcPct val="0"/>
      </a:spcBef>
      <a:spcAft>
        <a:spcPct val="0"/>
      </a:spcAft>
      <a:defRPr sz="3600" kern="1200">
        <a:solidFill>
          <a:schemeClr val="tx1"/>
        </a:solidFill>
        <a:latin typeface="Arial" charset="0"/>
        <a:ea typeface="+mn-ea"/>
        <a:cs typeface="+mn-cs"/>
      </a:defRPr>
    </a:lvl5pPr>
    <a:lvl6pPr marL="2286000" algn="l" defTabSz="914400" rtl="0" eaLnBrk="1" latinLnBrk="0" hangingPunct="1">
      <a:defRPr sz="3600" kern="1200">
        <a:solidFill>
          <a:schemeClr val="tx1"/>
        </a:solidFill>
        <a:latin typeface="Arial" charset="0"/>
        <a:ea typeface="+mn-ea"/>
        <a:cs typeface="+mn-cs"/>
      </a:defRPr>
    </a:lvl6pPr>
    <a:lvl7pPr marL="2743200" algn="l" defTabSz="914400" rtl="0" eaLnBrk="1" latinLnBrk="0" hangingPunct="1">
      <a:defRPr sz="3600" kern="1200">
        <a:solidFill>
          <a:schemeClr val="tx1"/>
        </a:solidFill>
        <a:latin typeface="Arial" charset="0"/>
        <a:ea typeface="+mn-ea"/>
        <a:cs typeface="+mn-cs"/>
      </a:defRPr>
    </a:lvl7pPr>
    <a:lvl8pPr marL="3200400" algn="l" defTabSz="914400" rtl="0" eaLnBrk="1" latinLnBrk="0" hangingPunct="1">
      <a:defRPr sz="3600" kern="1200">
        <a:solidFill>
          <a:schemeClr val="tx1"/>
        </a:solidFill>
        <a:latin typeface="Arial" charset="0"/>
        <a:ea typeface="+mn-ea"/>
        <a:cs typeface="+mn-cs"/>
      </a:defRPr>
    </a:lvl8pPr>
    <a:lvl9pPr marL="3657600" algn="l" defTabSz="914400" rtl="0" eaLnBrk="1" latinLnBrk="0" hangingPunct="1">
      <a:defRPr sz="3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3825">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5E6DAC"/>
    <a:srgbClr val="0066CC"/>
    <a:srgbClr val="E2E5F2"/>
    <a:srgbClr val="E3E2F2"/>
    <a:srgbClr val="EAEAEA"/>
    <a:srgbClr val="C0C0C0"/>
    <a:srgbClr val="DCE8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9496" autoAdjust="0"/>
  </p:normalViewPr>
  <p:slideViewPr>
    <p:cSldViewPr>
      <p:cViewPr>
        <p:scale>
          <a:sx n="33" d="100"/>
          <a:sy n="33" d="100"/>
        </p:scale>
        <p:origin x="2046" y="24"/>
      </p:cViewPr>
      <p:guideLst>
        <p:guide orient="horz" pos="13825"/>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2469356" y="13633453"/>
            <a:ext cx="27979688" cy="9410700"/>
          </a:xfrm>
        </p:spPr>
        <p:txBody>
          <a:bodyPr/>
          <a:lstStyle/>
          <a:p>
            <a:r>
              <a:rPr lang="es-ES"/>
              <a:t>Haga clic para modificar el estilo de título del patrón</a:t>
            </a:r>
            <a:endParaRPr lang="es-CO"/>
          </a:p>
        </p:txBody>
      </p:sp>
      <p:sp>
        <p:nvSpPr>
          <p:cNvPr id="3" name="2 Subtítulo"/>
          <p:cNvSpPr>
            <a:spLocks noGrp="1"/>
          </p:cNvSpPr>
          <p:nvPr>
            <p:ph type="subTitle" idx="1"/>
          </p:nvPr>
        </p:nvSpPr>
        <p:spPr>
          <a:xfrm>
            <a:off x="4937523" y="24872952"/>
            <a:ext cx="23043356" cy="11214101"/>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CO"/>
          </a:p>
        </p:txBody>
      </p:sp>
      <p:sp>
        <p:nvSpPr>
          <p:cNvPr id="4" name="Rectangle 4"/>
          <p:cNvSpPr>
            <a:spLocks noGrp="1" noChangeArrowheads="1"/>
          </p:cNvSpPr>
          <p:nvPr>
            <p:ph type="dt" sz="half" idx="10"/>
          </p:nvPr>
        </p:nvSpPr>
        <p:spPr>
          <a:ln/>
        </p:spPr>
        <p:txBody>
          <a:bodyPr/>
          <a:lstStyle>
            <a:lvl1pPr>
              <a:defRPr/>
            </a:lvl1pPr>
          </a:lstStyle>
          <a:p>
            <a:pPr>
              <a:defRPr/>
            </a:pPr>
            <a:endParaRPr lang="es-CO"/>
          </a:p>
        </p:txBody>
      </p:sp>
      <p:sp>
        <p:nvSpPr>
          <p:cNvPr id="5" name="Rectangle 5"/>
          <p:cNvSpPr>
            <a:spLocks noGrp="1" noChangeArrowheads="1"/>
          </p:cNvSpPr>
          <p:nvPr>
            <p:ph type="ftr" sz="quarter" idx="11"/>
          </p:nvPr>
        </p:nvSpPr>
        <p:spPr>
          <a:ln/>
        </p:spPr>
        <p:txBody>
          <a:bodyPr/>
          <a:lstStyle>
            <a:lvl1pPr>
              <a:defRPr/>
            </a:lvl1pPr>
          </a:lstStyle>
          <a:p>
            <a:pPr>
              <a:defRPr/>
            </a:pPr>
            <a:endParaRPr lang="es-CO"/>
          </a:p>
        </p:txBody>
      </p:sp>
      <p:sp>
        <p:nvSpPr>
          <p:cNvPr id="6" name="Rectangle 6"/>
          <p:cNvSpPr>
            <a:spLocks noGrp="1" noChangeArrowheads="1"/>
          </p:cNvSpPr>
          <p:nvPr>
            <p:ph type="sldNum" sz="quarter" idx="12"/>
          </p:nvPr>
        </p:nvSpPr>
        <p:spPr>
          <a:ln/>
        </p:spPr>
        <p:txBody>
          <a:bodyPr/>
          <a:lstStyle>
            <a:lvl1pPr>
              <a:defRPr/>
            </a:lvl1pPr>
          </a:lstStyle>
          <a:p>
            <a:pPr>
              <a:defRPr/>
            </a:pPr>
            <a:fld id="{5C8CA627-4961-4384-AF34-C8BF040AFB3E}" type="slidenum">
              <a:rPr lang="en-US"/>
              <a:pPr>
                <a:defRPr/>
              </a:pPr>
              <a:t>‹Nº›</a:t>
            </a:fld>
            <a:endParaRPr lang="en-US"/>
          </a:p>
        </p:txBody>
      </p:sp>
    </p:spTree>
    <p:extLst>
      <p:ext uri="{BB962C8B-B14F-4D97-AF65-F5344CB8AC3E}">
        <p14:creationId xmlns:p14="http://schemas.microsoft.com/office/powerpoint/2010/main" val="4176668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Rectangle 4"/>
          <p:cNvSpPr>
            <a:spLocks noGrp="1" noChangeArrowheads="1"/>
          </p:cNvSpPr>
          <p:nvPr>
            <p:ph type="dt" sz="half" idx="10"/>
          </p:nvPr>
        </p:nvSpPr>
        <p:spPr>
          <a:ln/>
        </p:spPr>
        <p:txBody>
          <a:bodyPr/>
          <a:lstStyle>
            <a:lvl1pPr>
              <a:defRPr/>
            </a:lvl1pPr>
          </a:lstStyle>
          <a:p>
            <a:pPr>
              <a:defRPr/>
            </a:pPr>
            <a:endParaRPr lang="es-CO"/>
          </a:p>
        </p:txBody>
      </p:sp>
      <p:sp>
        <p:nvSpPr>
          <p:cNvPr id="5" name="Rectangle 5"/>
          <p:cNvSpPr>
            <a:spLocks noGrp="1" noChangeArrowheads="1"/>
          </p:cNvSpPr>
          <p:nvPr>
            <p:ph type="ftr" sz="quarter" idx="11"/>
          </p:nvPr>
        </p:nvSpPr>
        <p:spPr>
          <a:ln/>
        </p:spPr>
        <p:txBody>
          <a:bodyPr/>
          <a:lstStyle>
            <a:lvl1pPr>
              <a:defRPr/>
            </a:lvl1pPr>
          </a:lstStyle>
          <a:p>
            <a:pPr>
              <a:defRPr/>
            </a:pPr>
            <a:endParaRPr lang="es-CO"/>
          </a:p>
        </p:txBody>
      </p:sp>
      <p:sp>
        <p:nvSpPr>
          <p:cNvPr id="6" name="Rectangle 6"/>
          <p:cNvSpPr>
            <a:spLocks noGrp="1" noChangeArrowheads="1"/>
          </p:cNvSpPr>
          <p:nvPr>
            <p:ph type="sldNum" sz="quarter" idx="12"/>
          </p:nvPr>
        </p:nvSpPr>
        <p:spPr>
          <a:ln/>
        </p:spPr>
        <p:txBody>
          <a:bodyPr/>
          <a:lstStyle>
            <a:lvl1pPr>
              <a:defRPr/>
            </a:lvl1pPr>
          </a:lstStyle>
          <a:p>
            <a:pPr>
              <a:defRPr/>
            </a:pPr>
            <a:fld id="{E3D9F8D6-E5C9-4D6F-AC24-85B8CE249B36}" type="slidenum">
              <a:rPr lang="en-US"/>
              <a:pPr>
                <a:defRPr/>
              </a:pPr>
              <a:t>‹Nº›</a:t>
            </a:fld>
            <a:endParaRPr lang="en-US"/>
          </a:p>
        </p:txBody>
      </p:sp>
    </p:spTree>
    <p:extLst>
      <p:ext uri="{BB962C8B-B14F-4D97-AF65-F5344CB8AC3E}">
        <p14:creationId xmlns:p14="http://schemas.microsoft.com/office/powerpoint/2010/main" val="2565474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23866081" y="1755777"/>
            <a:ext cx="7406878" cy="37452300"/>
          </a:xfrm>
        </p:spPr>
        <p:txBody>
          <a:bodyPr vert="eaVert"/>
          <a:lstStyle/>
          <a:p>
            <a:r>
              <a:rPr lang="es-ES"/>
              <a:t>Haga clic para modificar el estilo de título del patrón</a:t>
            </a:r>
            <a:endParaRPr lang="es-CO"/>
          </a:p>
        </p:txBody>
      </p:sp>
      <p:sp>
        <p:nvSpPr>
          <p:cNvPr id="3" name="2 Marcador de texto vertical"/>
          <p:cNvSpPr>
            <a:spLocks noGrp="1"/>
          </p:cNvSpPr>
          <p:nvPr>
            <p:ph type="body" orient="vert" idx="1"/>
          </p:nvPr>
        </p:nvSpPr>
        <p:spPr>
          <a:xfrm>
            <a:off x="1645446" y="1755777"/>
            <a:ext cx="22106335" cy="374523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Rectangle 4"/>
          <p:cNvSpPr>
            <a:spLocks noGrp="1" noChangeArrowheads="1"/>
          </p:cNvSpPr>
          <p:nvPr>
            <p:ph type="dt" sz="half" idx="10"/>
          </p:nvPr>
        </p:nvSpPr>
        <p:spPr>
          <a:ln/>
        </p:spPr>
        <p:txBody>
          <a:bodyPr/>
          <a:lstStyle>
            <a:lvl1pPr>
              <a:defRPr/>
            </a:lvl1pPr>
          </a:lstStyle>
          <a:p>
            <a:pPr>
              <a:defRPr/>
            </a:pPr>
            <a:endParaRPr lang="es-CO"/>
          </a:p>
        </p:txBody>
      </p:sp>
      <p:sp>
        <p:nvSpPr>
          <p:cNvPr id="5" name="Rectangle 5"/>
          <p:cNvSpPr>
            <a:spLocks noGrp="1" noChangeArrowheads="1"/>
          </p:cNvSpPr>
          <p:nvPr>
            <p:ph type="ftr" sz="quarter" idx="11"/>
          </p:nvPr>
        </p:nvSpPr>
        <p:spPr>
          <a:ln/>
        </p:spPr>
        <p:txBody>
          <a:bodyPr/>
          <a:lstStyle>
            <a:lvl1pPr>
              <a:defRPr/>
            </a:lvl1pPr>
          </a:lstStyle>
          <a:p>
            <a:pPr>
              <a:defRPr/>
            </a:pPr>
            <a:endParaRPr lang="es-CO"/>
          </a:p>
        </p:txBody>
      </p:sp>
      <p:sp>
        <p:nvSpPr>
          <p:cNvPr id="6" name="Rectangle 6"/>
          <p:cNvSpPr>
            <a:spLocks noGrp="1" noChangeArrowheads="1"/>
          </p:cNvSpPr>
          <p:nvPr>
            <p:ph type="sldNum" sz="quarter" idx="12"/>
          </p:nvPr>
        </p:nvSpPr>
        <p:spPr>
          <a:ln/>
        </p:spPr>
        <p:txBody>
          <a:bodyPr/>
          <a:lstStyle>
            <a:lvl1pPr>
              <a:defRPr/>
            </a:lvl1pPr>
          </a:lstStyle>
          <a:p>
            <a:pPr>
              <a:defRPr/>
            </a:pPr>
            <a:fld id="{7D8D3264-C9C7-4E35-9609-9BBACEC3EA48}" type="slidenum">
              <a:rPr lang="en-US"/>
              <a:pPr>
                <a:defRPr/>
              </a:pPr>
              <a:t>‹Nº›</a:t>
            </a:fld>
            <a:endParaRPr lang="en-US"/>
          </a:p>
        </p:txBody>
      </p:sp>
    </p:spTree>
    <p:extLst>
      <p:ext uri="{BB962C8B-B14F-4D97-AF65-F5344CB8AC3E}">
        <p14:creationId xmlns:p14="http://schemas.microsoft.com/office/powerpoint/2010/main" val="1240295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Rectangle 4"/>
          <p:cNvSpPr>
            <a:spLocks noGrp="1" noChangeArrowheads="1"/>
          </p:cNvSpPr>
          <p:nvPr>
            <p:ph type="dt" sz="half" idx="10"/>
          </p:nvPr>
        </p:nvSpPr>
        <p:spPr>
          <a:ln/>
        </p:spPr>
        <p:txBody>
          <a:bodyPr/>
          <a:lstStyle>
            <a:lvl1pPr>
              <a:defRPr/>
            </a:lvl1pPr>
          </a:lstStyle>
          <a:p>
            <a:pPr>
              <a:defRPr/>
            </a:pPr>
            <a:endParaRPr lang="es-CO"/>
          </a:p>
        </p:txBody>
      </p:sp>
      <p:sp>
        <p:nvSpPr>
          <p:cNvPr id="5" name="Rectangle 5"/>
          <p:cNvSpPr>
            <a:spLocks noGrp="1" noChangeArrowheads="1"/>
          </p:cNvSpPr>
          <p:nvPr>
            <p:ph type="ftr" sz="quarter" idx="11"/>
          </p:nvPr>
        </p:nvSpPr>
        <p:spPr>
          <a:ln/>
        </p:spPr>
        <p:txBody>
          <a:bodyPr/>
          <a:lstStyle>
            <a:lvl1pPr>
              <a:defRPr/>
            </a:lvl1pPr>
          </a:lstStyle>
          <a:p>
            <a:pPr>
              <a:defRPr/>
            </a:pPr>
            <a:endParaRPr lang="es-CO"/>
          </a:p>
        </p:txBody>
      </p:sp>
      <p:sp>
        <p:nvSpPr>
          <p:cNvPr id="6" name="Rectangle 6"/>
          <p:cNvSpPr>
            <a:spLocks noGrp="1" noChangeArrowheads="1"/>
          </p:cNvSpPr>
          <p:nvPr>
            <p:ph type="sldNum" sz="quarter" idx="12"/>
          </p:nvPr>
        </p:nvSpPr>
        <p:spPr>
          <a:ln/>
        </p:spPr>
        <p:txBody>
          <a:bodyPr/>
          <a:lstStyle>
            <a:lvl1pPr>
              <a:defRPr/>
            </a:lvl1pPr>
          </a:lstStyle>
          <a:p>
            <a:pPr>
              <a:defRPr/>
            </a:pPr>
            <a:fld id="{DDE7F43D-32E2-4419-9C0E-3BC685C7B3BB}" type="slidenum">
              <a:rPr lang="en-US"/>
              <a:pPr>
                <a:defRPr/>
              </a:pPr>
              <a:t>‹Nº›</a:t>
            </a:fld>
            <a:endParaRPr lang="en-US"/>
          </a:p>
        </p:txBody>
      </p:sp>
    </p:spTree>
    <p:extLst>
      <p:ext uri="{BB962C8B-B14F-4D97-AF65-F5344CB8AC3E}">
        <p14:creationId xmlns:p14="http://schemas.microsoft.com/office/powerpoint/2010/main" val="2176537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2600325" y="28203529"/>
            <a:ext cx="27980879" cy="8718551"/>
          </a:xfrm>
        </p:spPr>
        <p:txBody>
          <a:bodyPr anchor="t"/>
          <a:lstStyle>
            <a:lvl1pPr algn="l">
              <a:defRPr sz="4000" b="1" cap="all"/>
            </a:lvl1pPr>
          </a:lstStyle>
          <a:p>
            <a:r>
              <a:rPr lang="es-ES"/>
              <a:t>Haga clic para modificar el estilo de título del patrón</a:t>
            </a:r>
            <a:endParaRPr lang="es-CO"/>
          </a:p>
        </p:txBody>
      </p:sp>
      <p:sp>
        <p:nvSpPr>
          <p:cNvPr id="3" name="2 Marcador de texto"/>
          <p:cNvSpPr>
            <a:spLocks noGrp="1"/>
          </p:cNvSpPr>
          <p:nvPr>
            <p:ph type="body" idx="1"/>
          </p:nvPr>
        </p:nvSpPr>
        <p:spPr>
          <a:xfrm>
            <a:off x="2600325" y="18602326"/>
            <a:ext cx="27980879" cy="9601201"/>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CO"/>
          </a:p>
        </p:txBody>
      </p:sp>
      <p:sp>
        <p:nvSpPr>
          <p:cNvPr id="5" name="Rectangle 5"/>
          <p:cNvSpPr>
            <a:spLocks noGrp="1" noChangeArrowheads="1"/>
          </p:cNvSpPr>
          <p:nvPr>
            <p:ph type="ftr" sz="quarter" idx="11"/>
          </p:nvPr>
        </p:nvSpPr>
        <p:spPr>
          <a:ln/>
        </p:spPr>
        <p:txBody>
          <a:bodyPr/>
          <a:lstStyle>
            <a:lvl1pPr>
              <a:defRPr/>
            </a:lvl1pPr>
          </a:lstStyle>
          <a:p>
            <a:pPr>
              <a:defRPr/>
            </a:pPr>
            <a:endParaRPr lang="es-CO"/>
          </a:p>
        </p:txBody>
      </p:sp>
      <p:sp>
        <p:nvSpPr>
          <p:cNvPr id="6" name="Rectangle 6"/>
          <p:cNvSpPr>
            <a:spLocks noGrp="1" noChangeArrowheads="1"/>
          </p:cNvSpPr>
          <p:nvPr>
            <p:ph type="sldNum" sz="quarter" idx="12"/>
          </p:nvPr>
        </p:nvSpPr>
        <p:spPr>
          <a:ln/>
        </p:spPr>
        <p:txBody>
          <a:bodyPr/>
          <a:lstStyle>
            <a:lvl1pPr>
              <a:defRPr/>
            </a:lvl1pPr>
          </a:lstStyle>
          <a:p>
            <a:pPr>
              <a:defRPr/>
            </a:pPr>
            <a:fld id="{24C38E18-00B7-46F6-B1A1-E00C56403F34}" type="slidenum">
              <a:rPr lang="en-US"/>
              <a:pPr>
                <a:defRPr/>
              </a:pPr>
              <a:t>‹Nº›</a:t>
            </a:fld>
            <a:endParaRPr lang="en-US"/>
          </a:p>
        </p:txBody>
      </p:sp>
    </p:spTree>
    <p:extLst>
      <p:ext uri="{BB962C8B-B14F-4D97-AF65-F5344CB8AC3E}">
        <p14:creationId xmlns:p14="http://schemas.microsoft.com/office/powerpoint/2010/main" val="3484500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sz="half" idx="1"/>
          </p:nvPr>
        </p:nvSpPr>
        <p:spPr>
          <a:xfrm>
            <a:off x="1645446" y="10239378"/>
            <a:ext cx="14756606" cy="28968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contenido"/>
          <p:cNvSpPr>
            <a:spLocks noGrp="1"/>
          </p:cNvSpPr>
          <p:nvPr>
            <p:ph sz="half" idx="2"/>
          </p:nvPr>
        </p:nvSpPr>
        <p:spPr>
          <a:xfrm>
            <a:off x="16516353" y="10239378"/>
            <a:ext cx="14756606" cy="28968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Rectangle 4"/>
          <p:cNvSpPr>
            <a:spLocks noGrp="1" noChangeArrowheads="1"/>
          </p:cNvSpPr>
          <p:nvPr>
            <p:ph type="dt" sz="half" idx="10"/>
          </p:nvPr>
        </p:nvSpPr>
        <p:spPr>
          <a:ln/>
        </p:spPr>
        <p:txBody>
          <a:bodyPr/>
          <a:lstStyle>
            <a:lvl1pPr>
              <a:defRPr/>
            </a:lvl1pPr>
          </a:lstStyle>
          <a:p>
            <a:pPr>
              <a:defRPr/>
            </a:pPr>
            <a:endParaRPr lang="es-CO"/>
          </a:p>
        </p:txBody>
      </p:sp>
      <p:sp>
        <p:nvSpPr>
          <p:cNvPr id="6" name="Rectangle 5"/>
          <p:cNvSpPr>
            <a:spLocks noGrp="1" noChangeArrowheads="1"/>
          </p:cNvSpPr>
          <p:nvPr>
            <p:ph type="ftr" sz="quarter" idx="11"/>
          </p:nvPr>
        </p:nvSpPr>
        <p:spPr>
          <a:ln/>
        </p:spPr>
        <p:txBody>
          <a:bodyPr/>
          <a:lstStyle>
            <a:lvl1pPr>
              <a:defRPr/>
            </a:lvl1pPr>
          </a:lstStyle>
          <a:p>
            <a:pPr>
              <a:defRPr/>
            </a:pPr>
            <a:endParaRPr lang="es-CO"/>
          </a:p>
        </p:txBody>
      </p:sp>
      <p:sp>
        <p:nvSpPr>
          <p:cNvPr id="7" name="Rectangle 6"/>
          <p:cNvSpPr>
            <a:spLocks noGrp="1" noChangeArrowheads="1"/>
          </p:cNvSpPr>
          <p:nvPr>
            <p:ph type="sldNum" sz="quarter" idx="12"/>
          </p:nvPr>
        </p:nvSpPr>
        <p:spPr>
          <a:ln/>
        </p:spPr>
        <p:txBody>
          <a:bodyPr/>
          <a:lstStyle>
            <a:lvl1pPr>
              <a:defRPr/>
            </a:lvl1pPr>
          </a:lstStyle>
          <a:p>
            <a:pPr>
              <a:defRPr/>
            </a:pPr>
            <a:fld id="{D7A24138-FB70-4BB6-B2BD-0194F4865587}" type="slidenum">
              <a:rPr lang="en-US"/>
              <a:pPr>
                <a:defRPr/>
              </a:pPr>
              <a:t>‹Nº›</a:t>
            </a:fld>
            <a:endParaRPr lang="en-US"/>
          </a:p>
        </p:txBody>
      </p:sp>
    </p:spTree>
    <p:extLst>
      <p:ext uri="{BB962C8B-B14F-4D97-AF65-F5344CB8AC3E}">
        <p14:creationId xmlns:p14="http://schemas.microsoft.com/office/powerpoint/2010/main" val="141765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1645444" y="1758951"/>
            <a:ext cx="29627513" cy="7315200"/>
          </a:xfrm>
        </p:spPr>
        <p:txBody>
          <a:bodyPr/>
          <a:lstStyle>
            <a:lvl1pPr>
              <a:defRPr/>
            </a:lvl1pPr>
          </a:lstStyle>
          <a:p>
            <a:r>
              <a:rPr lang="es-ES"/>
              <a:t>Haga clic para modificar el estilo de título del patrón</a:t>
            </a:r>
            <a:endParaRPr lang="es-CO"/>
          </a:p>
        </p:txBody>
      </p:sp>
      <p:sp>
        <p:nvSpPr>
          <p:cNvPr id="3" name="2 Marcador de texto"/>
          <p:cNvSpPr>
            <a:spLocks noGrp="1"/>
          </p:cNvSpPr>
          <p:nvPr>
            <p:ph type="body" idx="1"/>
          </p:nvPr>
        </p:nvSpPr>
        <p:spPr>
          <a:xfrm>
            <a:off x="1645444" y="9823452"/>
            <a:ext cx="14544675" cy="40957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1645444" y="13919199"/>
            <a:ext cx="14544675" cy="2528887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texto"/>
          <p:cNvSpPr>
            <a:spLocks noGrp="1"/>
          </p:cNvSpPr>
          <p:nvPr>
            <p:ph type="body" sz="quarter" idx="3"/>
          </p:nvPr>
        </p:nvSpPr>
        <p:spPr>
          <a:xfrm>
            <a:off x="16722331" y="9823452"/>
            <a:ext cx="14550628" cy="40957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16722331" y="13919199"/>
            <a:ext cx="14550628" cy="2528887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Rectangle 4"/>
          <p:cNvSpPr>
            <a:spLocks noGrp="1" noChangeArrowheads="1"/>
          </p:cNvSpPr>
          <p:nvPr>
            <p:ph type="dt" sz="half" idx="10"/>
          </p:nvPr>
        </p:nvSpPr>
        <p:spPr>
          <a:ln/>
        </p:spPr>
        <p:txBody>
          <a:bodyPr/>
          <a:lstStyle>
            <a:lvl1pPr>
              <a:defRPr/>
            </a:lvl1pPr>
          </a:lstStyle>
          <a:p>
            <a:pPr>
              <a:defRPr/>
            </a:pPr>
            <a:endParaRPr lang="es-CO"/>
          </a:p>
        </p:txBody>
      </p:sp>
      <p:sp>
        <p:nvSpPr>
          <p:cNvPr id="8" name="Rectangle 5"/>
          <p:cNvSpPr>
            <a:spLocks noGrp="1" noChangeArrowheads="1"/>
          </p:cNvSpPr>
          <p:nvPr>
            <p:ph type="ftr" sz="quarter" idx="11"/>
          </p:nvPr>
        </p:nvSpPr>
        <p:spPr>
          <a:ln/>
        </p:spPr>
        <p:txBody>
          <a:bodyPr/>
          <a:lstStyle>
            <a:lvl1pPr>
              <a:defRPr/>
            </a:lvl1pPr>
          </a:lstStyle>
          <a:p>
            <a:pPr>
              <a:defRPr/>
            </a:pPr>
            <a:endParaRPr lang="es-CO"/>
          </a:p>
        </p:txBody>
      </p:sp>
      <p:sp>
        <p:nvSpPr>
          <p:cNvPr id="9" name="Rectangle 6"/>
          <p:cNvSpPr>
            <a:spLocks noGrp="1" noChangeArrowheads="1"/>
          </p:cNvSpPr>
          <p:nvPr>
            <p:ph type="sldNum" sz="quarter" idx="12"/>
          </p:nvPr>
        </p:nvSpPr>
        <p:spPr>
          <a:ln/>
        </p:spPr>
        <p:txBody>
          <a:bodyPr/>
          <a:lstStyle>
            <a:lvl1pPr>
              <a:defRPr/>
            </a:lvl1pPr>
          </a:lstStyle>
          <a:p>
            <a:pPr>
              <a:defRPr/>
            </a:pPr>
            <a:fld id="{5D03C966-B165-4ABE-B210-E127AF30A333}" type="slidenum">
              <a:rPr lang="en-US"/>
              <a:pPr>
                <a:defRPr/>
              </a:pPr>
              <a:t>‹Nº›</a:t>
            </a:fld>
            <a:endParaRPr lang="en-US"/>
          </a:p>
        </p:txBody>
      </p:sp>
    </p:spTree>
    <p:extLst>
      <p:ext uri="{BB962C8B-B14F-4D97-AF65-F5344CB8AC3E}">
        <p14:creationId xmlns:p14="http://schemas.microsoft.com/office/powerpoint/2010/main" val="3891700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Rectangle 4"/>
          <p:cNvSpPr>
            <a:spLocks noGrp="1" noChangeArrowheads="1"/>
          </p:cNvSpPr>
          <p:nvPr>
            <p:ph type="dt" sz="half" idx="10"/>
          </p:nvPr>
        </p:nvSpPr>
        <p:spPr>
          <a:ln/>
        </p:spPr>
        <p:txBody>
          <a:bodyPr/>
          <a:lstStyle>
            <a:lvl1pPr>
              <a:defRPr/>
            </a:lvl1pPr>
          </a:lstStyle>
          <a:p>
            <a:pPr>
              <a:defRPr/>
            </a:pPr>
            <a:endParaRPr lang="es-CO"/>
          </a:p>
        </p:txBody>
      </p:sp>
      <p:sp>
        <p:nvSpPr>
          <p:cNvPr id="4" name="Rectangle 5"/>
          <p:cNvSpPr>
            <a:spLocks noGrp="1" noChangeArrowheads="1"/>
          </p:cNvSpPr>
          <p:nvPr>
            <p:ph type="ftr" sz="quarter" idx="11"/>
          </p:nvPr>
        </p:nvSpPr>
        <p:spPr>
          <a:ln/>
        </p:spPr>
        <p:txBody>
          <a:bodyPr/>
          <a:lstStyle>
            <a:lvl1pPr>
              <a:defRPr/>
            </a:lvl1pPr>
          </a:lstStyle>
          <a:p>
            <a:pPr>
              <a:defRPr/>
            </a:pPr>
            <a:endParaRPr lang="es-CO"/>
          </a:p>
        </p:txBody>
      </p:sp>
      <p:sp>
        <p:nvSpPr>
          <p:cNvPr id="5" name="Rectangle 6"/>
          <p:cNvSpPr>
            <a:spLocks noGrp="1" noChangeArrowheads="1"/>
          </p:cNvSpPr>
          <p:nvPr>
            <p:ph type="sldNum" sz="quarter" idx="12"/>
          </p:nvPr>
        </p:nvSpPr>
        <p:spPr>
          <a:ln/>
        </p:spPr>
        <p:txBody>
          <a:bodyPr/>
          <a:lstStyle>
            <a:lvl1pPr>
              <a:defRPr/>
            </a:lvl1pPr>
          </a:lstStyle>
          <a:p>
            <a:pPr>
              <a:defRPr/>
            </a:pPr>
            <a:fld id="{B863711A-723C-4A29-9BAA-467C2B6F8EDF}" type="slidenum">
              <a:rPr lang="en-US"/>
              <a:pPr>
                <a:defRPr/>
              </a:pPr>
              <a:t>‹Nº›</a:t>
            </a:fld>
            <a:endParaRPr lang="en-US"/>
          </a:p>
        </p:txBody>
      </p:sp>
    </p:spTree>
    <p:extLst>
      <p:ext uri="{BB962C8B-B14F-4D97-AF65-F5344CB8AC3E}">
        <p14:creationId xmlns:p14="http://schemas.microsoft.com/office/powerpoint/2010/main" val="2210003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CO"/>
          </a:p>
        </p:txBody>
      </p:sp>
      <p:sp>
        <p:nvSpPr>
          <p:cNvPr id="3" name="Rectangle 5"/>
          <p:cNvSpPr>
            <a:spLocks noGrp="1" noChangeArrowheads="1"/>
          </p:cNvSpPr>
          <p:nvPr>
            <p:ph type="ftr" sz="quarter" idx="11"/>
          </p:nvPr>
        </p:nvSpPr>
        <p:spPr>
          <a:ln/>
        </p:spPr>
        <p:txBody>
          <a:bodyPr/>
          <a:lstStyle>
            <a:lvl1pPr>
              <a:defRPr/>
            </a:lvl1pPr>
          </a:lstStyle>
          <a:p>
            <a:pPr>
              <a:defRPr/>
            </a:pPr>
            <a:endParaRPr lang="es-CO"/>
          </a:p>
        </p:txBody>
      </p:sp>
      <p:sp>
        <p:nvSpPr>
          <p:cNvPr id="4" name="Rectangle 6"/>
          <p:cNvSpPr>
            <a:spLocks noGrp="1" noChangeArrowheads="1"/>
          </p:cNvSpPr>
          <p:nvPr>
            <p:ph type="sldNum" sz="quarter" idx="12"/>
          </p:nvPr>
        </p:nvSpPr>
        <p:spPr>
          <a:ln/>
        </p:spPr>
        <p:txBody>
          <a:bodyPr/>
          <a:lstStyle>
            <a:lvl1pPr>
              <a:defRPr/>
            </a:lvl1pPr>
          </a:lstStyle>
          <a:p>
            <a:pPr>
              <a:defRPr/>
            </a:pPr>
            <a:fld id="{4D2FB4DE-96E3-478E-9B5D-C5656E205330}" type="slidenum">
              <a:rPr lang="en-US"/>
              <a:pPr>
                <a:defRPr/>
              </a:pPr>
              <a:t>‹Nº›</a:t>
            </a:fld>
            <a:endParaRPr lang="en-US"/>
          </a:p>
        </p:txBody>
      </p:sp>
    </p:spTree>
    <p:extLst>
      <p:ext uri="{BB962C8B-B14F-4D97-AF65-F5344CB8AC3E}">
        <p14:creationId xmlns:p14="http://schemas.microsoft.com/office/powerpoint/2010/main" val="4180736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645444" y="1746252"/>
            <a:ext cx="10829925" cy="7439027"/>
          </a:xfrm>
        </p:spPr>
        <p:txBody>
          <a:bodyPr anchor="b"/>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12870656" y="1746251"/>
            <a:ext cx="18402300" cy="3746182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texto"/>
          <p:cNvSpPr>
            <a:spLocks noGrp="1"/>
          </p:cNvSpPr>
          <p:nvPr>
            <p:ph type="body" sz="half" idx="2"/>
          </p:nvPr>
        </p:nvSpPr>
        <p:spPr>
          <a:xfrm>
            <a:off x="1645444" y="9185279"/>
            <a:ext cx="10829925" cy="30022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CO"/>
          </a:p>
        </p:txBody>
      </p:sp>
      <p:sp>
        <p:nvSpPr>
          <p:cNvPr id="6" name="Rectangle 5"/>
          <p:cNvSpPr>
            <a:spLocks noGrp="1" noChangeArrowheads="1"/>
          </p:cNvSpPr>
          <p:nvPr>
            <p:ph type="ftr" sz="quarter" idx="11"/>
          </p:nvPr>
        </p:nvSpPr>
        <p:spPr>
          <a:ln/>
        </p:spPr>
        <p:txBody>
          <a:bodyPr/>
          <a:lstStyle>
            <a:lvl1pPr>
              <a:defRPr/>
            </a:lvl1pPr>
          </a:lstStyle>
          <a:p>
            <a:pPr>
              <a:defRPr/>
            </a:pPr>
            <a:endParaRPr lang="es-CO"/>
          </a:p>
        </p:txBody>
      </p:sp>
      <p:sp>
        <p:nvSpPr>
          <p:cNvPr id="7" name="Rectangle 6"/>
          <p:cNvSpPr>
            <a:spLocks noGrp="1" noChangeArrowheads="1"/>
          </p:cNvSpPr>
          <p:nvPr>
            <p:ph type="sldNum" sz="quarter" idx="12"/>
          </p:nvPr>
        </p:nvSpPr>
        <p:spPr>
          <a:ln/>
        </p:spPr>
        <p:txBody>
          <a:bodyPr/>
          <a:lstStyle>
            <a:lvl1pPr>
              <a:defRPr/>
            </a:lvl1pPr>
          </a:lstStyle>
          <a:p>
            <a:pPr>
              <a:defRPr/>
            </a:pPr>
            <a:fld id="{908A8AAF-9A71-44A5-A292-FAEF244B154C}" type="slidenum">
              <a:rPr lang="en-US"/>
              <a:pPr>
                <a:defRPr/>
              </a:pPr>
              <a:t>‹Nº›</a:t>
            </a:fld>
            <a:endParaRPr lang="en-US"/>
          </a:p>
        </p:txBody>
      </p:sp>
    </p:spTree>
    <p:extLst>
      <p:ext uri="{BB962C8B-B14F-4D97-AF65-F5344CB8AC3E}">
        <p14:creationId xmlns:p14="http://schemas.microsoft.com/office/powerpoint/2010/main" val="886803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452000" y="30724479"/>
            <a:ext cx="19751278" cy="3625851"/>
          </a:xfrm>
        </p:spPr>
        <p:txBody>
          <a:bodyPr anchor="b"/>
          <a:lstStyle>
            <a:lvl1pPr algn="l">
              <a:defRPr sz="2000" b="1"/>
            </a:lvl1pPr>
          </a:lstStyle>
          <a:p>
            <a:r>
              <a:rPr lang="es-ES"/>
              <a:t>Haga clic para modificar el estilo de título del patrón</a:t>
            </a:r>
            <a:endParaRPr lang="es-CO"/>
          </a:p>
        </p:txBody>
      </p:sp>
      <p:sp>
        <p:nvSpPr>
          <p:cNvPr id="3" name="2 Marcador de posición de imagen"/>
          <p:cNvSpPr>
            <a:spLocks noGrp="1"/>
          </p:cNvSpPr>
          <p:nvPr>
            <p:ph type="pic" idx="1"/>
          </p:nvPr>
        </p:nvSpPr>
        <p:spPr>
          <a:xfrm>
            <a:off x="6452000" y="3921125"/>
            <a:ext cx="19751278" cy="2633662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O" noProof="0"/>
          </a:p>
        </p:txBody>
      </p:sp>
      <p:sp>
        <p:nvSpPr>
          <p:cNvPr id="4" name="3 Marcador de texto"/>
          <p:cNvSpPr>
            <a:spLocks noGrp="1"/>
          </p:cNvSpPr>
          <p:nvPr>
            <p:ph type="body" sz="half" idx="2"/>
          </p:nvPr>
        </p:nvSpPr>
        <p:spPr>
          <a:xfrm>
            <a:off x="6452000" y="34350325"/>
            <a:ext cx="19751278" cy="51530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CO"/>
          </a:p>
        </p:txBody>
      </p:sp>
      <p:sp>
        <p:nvSpPr>
          <p:cNvPr id="6" name="Rectangle 5"/>
          <p:cNvSpPr>
            <a:spLocks noGrp="1" noChangeArrowheads="1"/>
          </p:cNvSpPr>
          <p:nvPr>
            <p:ph type="ftr" sz="quarter" idx="11"/>
          </p:nvPr>
        </p:nvSpPr>
        <p:spPr>
          <a:ln/>
        </p:spPr>
        <p:txBody>
          <a:bodyPr/>
          <a:lstStyle>
            <a:lvl1pPr>
              <a:defRPr/>
            </a:lvl1pPr>
          </a:lstStyle>
          <a:p>
            <a:pPr>
              <a:defRPr/>
            </a:pPr>
            <a:endParaRPr lang="es-CO"/>
          </a:p>
        </p:txBody>
      </p:sp>
      <p:sp>
        <p:nvSpPr>
          <p:cNvPr id="7" name="Rectangle 6"/>
          <p:cNvSpPr>
            <a:spLocks noGrp="1" noChangeArrowheads="1"/>
          </p:cNvSpPr>
          <p:nvPr>
            <p:ph type="sldNum" sz="quarter" idx="12"/>
          </p:nvPr>
        </p:nvSpPr>
        <p:spPr>
          <a:ln/>
        </p:spPr>
        <p:txBody>
          <a:bodyPr/>
          <a:lstStyle>
            <a:lvl1pPr>
              <a:defRPr/>
            </a:lvl1pPr>
          </a:lstStyle>
          <a:p>
            <a:pPr>
              <a:defRPr/>
            </a:pPr>
            <a:fld id="{C16C52FB-0A0F-4AD2-9AB3-DEDD5DA4A557}" type="slidenum">
              <a:rPr lang="en-US"/>
              <a:pPr>
                <a:defRPr/>
              </a:pPr>
              <a:t>‹Nº›</a:t>
            </a:fld>
            <a:endParaRPr lang="en-US"/>
          </a:p>
        </p:txBody>
      </p:sp>
    </p:spTree>
    <p:extLst>
      <p:ext uri="{BB962C8B-B14F-4D97-AF65-F5344CB8AC3E}">
        <p14:creationId xmlns:p14="http://schemas.microsoft.com/office/powerpoint/2010/main" val="3306272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238" y="1757363"/>
            <a:ext cx="29627512"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6207" tIns="188104" rIns="376207" bIns="188104"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646238" y="10240963"/>
            <a:ext cx="29627512" cy="289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6207" tIns="188104" rIns="376207" bIns="18810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646238" y="39971663"/>
            <a:ext cx="7681912" cy="3048000"/>
          </a:xfrm>
          <a:prstGeom prst="rect">
            <a:avLst/>
          </a:prstGeom>
          <a:noFill/>
          <a:ln w="9525">
            <a:noFill/>
            <a:miter lim="800000"/>
            <a:headEnd/>
            <a:tailEnd/>
          </a:ln>
          <a:effectLst/>
        </p:spPr>
        <p:txBody>
          <a:bodyPr vert="horz" wrap="square" lIns="376207" tIns="188104" rIns="376207" bIns="188104" numCol="1" anchor="t" anchorCtr="0" compatLnSpc="1">
            <a:prstTxWarp prst="textNoShape">
              <a:avLst/>
            </a:prstTxWarp>
          </a:bodyPr>
          <a:lstStyle>
            <a:lvl1pPr>
              <a:defRPr sz="5800"/>
            </a:lvl1pPr>
          </a:lstStyle>
          <a:p>
            <a:pPr>
              <a:defRPr/>
            </a:pPr>
            <a:endParaRPr lang="es-CO"/>
          </a:p>
        </p:txBody>
      </p:sp>
      <p:sp>
        <p:nvSpPr>
          <p:cNvPr id="1029" name="Rectangle 5"/>
          <p:cNvSpPr>
            <a:spLocks noGrp="1" noChangeArrowheads="1"/>
          </p:cNvSpPr>
          <p:nvPr>
            <p:ph type="ftr" sz="quarter" idx="3"/>
          </p:nvPr>
        </p:nvSpPr>
        <p:spPr bwMode="auto">
          <a:xfrm>
            <a:off x="11247438" y="39971663"/>
            <a:ext cx="10425112" cy="3048000"/>
          </a:xfrm>
          <a:prstGeom prst="rect">
            <a:avLst/>
          </a:prstGeom>
          <a:noFill/>
          <a:ln w="9525">
            <a:noFill/>
            <a:miter lim="800000"/>
            <a:headEnd/>
            <a:tailEnd/>
          </a:ln>
          <a:effectLst/>
        </p:spPr>
        <p:txBody>
          <a:bodyPr vert="horz" wrap="square" lIns="376207" tIns="188104" rIns="376207" bIns="188104" numCol="1" anchor="t" anchorCtr="0" compatLnSpc="1">
            <a:prstTxWarp prst="textNoShape">
              <a:avLst/>
            </a:prstTxWarp>
          </a:bodyPr>
          <a:lstStyle>
            <a:lvl1pPr algn="ctr">
              <a:defRPr sz="5800"/>
            </a:lvl1pPr>
          </a:lstStyle>
          <a:p>
            <a:pPr>
              <a:defRPr/>
            </a:pPr>
            <a:endParaRPr lang="es-CO"/>
          </a:p>
        </p:txBody>
      </p:sp>
      <p:sp>
        <p:nvSpPr>
          <p:cNvPr id="1030" name="Rectangle 6"/>
          <p:cNvSpPr>
            <a:spLocks noGrp="1" noChangeArrowheads="1"/>
          </p:cNvSpPr>
          <p:nvPr>
            <p:ph type="sldNum" sz="quarter" idx="4"/>
          </p:nvPr>
        </p:nvSpPr>
        <p:spPr bwMode="auto">
          <a:xfrm>
            <a:off x="23591838" y="39971663"/>
            <a:ext cx="7681912" cy="3048000"/>
          </a:xfrm>
          <a:prstGeom prst="rect">
            <a:avLst/>
          </a:prstGeom>
          <a:noFill/>
          <a:ln w="9525">
            <a:noFill/>
            <a:miter lim="800000"/>
            <a:headEnd/>
            <a:tailEnd/>
          </a:ln>
          <a:effectLst/>
        </p:spPr>
        <p:txBody>
          <a:bodyPr vert="horz" wrap="square" lIns="376207" tIns="188104" rIns="376207" bIns="188104" numCol="1" anchor="t" anchorCtr="0" compatLnSpc="1">
            <a:prstTxWarp prst="textNoShape">
              <a:avLst/>
            </a:prstTxWarp>
          </a:bodyPr>
          <a:lstStyle>
            <a:lvl1pPr algn="r">
              <a:defRPr sz="5800"/>
            </a:lvl1pPr>
          </a:lstStyle>
          <a:p>
            <a:pPr>
              <a:defRPr/>
            </a:pPr>
            <a:fld id="{091F4D6F-3607-4AA5-9844-9CC8B8A78937}" type="slidenum">
              <a:rPr lang="en-US"/>
              <a:pPr>
                <a:defRPr/>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62375" rtl="0" eaLnBrk="0" fontAlgn="base" hangingPunct="0">
        <a:spcBef>
          <a:spcPct val="0"/>
        </a:spcBef>
        <a:spcAft>
          <a:spcPct val="0"/>
        </a:spcAft>
        <a:defRPr sz="18200">
          <a:solidFill>
            <a:schemeClr val="tx2"/>
          </a:solidFill>
          <a:latin typeface="+mj-lt"/>
          <a:ea typeface="+mj-ea"/>
          <a:cs typeface="+mj-cs"/>
        </a:defRPr>
      </a:lvl1pPr>
      <a:lvl2pPr algn="ctr" defTabSz="3762375" rtl="0" eaLnBrk="0" fontAlgn="base" hangingPunct="0">
        <a:spcBef>
          <a:spcPct val="0"/>
        </a:spcBef>
        <a:spcAft>
          <a:spcPct val="0"/>
        </a:spcAft>
        <a:defRPr sz="18200">
          <a:solidFill>
            <a:schemeClr val="tx2"/>
          </a:solidFill>
          <a:latin typeface="Arial" charset="0"/>
        </a:defRPr>
      </a:lvl2pPr>
      <a:lvl3pPr algn="ctr" defTabSz="3762375" rtl="0" eaLnBrk="0" fontAlgn="base" hangingPunct="0">
        <a:spcBef>
          <a:spcPct val="0"/>
        </a:spcBef>
        <a:spcAft>
          <a:spcPct val="0"/>
        </a:spcAft>
        <a:defRPr sz="18200">
          <a:solidFill>
            <a:schemeClr val="tx2"/>
          </a:solidFill>
          <a:latin typeface="Arial" charset="0"/>
        </a:defRPr>
      </a:lvl3pPr>
      <a:lvl4pPr algn="ctr" defTabSz="3762375" rtl="0" eaLnBrk="0" fontAlgn="base" hangingPunct="0">
        <a:spcBef>
          <a:spcPct val="0"/>
        </a:spcBef>
        <a:spcAft>
          <a:spcPct val="0"/>
        </a:spcAft>
        <a:defRPr sz="18200">
          <a:solidFill>
            <a:schemeClr val="tx2"/>
          </a:solidFill>
          <a:latin typeface="Arial" charset="0"/>
        </a:defRPr>
      </a:lvl4pPr>
      <a:lvl5pPr algn="ctr" defTabSz="3762375" rtl="0" eaLnBrk="0" fontAlgn="base" hangingPunct="0">
        <a:spcBef>
          <a:spcPct val="0"/>
        </a:spcBef>
        <a:spcAft>
          <a:spcPct val="0"/>
        </a:spcAft>
        <a:defRPr sz="18200">
          <a:solidFill>
            <a:schemeClr val="tx2"/>
          </a:solidFill>
          <a:latin typeface="Arial" charset="0"/>
        </a:defRPr>
      </a:lvl5pPr>
      <a:lvl6pPr marL="457200" algn="ctr" defTabSz="3762375" rtl="0" fontAlgn="base">
        <a:spcBef>
          <a:spcPct val="0"/>
        </a:spcBef>
        <a:spcAft>
          <a:spcPct val="0"/>
        </a:spcAft>
        <a:defRPr sz="18200">
          <a:solidFill>
            <a:schemeClr val="tx2"/>
          </a:solidFill>
          <a:latin typeface="Arial" charset="0"/>
        </a:defRPr>
      </a:lvl6pPr>
      <a:lvl7pPr marL="914400" algn="ctr" defTabSz="3762375" rtl="0" fontAlgn="base">
        <a:spcBef>
          <a:spcPct val="0"/>
        </a:spcBef>
        <a:spcAft>
          <a:spcPct val="0"/>
        </a:spcAft>
        <a:defRPr sz="18200">
          <a:solidFill>
            <a:schemeClr val="tx2"/>
          </a:solidFill>
          <a:latin typeface="Arial" charset="0"/>
        </a:defRPr>
      </a:lvl7pPr>
      <a:lvl8pPr marL="1371600" algn="ctr" defTabSz="3762375" rtl="0" fontAlgn="base">
        <a:spcBef>
          <a:spcPct val="0"/>
        </a:spcBef>
        <a:spcAft>
          <a:spcPct val="0"/>
        </a:spcAft>
        <a:defRPr sz="18200">
          <a:solidFill>
            <a:schemeClr val="tx2"/>
          </a:solidFill>
          <a:latin typeface="Arial" charset="0"/>
        </a:defRPr>
      </a:lvl8pPr>
      <a:lvl9pPr marL="1828800" algn="ctr" defTabSz="3762375" rtl="0" fontAlgn="base">
        <a:spcBef>
          <a:spcPct val="0"/>
        </a:spcBef>
        <a:spcAft>
          <a:spcPct val="0"/>
        </a:spcAft>
        <a:defRPr sz="18200">
          <a:solidFill>
            <a:schemeClr val="tx2"/>
          </a:solidFill>
          <a:latin typeface="Arial" charset="0"/>
        </a:defRPr>
      </a:lvl9pPr>
    </p:titleStyle>
    <p:bodyStyle>
      <a:lvl1pPr marL="1412875" indent="-1412875" algn="l" defTabSz="3762375" rtl="0" eaLnBrk="0" fontAlgn="base" hangingPunct="0">
        <a:spcBef>
          <a:spcPct val="20000"/>
        </a:spcBef>
        <a:spcAft>
          <a:spcPct val="0"/>
        </a:spcAft>
        <a:buChar char="•"/>
        <a:defRPr sz="13100">
          <a:solidFill>
            <a:schemeClr val="tx1"/>
          </a:solidFill>
          <a:latin typeface="+mn-lt"/>
          <a:ea typeface="+mn-ea"/>
          <a:cs typeface="+mn-cs"/>
        </a:defRPr>
      </a:lvl1pPr>
      <a:lvl2pPr marL="3057525" indent="-1176338" algn="l" defTabSz="3762375" rtl="0" eaLnBrk="0" fontAlgn="base" hangingPunct="0">
        <a:spcBef>
          <a:spcPct val="20000"/>
        </a:spcBef>
        <a:spcAft>
          <a:spcPct val="0"/>
        </a:spcAft>
        <a:buChar char="–"/>
        <a:defRPr sz="11500">
          <a:solidFill>
            <a:schemeClr val="tx1"/>
          </a:solidFill>
          <a:latin typeface="+mn-lt"/>
        </a:defRPr>
      </a:lvl2pPr>
      <a:lvl3pPr marL="4703763" indent="-941388" algn="l" defTabSz="3762375" rtl="0" eaLnBrk="0" fontAlgn="base" hangingPunct="0">
        <a:spcBef>
          <a:spcPct val="20000"/>
        </a:spcBef>
        <a:spcAft>
          <a:spcPct val="0"/>
        </a:spcAft>
        <a:buChar char="•"/>
        <a:defRPr sz="9900">
          <a:solidFill>
            <a:schemeClr val="tx1"/>
          </a:solidFill>
          <a:latin typeface="+mn-lt"/>
        </a:defRPr>
      </a:lvl3pPr>
      <a:lvl4pPr marL="6583363" indent="-939800" algn="l" defTabSz="3762375" rtl="0" eaLnBrk="0" fontAlgn="base" hangingPunct="0">
        <a:spcBef>
          <a:spcPct val="20000"/>
        </a:spcBef>
        <a:spcAft>
          <a:spcPct val="0"/>
        </a:spcAft>
        <a:buChar char="–"/>
        <a:defRPr sz="8300">
          <a:solidFill>
            <a:schemeClr val="tx1"/>
          </a:solidFill>
          <a:latin typeface="+mn-lt"/>
        </a:defRPr>
      </a:lvl4pPr>
      <a:lvl5pPr marL="8464550" indent="-941388" algn="l" defTabSz="3762375" rtl="0" eaLnBrk="0" fontAlgn="base" hangingPunct="0">
        <a:spcBef>
          <a:spcPct val="20000"/>
        </a:spcBef>
        <a:spcAft>
          <a:spcPct val="0"/>
        </a:spcAft>
        <a:buChar char="»"/>
        <a:defRPr sz="8300">
          <a:solidFill>
            <a:schemeClr val="tx1"/>
          </a:solidFill>
          <a:latin typeface="+mn-lt"/>
        </a:defRPr>
      </a:lvl5pPr>
      <a:lvl6pPr marL="8921750" indent="-941388" algn="l" defTabSz="3762375" rtl="0" fontAlgn="base">
        <a:spcBef>
          <a:spcPct val="20000"/>
        </a:spcBef>
        <a:spcAft>
          <a:spcPct val="0"/>
        </a:spcAft>
        <a:buChar char="»"/>
        <a:defRPr sz="8300">
          <a:solidFill>
            <a:schemeClr val="tx1"/>
          </a:solidFill>
          <a:latin typeface="+mn-lt"/>
        </a:defRPr>
      </a:lvl6pPr>
      <a:lvl7pPr marL="9378950" indent="-941388" algn="l" defTabSz="3762375" rtl="0" fontAlgn="base">
        <a:spcBef>
          <a:spcPct val="20000"/>
        </a:spcBef>
        <a:spcAft>
          <a:spcPct val="0"/>
        </a:spcAft>
        <a:buChar char="»"/>
        <a:defRPr sz="8300">
          <a:solidFill>
            <a:schemeClr val="tx1"/>
          </a:solidFill>
          <a:latin typeface="+mn-lt"/>
        </a:defRPr>
      </a:lvl7pPr>
      <a:lvl8pPr marL="9836150" indent="-941388" algn="l" defTabSz="3762375" rtl="0" fontAlgn="base">
        <a:spcBef>
          <a:spcPct val="20000"/>
        </a:spcBef>
        <a:spcAft>
          <a:spcPct val="0"/>
        </a:spcAft>
        <a:buChar char="»"/>
        <a:defRPr sz="8300">
          <a:solidFill>
            <a:schemeClr val="tx1"/>
          </a:solidFill>
          <a:latin typeface="+mn-lt"/>
        </a:defRPr>
      </a:lvl8pPr>
      <a:lvl9pPr marL="10293350" indent="-941388" algn="l" defTabSz="3762375" rtl="0" fontAlgn="base">
        <a:spcBef>
          <a:spcPct val="20000"/>
        </a:spcBef>
        <a:spcAft>
          <a:spcPct val="0"/>
        </a:spcAft>
        <a:buChar char="»"/>
        <a:defRPr sz="8300">
          <a:solidFill>
            <a:schemeClr val="tx1"/>
          </a:solidFill>
          <a:latin typeface="+mn-lt"/>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hyperlink" Target="http://www.redalyc.org/articulo.oa?id=63649052026" TargetMode="External"/><Relationship Id="rId21" Type="http://schemas.openxmlformats.org/officeDocument/2006/relationships/image" Target="../media/image18.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5" Type="http://schemas.openxmlformats.org/officeDocument/2006/relationships/image" Target="../media/image22.png"/><Relationship Id="rId2" Type="http://schemas.openxmlformats.org/officeDocument/2006/relationships/hyperlink" Target="http://scielo.sld.cu/scielo.php?script=sci_arttext&amp;pid=S0258-59362009000100014" TargetMode="Externa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24" Type="http://schemas.openxmlformats.org/officeDocument/2006/relationships/image" Target="../media/image21.png"/><Relationship Id="rId5" Type="http://schemas.openxmlformats.org/officeDocument/2006/relationships/image" Target="../media/image2.png"/><Relationship Id="rId15" Type="http://schemas.openxmlformats.org/officeDocument/2006/relationships/image" Target="../media/image12.png"/><Relationship Id="rId23" Type="http://schemas.openxmlformats.org/officeDocument/2006/relationships/image" Target="../media/image20.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DCE8F4"/>
            </a:gs>
            <a:gs pos="100000">
              <a:srgbClr val="FFFFFF"/>
            </a:gs>
          </a:gsLst>
          <a:lin ang="5400000" scaled="1"/>
        </a:gradFill>
        <a:effectLst/>
      </p:bgPr>
    </p:bg>
    <p:spTree>
      <p:nvGrpSpPr>
        <p:cNvPr id="1" name=""/>
        <p:cNvGrpSpPr/>
        <p:nvPr/>
      </p:nvGrpSpPr>
      <p:grpSpPr>
        <a:xfrm>
          <a:off x="0" y="0"/>
          <a:ext cx="0" cy="0"/>
          <a:chOff x="0" y="0"/>
          <a:chExt cx="0" cy="0"/>
        </a:xfrm>
      </p:grpSpPr>
      <p:sp>
        <p:nvSpPr>
          <p:cNvPr id="2050" name="Rectangle 4"/>
          <p:cNvSpPr>
            <a:spLocks noChangeArrowheads="1"/>
          </p:cNvSpPr>
          <p:nvPr/>
        </p:nvSpPr>
        <p:spPr bwMode="auto">
          <a:xfrm>
            <a:off x="800100" y="381000"/>
            <a:ext cx="31203900" cy="6477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64592" tIns="82296" rIns="164592" bIns="82296" anchor="ctr"/>
          <a:lstStyle/>
          <a:p>
            <a:pPr algn="ctr" defTabSz="3762375">
              <a:lnSpc>
                <a:spcPct val="90000"/>
              </a:lnSpc>
            </a:pPr>
            <a:r>
              <a:rPr lang="es-MX" sz="8800" dirty="0"/>
              <a:t>Sistema de predicción de rendimiento de cultivos</a:t>
            </a:r>
          </a:p>
          <a:p>
            <a:pPr algn="ctr" defTabSz="3762375">
              <a:lnSpc>
                <a:spcPct val="90000"/>
              </a:lnSpc>
            </a:pPr>
            <a:r>
              <a:rPr lang="es-CO" sz="3200" b="0" i="1" u="none" strike="noStrike" baseline="0" dirty="0" err="1"/>
              <a:t>Adrian</a:t>
            </a:r>
            <a:r>
              <a:rPr lang="es-CO" sz="3200" b="0" i="1" u="none" strike="noStrike" baseline="0" dirty="0"/>
              <a:t> </a:t>
            </a:r>
            <a:r>
              <a:rPr lang="es-CO" sz="3200" b="0" i="1" u="none" strike="noStrike" baseline="0" dirty="0" err="1"/>
              <a:t>Stiven</a:t>
            </a:r>
            <a:r>
              <a:rPr lang="es-CO" sz="3200" b="0" i="1" u="none" strike="noStrike" baseline="0" dirty="0"/>
              <a:t> Olmos Ardila (20181020039)</a:t>
            </a:r>
          </a:p>
          <a:p>
            <a:pPr algn="ctr"/>
            <a:r>
              <a:rPr lang="es-CO" sz="3200" b="0" i="1" u="none" strike="noStrike" baseline="0" dirty="0"/>
              <a:t>Miguel Angel Panqueva Pulido (20201020174)</a:t>
            </a:r>
          </a:p>
          <a:p>
            <a:pPr algn="ctr" defTabSz="3762375">
              <a:lnSpc>
                <a:spcPct val="90000"/>
              </a:lnSpc>
            </a:pPr>
            <a:r>
              <a:rPr lang="en-US" sz="3900" i="1" dirty="0">
                <a:latin typeface="Times New Roman" pitchFamily="18" charset="0"/>
                <a:cs typeface="Times New Roman" pitchFamily="18" charset="0"/>
              </a:rPr>
              <a:t>Universidad </a:t>
            </a:r>
            <a:r>
              <a:rPr lang="en-US" sz="3900" i="1" dirty="0" err="1">
                <a:latin typeface="Times New Roman" pitchFamily="18" charset="0"/>
                <a:cs typeface="Times New Roman" pitchFamily="18" charset="0"/>
              </a:rPr>
              <a:t>Distrital</a:t>
            </a:r>
            <a:r>
              <a:rPr lang="en-US" sz="3900" i="1" dirty="0">
                <a:latin typeface="Times New Roman" pitchFamily="18" charset="0"/>
                <a:cs typeface="Times New Roman" pitchFamily="18" charset="0"/>
              </a:rPr>
              <a:t> Francisco José de Caldas</a:t>
            </a:r>
          </a:p>
        </p:txBody>
      </p:sp>
      <p:sp>
        <p:nvSpPr>
          <p:cNvPr id="2051" name="Rectangle 5"/>
          <p:cNvSpPr>
            <a:spLocks noChangeArrowheads="1"/>
          </p:cNvSpPr>
          <p:nvPr/>
        </p:nvSpPr>
        <p:spPr bwMode="auto">
          <a:xfrm>
            <a:off x="774700" y="7315200"/>
            <a:ext cx="7540625" cy="2057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64592" tIns="82296" rIns="164592" bIns="82296" anchor="ctr"/>
          <a:lstStyle/>
          <a:p>
            <a:pPr algn="ctr" defTabSz="3762375"/>
            <a:r>
              <a:rPr lang="es-CO" sz="4500" b="1">
                <a:latin typeface="Times New Roman" pitchFamily="18" charset="0"/>
                <a:cs typeface="Times New Roman" pitchFamily="18" charset="0"/>
              </a:rPr>
              <a:t>Resumen</a:t>
            </a:r>
          </a:p>
        </p:txBody>
      </p:sp>
      <p:sp>
        <p:nvSpPr>
          <p:cNvPr id="2052" name="Text Box 6"/>
          <p:cNvSpPr txBox="1">
            <a:spLocks noChangeArrowheads="1"/>
          </p:cNvSpPr>
          <p:nvPr/>
        </p:nvSpPr>
        <p:spPr bwMode="auto">
          <a:xfrm>
            <a:off x="914400" y="9448800"/>
            <a:ext cx="7315200" cy="4598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4592" tIns="82296" rIns="164592" bIns="82296">
            <a:spAutoFit/>
          </a:bodyPr>
          <a:lstStyle>
            <a:lvl1pPr defTabSz="3762375" eaLnBrk="0" hangingPunct="0">
              <a:defRPr sz="3600">
                <a:solidFill>
                  <a:schemeClr val="tx1"/>
                </a:solidFill>
                <a:latin typeface="Arial" charset="0"/>
              </a:defRPr>
            </a:lvl1pPr>
            <a:lvl2pPr marL="742950" indent="-285750" defTabSz="3762375" eaLnBrk="0" hangingPunct="0">
              <a:defRPr sz="3600">
                <a:solidFill>
                  <a:schemeClr val="tx1"/>
                </a:solidFill>
                <a:latin typeface="Arial" charset="0"/>
              </a:defRPr>
            </a:lvl2pPr>
            <a:lvl3pPr marL="1143000" indent="-228600" defTabSz="3762375" eaLnBrk="0" hangingPunct="0">
              <a:defRPr sz="3600">
                <a:solidFill>
                  <a:schemeClr val="tx1"/>
                </a:solidFill>
                <a:latin typeface="Arial" charset="0"/>
              </a:defRPr>
            </a:lvl3pPr>
            <a:lvl4pPr marL="1600200" indent="-228600" defTabSz="3762375" eaLnBrk="0" hangingPunct="0">
              <a:defRPr sz="3600">
                <a:solidFill>
                  <a:schemeClr val="tx1"/>
                </a:solidFill>
                <a:latin typeface="Arial" charset="0"/>
              </a:defRPr>
            </a:lvl4pPr>
            <a:lvl5pPr marL="2057400" indent="-228600" defTabSz="3762375" eaLnBrk="0" hangingPunct="0">
              <a:defRPr sz="3600">
                <a:solidFill>
                  <a:schemeClr val="tx1"/>
                </a:solidFill>
                <a:latin typeface="Arial" charset="0"/>
              </a:defRPr>
            </a:lvl5pPr>
            <a:lvl6pPr marL="2514600" indent="-228600" defTabSz="3762375" eaLnBrk="0" fontAlgn="base" hangingPunct="0">
              <a:spcBef>
                <a:spcPct val="0"/>
              </a:spcBef>
              <a:spcAft>
                <a:spcPct val="0"/>
              </a:spcAft>
              <a:defRPr sz="3600">
                <a:solidFill>
                  <a:schemeClr val="tx1"/>
                </a:solidFill>
                <a:latin typeface="Arial" charset="0"/>
              </a:defRPr>
            </a:lvl6pPr>
            <a:lvl7pPr marL="2971800" indent="-228600" defTabSz="3762375" eaLnBrk="0" fontAlgn="base" hangingPunct="0">
              <a:spcBef>
                <a:spcPct val="0"/>
              </a:spcBef>
              <a:spcAft>
                <a:spcPct val="0"/>
              </a:spcAft>
              <a:defRPr sz="3600">
                <a:solidFill>
                  <a:schemeClr val="tx1"/>
                </a:solidFill>
                <a:latin typeface="Arial" charset="0"/>
              </a:defRPr>
            </a:lvl7pPr>
            <a:lvl8pPr marL="3429000" indent="-228600" defTabSz="3762375" eaLnBrk="0" fontAlgn="base" hangingPunct="0">
              <a:spcBef>
                <a:spcPct val="0"/>
              </a:spcBef>
              <a:spcAft>
                <a:spcPct val="0"/>
              </a:spcAft>
              <a:defRPr sz="3600">
                <a:solidFill>
                  <a:schemeClr val="tx1"/>
                </a:solidFill>
                <a:latin typeface="Arial" charset="0"/>
              </a:defRPr>
            </a:lvl8pPr>
            <a:lvl9pPr marL="3886200" indent="-228600" defTabSz="3762375" eaLnBrk="0" fontAlgn="base" hangingPunct="0">
              <a:spcBef>
                <a:spcPct val="0"/>
              </a:spcBef>
              <a:spcAft>
                <a:spcPct val="0"/>
              </a:spcAft>
              <a:defRPr sz="3600">
                <a:solidFill>
                  <a:schemeClr val="tx1"/>
                </a:solidFill>
                <a:latin typeface="Arial" charset="0"/>
              </a:defRPr>
            </a:lvl9pPr>
          </a:lstStyle>
          <a:p>
            <a:pPr algn="just" eaLnBrk="1" hangingPunct="1">
              <a:spcBef>
                <a:spcPct val="50000"/>
              </a:spcBef>
            </a:pPr>
            <a:r>
              <a:rPr lang="es-MX" sz="3200" dirty="0">
                <a:latin typeface="Times New Roman" pitchFamily="18" charset="0"/>
                <a:cs typeface="Times New Roman" pitchFamily="18" charset="0"/>
              </a:rPr>
              <a:t>Este trabajo consiste en la optimización de diferentes configuraciones implementando redes neuronales para la predicción del rendimiento de cultivos. Las configuraciones se establecen utilizando diferentes valores de número de capas ocultas y de </a:t>
            </a:r>
            <a:r>
              <a:rPr lang="es-MX" sz="3200" dirty="0" err="1">
                <a:latin typeface="Times New Roman" pitchFamily="18" charset="0"/>
                <a:cs typeface="Times New Roman" pitchFamily="18" charset="0"/>
              </a:rPr>
              <a:t>delay</a:t>
            </a:r>
            <a:r>
              <a:rPr lang="es-MX" sz="3200" dirty="0">
                <a:latin typeface="Times New Roman" pitchFamily="18" charset="0"/>
                <a:cs typeface="Times New Roman" pitchFamily="18" charset="0"/>
              </a:rPr>
              <a:t>. El modelo se caracteriza por tener en cuenta diferentes variables ambientales y agrícolas.</a:t>
            </a:r>
            <a:endParaRPr lang="es-CO" sz="3200" dirty="0">
              <a:latin typeface="Times New Roman" pitchFamily="18" charset="0"/>
              <a:cs typeface="Times New Roman" pitchFamily="18" charset="0"/>
            </a:endParaRPr>
          </a:p>
        </p:txBody>
      </p:sp>
      <p:sp>
        <p:nvSpPr>
          <p:cNvPr id="2053" name="Rectangle 7"/>
          <p:cNvSpPr>
            <a:spLocks noChangeArrowheads="1"/>
          </p:cNvSpPr>
          <p:nvPr/>
        </p:nvSpPr>
        <p:spPr bwMode="auto">
          <a:xfrm>
            <a:off x="774700" y="14172328"/>
            <a:ext cx="7540625" cy="2057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64592" tIns="82296" rIns="164592" bIns="82296" anchor="ctr"/>
          <a:lstStyle/>
          <a:p>
            <a:pPr algn="ctr" defTabSz="3762375"/>
            <a:r>
              <a:rPr lang="es-CO" sz="4500" b="1">
                <a:latin typeface="Times New Roman" pitchFamily="18" charset="0"/>
                <a:cs typeface="Times New Roman" pitchFamily="18" charset="0"/>
              </a:rPr>
              <a:t>Introducción</a:t>
            </a:r>
          </a:p>
        </p:txBody>
      </p:sp>
      <p:sp>
        <p:nvSpPr>
          <p:cNvPr id="2054" name="Rectangle 9"/>
          <p:cNvSpPr>
            <a:spLocks noChangeArrowheads="1"/>
          </p:cNvSpPr>
          <p:nvPr/>
        </p:nvSpPr>
        <p:spPr bwMode="auto">
          <a:xfrm>
            <a:off x="741848" y="27940668"/>
            <a:ext cx="7540625" cy="2057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64592" tIns="82296" rIns="164592" bIns="82296" anchor="ctr"/>
          <a:lstStyle/>
          <a:p>
            <a:pPr algn="ctr" defTabSz="3762375"/>
            <a:r>
              <a:rPr lang="es-CO" sz="4500" b="1" dirty="0">
                <a:latin typeface="Times New Roman" pitchFamily="18" charset="0"/>
                <a:cs typeface="Times New Roman" pitchFamily="18" charset="0"/>
              </a:rPr>
              <a:t>Modelo del Sistema</a:t>
            </a:r>
          </a:p>
        </p:txBody>
      </p:sp>
      <p:sp>
        <p:nvSpPr>
          <p:cNvPr id="2055" name="Rectangle 15"/>
          <p:cNvSpPr>
            <a:spLocks noChangeArrowheads="1"/>
          </p:cNvSpPr>
          <p:nvPr/>
        </p:nvSpPr>
        <p:spPr bwMode="auto">
          <a:xfrm>
            <a:off x="24345900" y="34266340"/>
            <a:ext cx="7542213" cy="2057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64592" tIns="82296" rIns="164592" bIns="82296" anchor="ctr"/>
          <a:lstStyle/>
          <a:p>
            <a:pPr algn="ctr" defTabSz="3762375"/>
            <a:r>
              <a:rPr lang="es-CO" sz="4500" b="1" dirty="0">
                <a:latin typeface="Times New Roman" pitchFamily="18" charset="0"/>
                <a:cs typeface="Times New Roman" pitchFamily="18" charset="0"/>
              </a:rPr>
              <a:t>Referencias</a:t>
            </a:r>
          </a:p>
        </p:txBody>
      </p:sp>
      <p:sp>
        <p:nvSpPr>
          <p:cNvPr id="2056" name="Text Box 16"/>
          <p:cNvSpPr txBox="1">
            <a:spLocks noChangeArrowheads="1"/>
          </p:cNvSpPr>
          <p:nvPr/>
        </p:nvSpPr>
        <p:spPr bwMode="auto">
          <a:xfrm>
            <a:off x="24460200" y="36628540"/>
            <a:ext cx="7315200" cy="581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4592" tIns="82296" rIns="164592" bIns="82296">
            <a:spAutoFit/>
          </a:bodyPr>
          <a:lstStyle>
            <a:lvl1pPr defTabSz="3762375" eaLnBrk="0" hangingPunct="0">
              <a:defRPr sz="3600">
                <a:solidFill>
                  <a:schemeClr val="tx1"/>
                </a:solidFill>
                <a:latin typeface="Arial" charset="0"/>
              </a:defRPr>
            </a:lvl1pPr>
            <a:lvl2pPr marL="742950" indent="-285750" defTabSz="3762375" eaLnBrk="0" hangingPunct="0">
              <a:defRPr sz="3600">
                <a:solidFill>
                  <a:schemeClr val="tx1"/>
                </a:solidFill>
                <a:latin typeface="Arial" charset="0"/>
              </a:defRPr>
            </a:lvl2pPr>
            <a:lvl3pPr marL="1143000" indent="-228600" defTabSz="3762375" eaLnBrk="0" hangingPunct="0">
              <a:defRPr sz="3600">
                <a:solidFill>
                  <a:schemeClr val="tx1"/>
                </a:solidFill>
                <a:latin typeface="Arial" charset="0"/>
              </a:defRPr>
            </a:lvl3pPr>
            <a:lvl4pPr marL="1600200" indent="-228600" defTabSz="3762375" eaLnBrk="0" hangingPunct="0">
              <a:defRPr sz="3600">
                <a:solidFill>
                  <a:schemeClr val="tx1"/>
                </a:solidFill>
                <a:latin typeface="Arial" charset="0"/>
              </a:defRPr>
            </a:lvl4pPr>
            <a:lvl5pPr marL="2057400" indent="-228600" defTabSz="3762375" eaLnBrk="0" hangingPunct="0">
              <a:defRPr sz="3600">
                <a:solidFill>
                  <a:schemeClr val="tx1"/>
                </a:solidFill>
                <a:latin typeface="Arial" charset="0"/>
              </a:defRPr>
            </a:lvl5pPr>
            <a:lvl6pPr marL="2514600" indent="-228600" defTabSz="3762375" eaLnBrk="0" fontAlgn="base" hangingPunct="0">
              <a:spcBef>
                <a:spcPct val="0"/>
              </a:spcBef>
              <a:spcAft>
                <a:spcPct val="0"/>
              </a:spcAft>
              <a:defRPr sz="3600">
                <a:solidFill>
                  <a:schemeClr val="tx1"/>
                </a:solidFill>
                <a:latin typeface="Arial" charset="0"/>
              </a:defRPr>
            </a:lvl6pPr>
            <a:lvl7pPr marL="2971800" indent="-228600" defTabSz="3762375" eaLnBrk="0" fontAlgn="base" hangingPunct="0">
              <a:spcBef>
                <a:spcPct val="0"/>
              </a:spcBef>
              <a:spcAft>
                <a:spcPct val="0"/>
              </a:spcAft>
              <a:defRPr sz="3600">
                <a:solidFill>
                  <a:schemeClr val="tx1"/>
                </a:solidFill>
                <a:latin typeface="Arial" charset="0"/>
              </a:defRPr>
            </a:lvl7pPr>
            <a:lvl8pPr marL="3429000" indent="-228600" defTabSz="3762375" eaLnBrk="0" fontAlgn="base" hangingPunct="0">
              <a:spcBef>
                <a:spcPct val="0"/>
              </a:spcBef>
              <a:spcAft>
                <a:spcPct val="0"/>
              </a:spcAft>
              <a:defRPr sz="3600">
                <a:solidFill>
                  <a:schemeClr val="tx1"/>
                </a:solidFill>
                <a:latin typeface="Arial" charset="0"/>
              </a:defRPr>
            </a:lvl8pPr>
            <a:lvl9pPr marL="3886200" indent="-228600" defTabSz="3762375" eaLnBrk="0" fontAlgn="base" hangingPunct="0">
              <a:spcBef>
                <a:spcPct val="0"/>
              </a:spcBef>
              <a:spcAft>
                <a:spcPct val="0"/>
              </a:spcAft>
              <a:defRPr sz="3600">
                <a:solidFill>
                  <a:schemeClr val="tx1"/>
                </a:solidFill>
                <a:latin typeface="Arial" charset="0"/>
              </a:defRPr>
            </a:lvl9pPr>
          </a:lstStyle>
          <a:p>
            <a:pPr algn="just" eaLnBrk="1" hangingPunct="1">
              <a:spcBef>
                <a:spcPct val="50000"/>
              </a:spcBef>
            </a:pPr>
            <a:r>
              <a:rPr lang="es-CO" sz="2600" dirty="0">
                <a:latin typeface="Times New Roman" pitchFamily="18" charset="0"/>
                <a:cs typeface="Times New Roman" pitchFamily="18" charset="0"/>
              </a:rPr>
              <a:t>[1] </a:t>
            </a:r>
            <a:r>
              <a:rPr lang="es-MX" sz="2400" dirty="0">
                <a:latin typeface="Times New Roman" panose="02020603050405020304" pitchFamily="18" charset="0"/>
                <a:cs typeface="Times New Roman" panose="02020603050405020304" pitchFamily="18" charset="0"/>
              </a:rPr>
              <a:t>N. Hernández, F. Soto, y A. Caballero, "Modelos de simulación de cultivos. Características y usos," </a:t>
            </a:r>
            <a:r>
              <a:rPr lang="es-MX" sz="2400" i="1" dirty="0">
                <a:latin typeface="Times New Roman" panose="02020603050405020304" pitchFamily="18" charset="0"/>
                <a:cs typeface="Times New Roman" panose="02020603050405020304" pitchFamily="18" charset="0"/>
              </a:rPr>
              <a:t>Cultivos Tropicales</a:t>
            </a:r>
            <a:r>
              <a:rPr lang="es-MX" sz="2400" dirty="0">
                <a:latin typeface="Times New Roman" panose="02020603050405020304" pitchFamily="18" charset="0"/>
                <a:cs typeface="Times New Roman" panose="02020603050405020304" pitchFamily="18" charset="0"/>
              </a:rPr>
              <a:t>, vol. 30, no. 1, pp. 1–10, ene.-mar. 2009. [En línea]. Disponible: </a:t>
            </a:r>
            <a:r>
              <a:rPr lang="es-MX" sz="2400" dirty="0">
                <a:latin typeface="Times New Roman" panose="02020603050405020304" pitchFamily="18" charset="0"/>
                <a:cs typeface="Times New Roman" panose="02020603050405020304" pitchFamily="18" charset="0"/>
                <a:hlinkClick r:id="rId2"/>
              </a:rPr>
              <a:t>http://scielo.sld.cu/scielo.php?script=sci_arttext&amp;pid=S0258-59362009000100014</a:t>
            </a:r>
            <a:endParaRPr lang="es-MX" sz="2400" dirty="0">
              <a:latin typeface="Times New Roman" panose="02020603050405020304" pitchFamily="18" charset="0"/>
              <a:cs typeface="Times New Roman" panose="02020603050405020304" pitchFamily="18" charset="0"/>
            </a:endParaRPr>
          </a:p>
          <a:p>
            <a:pPr algn="just" eaLnBrk="1" hangingPunct="1">
              <a:spcBef>
                <a:spcPct val="50000"/>
              </a:spcBef>
            </a:pPr>
            <a:r>
              <a:rPr lang="es-CO" sz="2600" dirty="0">
                <a:latin typeface="Times New Roman" pitchFamily="18" charset="0"/>
                <a:cs typeface="Times New Roman" pitchFamily="18" charset="0"/>
              </a:rPr>
              <a:t>[2]</a:t>
            </a:r>
            <a:r>
              <a:rPr lang="es-MX" sz="2600" dirty="0">
                <a:latin typeface="Times New Roman" pitchFamily="18" charset="0"/>
                <a:cs typeface="Times New Roman" pitchFamily="18" charset="0"/>
              </a:rPr>
              <a:t> I. de los A. Pascual, J. L. Ramírez, y A. Ortiz, "Métodos de inteligencia artificial para la predicción del rendimiento y calidad de gramíneas," *REDVET. Revista Electrónica de Veterinaria*, vol. 17, no. 12, pp. 1-9, dic. 2016. [Enlace] Disponible en: </a:t>
            </a:r>
            <a:r>
              <a:rPr lang="es-MX" sz="2600" dirty="0">
                <a:latin typeface="Times New Roman" pitchFamily="18" charset="0"/>
                <a:cs typeface="Times New Roman" pitchFamily="18" charset="0"/>
                <a:hlinkClick r:id="rId3"/>
              </a:rPr>
              <a:t>http://www.redalyc.org/articulo.oa?id=63649052026</a:t>
            </a:r>
            <a:r>
              <a:rPr lang="es-MX" sz="2600" dirty="0">
                <a:latin typeface="Times New Roman" pitchFamily="18" charset="0"/>
                <a:cs typeface="Times New Roman" pitchFamily="18" charset="0"/>
              </a:rPr>
              <a:t> .</a:t>
            </a:r>
            <a:endParaRPr lang="es-CO" sz="2600" dirty="0">
              <a:latin typeface="Times New Roman" pitchFamily="18" charset="0"/>
              <a:cs typeface="Times New Roman" pitchFamily="18" charset="0"/>
            </a:endParaRPr>
          </a:p>
        </p:txBody>
      </p:sp>
      <p:sp>
        <p:nvSpPr>
          <p:cNvPr id="2058" name="Text Box 19"/>
          <p:cNvSpPr txBox="1">
            <a:spLocks noChangeArrowheads="1"/>
          </p:cNvSpPr>
          <p:nvPr/>
        </p:nvSpPr>
        <p:spPr bwMode="auto">
          <a:xfrm>
            <a:off x="738673" y="30111368"/>
            <a:ext cx="7662024" cy="4105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64592" tIns="82296" rIns="164592" bIns="82296">
            <a:spAutoFit/>
          </a:bodyPr>
          <a:lstStyle>
            <a:lvl1pPr defTabSz="3762375" eaLnBrk="0" hangingPunct="0">
              <a:defRPr sz="3600">
                <a:solidFill>
                  <a:schemeClr val="tx1"/>
                </a:solidFill>
                <a:latin typeface="Arial" charset="0"/>
              </a:defRPr>
            </a:lvl1pPr>
            <a:lvl2pPr marL="742950" indent="-285750" defTabSz="3762375" eaLnBrk="0" hangingPunct="0">
              <a:defRPr sz="3600">
                <a:solidFill>
                  <a:schemeClr val="tx1"/>
                </a:solidFill>
                <a:latin typeface="Arial" charset="0"/>
              </a:defRPr>
            </a:lvl2pPr>
            <a:lvl3pPr marL="1143000" indent="-228600" defTabSz="3762375" eaLnBrk="0" hangingPunct="0">
              <a:defRPr sz="3600">
                <a:solidFill>
                  <a:schemeClr val="tx1"/>
                </a:solidFill>
                <a:latin typeface="Arial" charset="0"/>
              </a:defRPr>
            </a:lvl3pPr>
            <a:lvl4pPr marL="1600200" indent="-228600" defTabSz="3762375" eaLnBrk="0" hangingPunct="0">
              <a:defRPr sz="3600">
                <a:solidFill>
                  <a:schemeClr val="tx1"/>
                </a:solidFill>
                <a:latin typeface="Arial" charset="0"/>
              </a:defRPr>
            </a:lvl4pPr>
            <a:lvl5pPr marL="2057400" indent="-228600" defTabSz="3762375" eaLnBrk="0" hangingPunct="0">
              <a:defRPr sz="3600">
                <a:solidFill>
                  <a:schemeClr val="tx1"/>
                </a:solidFill>
                <a:latin typeface="Arial" charset="0"/>
              </a:defRPr>
            </a:lvl5pPr>
            <a:lvl6pPr marL="2514600" indent="-228600" defTabSz="3762375" eaLnBrk="0" fontAlgn="base" hangingPunct="0">
              <a:spcBef>
                <a:spcPct val="0"/>
              </a:spcBef>
              <a:spcAft>
                <a:spcPct val="0"/>
              </a:spcAft>
              <a:defRPr sz="3600">
                <a:solidFill>
                  <a:schemeClr val="tx1"/>
                </a:solidFill>
                <a:latin typeface="Arial" charset="0"/>
              </a:defRPr>
            </a:lvl6pPr>
            <a:lvl7pPr marL="2971800" indent="-228600" defTabSz="3762375" eaLnBrk="0" fontAlgn="base" hangingPunct="0">
              <a:spcBef>
                <a:spcPct val="0"/>
              </a:spcBef>
              <a:spcAft>
                <a:spcPct val="0"/>
              </a:spcAft>
              <a:defRPr sz="3600">
                <a:solidFill>
                  <a:schemeClr val="tx1"/>
                </a:solidFill>
                <a:latin typeface="Arial" charset="0"/>
              </a:defRPr>
            </a:lvl7pPr>
            <a:lvl8pPr marL="3429000" indent="-228600" defTabSz="3762375" eaLnBrk="0" fontAlgn="base" hangingPunct="0">
              <a:spcBef>
                <a:spcPct val="0"/>
              </a:spcBef>
              <a:spcAft>
                <a:spcPct val="0"/>
              </a:spcAft>
              <a:defRPr sz="3600">
                <a:solidFill>
                  <a:schemeClr val="tx1"/>
                </a:solidFill>
                <a:latin typeface="Arial" charset="0"/>
              </a:defRPr>
            </a:lvl8pPr>
            <a:lvl9pPr marL="3886200" indent="-228600" defTabSz="3762375" eaLnBrk="0" fontAlgn="base" hangingPunct="0">
              <a:spcBef>
                <a:spcPct val="0"/>
              </a:spcBef>
              <a:spcAft>
                <a:spcPct val="0"/>
              </a:spcAft>
              <a:defRPr sz="3600">
                <a:solidFill>
                  <a:schemeClr val="tx1"/>
                </a:solidFill>
                <a:latin typeface="Arial" charset="0"/>
              </a:defRPr>
            </a:lvl9pPr>
          </a:lstStyle>
          <a:p>
            <a:pPr algn="just" eaLnBrk="1" hangingPunct="1">
              <a:spcBef>
                <a:spcPct val="50000"/>
              </a:spcBef>
            </a:pPr>
            <a:r>
              <a:rPr lang="es-MX" sz="3200" dirty="0">
                <a:latin typeface="Times New Roman" pitchFamily="18" charset="0"/>
                <a:cs typeface="Times New Roman" pitchFamily="18" charset="0"/>
              </a:rPr>
              <a:t>El modelo utiliza distintos valores para el número de capas ocultas y los </a:t>
            </a:r>
            <a:r>
              <a:rPr lang="es-MX" sz="3200" dirty="0" err="1">
                <a:latin typeface="Times New Roman" pitchFamily="18" charset="0"/>
                <a:cs typeface="Times New Roman" pitchFamily="18" charset="0"/>
              </a:rPr>
              <a:t>delays</a:t>
            </a:r>
            <a:r>
              <a:rPr lang="es-MX" sz="3200" dirty="0">
                <a:latin typeface="Times New Roman" pitchFamily="18" charset="0"/>
                <a:cs typeface="Times New Roman" pitchFamily="18" charset="0"/>
              </a:rPr>
              <a:t>. Cada configuración tiene en cuenta las variables de lluvia, temperatura y cantidad de pesticidas, las cuales influyen en el rendimiento. Del total de datos se dejará una parte para el entrenamiento, otra para validación y finalmente otra para prueba.</a:t>
            </a:r>
            <a:endParaRPr lang="es-CO" sz="3200" dirty="0">
              <a:latin typeface="Times New Roman" pitchFamily="18" charset="0"/>
              <a:cs typeface="Times New Roman" pitchFamily="18" charset="0"/>
            </a:endParaRPr>
          </a:p>
        </p:txBody>
      </p:sp>
      <p:sp>
        <p:nvSpPr>
          <p:cNvPr id="2060" name="Text Box 8"/>
          <p:cNvSpPr txBox="1">
            <a:spLocks noChangeArrowheads="1"/>
          </p:cNvSpPr>
          <p:nvPr/>
        </p:nvSpPr>
        <p:spPr bwMode="auto">
          <a:xfrm>
            <a:off x="717175" y="16448291"/>
            <a:ext cx="7662025" cy="11492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64592" tIns="82296" rIns="164592" bIns="82296">
            <a:spAutoFit/>
          </a:bodyPr>
          <a:lstStyle>
            <a:lvl1pPr defTabSz="3762375" eaLnBrk="0" hangingPunct="0">
              <a:defRPr sz="3600">
                <a:solidFill>
                  <a:schemeClr val="tx1"/>
                </a:solidFill>
                <a:latin typeface="Arial" charset="0"/>
              </a:defRPr>
            </a:lvl1pPr>
            <a:lvl2pPr marL="742950" indent="-285750" defTabSz="3762375" eaLnBrk="0" hangingPunct="0">
              <a:defRPr sz="3600">
                <a:solidFill>
                  <a:schemeClr val="tx1"/>
                </a:solidFill>
                <a:latin typeface="Arial" charset="0"/>
              </a:defRPr>
            </a:lvl2pPr>
            <a:lvl3pPr marL="1143000" indent="-228600" defTabSz="3762375" eaLnBrk="0" hangingPunct="0">
              <a:defRPr sz="3600">
                <a:solidFill>
                  <a:schemeClr val="tx1"/>
                </a:solidFill>
                <a:latin typeface="Arial" charset="0"/>
              </a:defRPr>
            </a:lvl3pPr>
            <a:lvl4pPr marL="1600200" indent="-228600" defTabSz="3762375" eaLnBrk="0" hangingPunct="0">
              <a:defRPr sz="3600">
                <a:solidFill>
                  <a:schemeClr val="tx1"/>
                </a:solidFill>
                <a:latin typeface="Arial" charset="0"/>
              </a:defRPr>
            </a:lvl4pPr>
            <a:lvl5pPr marL="2057400" indent="-228600" defTabSz="3762375" eaLnBrk="0" hangingPunct="0">
              <a:defRPr sz="3600">
                <a:solidFill>
                  <a:schemeClr val="tx1"/>
                </a:solidFill>
                <a:latin typeface="Arial" charset="0"/>
              </a:defRPr>
            </a:lvl5pPr>
            <a:lvl6pPr marL="2514600" indent="-228600" defTabSz="3762375" eaLnBrk="0" fontAlgn="base" hangingPunct="0">
              <a:spcBef>
                <a:spcPct val="0"/>
              </a:spcBef>
              <a:spcAft>
                <a:spcPct val="0"/>
              </a:spcAft>
              <a:defRPr sz="3600">
                <a:solidFill>
                  <a:schemeClr val="tx1"/>
                </a:solidFill>
                <a:latin typeface="Arial" charset="0"/>
              </a:defRPr>
            </a:lvl6pPr>
            <a:lvl7pPr marL="2971800" indent="-228600" defTabSz="3762375" eaLnBrk="0" fontAlgn="base" hangingPunct="0">
              <a:spcBef>
                <a:spcPct val="0"/>
              </a:spcBef>
              <a:spcAft>
                <a:spcPct val="0"/>
              </a:spcAft>
              <a:defRPr sz="3600">
                <a:solidFill>
                  <a:schemeClr val="tx1"/>
                </a:solidFill>
                <a:latin typeface="Arial" charset="0"/>
              </a:defRPr>
            </a:lvl7pPr>
            <a:lvl8pPr marL="3429000" indent="-228600" defTabSz="3762375" eaLnBrk="0" fontAlgn="base" hangingPunct="0">
              <a:spcBef>
                <a:spcPct val="0"/>
              </a:spcBef>
              <a:spcAft>
                <a:spcPct val="0"/>
              </a:spcAft>
              <a:defRPr sz="3600">
                <a:solidFill>
                  <a:schemeClr val="tx1"/>
                </a:solidFill>
                <a:latin typeface="Arial" charset="0"/>
              </a:defRPr>
            </a:lvl8pPr>
            <a:lvl9pPr marL="3886200" indent="-228600" defTabSz="3762375" eaLnBrk="0" fontAlgn="base" hangingPunct="0">
              <a:spcBef>
                <a:spcPct val="0"/>
              </a:spcBef>
              <a:spcAft>
                <a:spcPct val="0"/>
              </a:spcAft>
              <a:defRPr sz="3600">
                <a:solidFill>
                  <a:schemeClr val="tx1"/>
                </a:solidFill>
                <a:latin typeface="Arial" charset="0"/>
              </a:defRPr>
            </a:lvl9pPr>
          </a:lstStyle>
          <a:p>
            <a:pPr algn="just" eaLnBrk="1" hangingPunct="1">
              <a:spcBef>
                <a:spcPct val="50000"/>
              </a:spcBef>
            </a:pPr>
            <a:r>
              <a:rPr lang="es-MX" sz="3200" dirty="0">
                <a:latin typeface="Times New Roman" pitchFamily="18" charset="0"/>
                <a:cs typeface="Times New Roman" pitchFamily="18" charset="0"/>
              </a:rPr>
              <a:t>Este proyecto busca desarrollar un modelo de predicción que considere cómo factores ambientales y el suministro de insumos agrícolas influyen en el rendimiento y la capacidad productiva de diversos cultivos bajo diferentes condiciones. El objetivo es optimizar la toma de decisiones y evaluar estrategias que permitan mejorar la productividad, beneficiando así a los agricultores mediante pronósticos precisos.</a:t>
            </a:r>
          </a:p>
          <a:p>
            <a:pPr algn="just" eaLnBrk="1" hangingPunct="1">
              <a:spcBef>
                <a:spcPct val="50000"/>
              </a:spcBef>
            </a:pPr>
            <a:r>
              <a:rPr lang="es-MX" sz="3200" dirty="0">
                <a:latin typeface="Times New Roman" pitchFamily="18" charset="0"/>
                <a:cs typeface="Times New Roman" pitchFamily="18" charset="0"/>
              </a:rPr>
              <a:t>De acuerdo con [1-3],utilizando diferentes clases de redes neuronales se pueden establecer estrategias para el rendimiento. También mediante el uso de enfoques de lógica difusa y modelos neuro difusos se pueden manejar la incertidumbre en factores involucrados. [4] y [5].</a:t>
            </a:r>
          </a:p>
          <a:p>
            <a:pPr algn="just" eaLnBrk="1" hangingPunct="1">
              <a:spcBef>
                <a:spcPct val="50000"/>
              </a:spcBef>
            </a:pPr>
            <a:r>
              <a:rPr lang="es-MX" sz="3200" dirty="0">
                <a:latin typeface="Times New Roman" pitchFamily="18" charset="0"/>
                <a:cs typeface="Times New Roman" pitchFamily="18" charset="0"/>
              </a:rPr>
              <a:t>En esta propuesta, se utiliza un modelo de entrenamiento en redes neuronales que maneja varios datos históricos de las variables tenidas en cuenta y que genera diferentes resultados.</a:t>
            </a:r>
            <a:endParaRPr lang="es-CO" sz="3200" dirty="0">
              <a:latin typeface="Times New Roman" pitchFamily="18" charset="0"/>
              <a:cs typeface="Times New Roman" pitchFamily="18" charset="0"/>
            </a:endParaRPr>
          </a:p>
        </p:txBody>
      </p:sp>
      <p:sp>
        <p:nvSpPr>
          <p:cNvPr id="2061" name="Rectangle 9"/>
          <p:cNvSpPr>
            <a:spLocks noChangeArrowheads="1"/>
          </p:cNvSpPr>
          <p:nvPr/>
        </p:nvSpPr>
        <p:spPr bwMode="auto">
          <a:xfrm>
            <a:off x="741052" y="36386979"/>
            <a:ext cx="7542213" cy="2057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64592" tIns="82296" rIns="164592" bIns="82296" anchor="ctr"/>
          <a:lstStyle/>
          <a:p>
            <a:pPr algn="ctr" defTabSz="3762375"/>
            <a:r>
              <a:rPr lang="es-CO" sz="4500" b="1" dirty="0">
                <a:latin typeface="Times New Roman" pitchFamily="18" charset="0"/>
                <a:cs typeface="Times New Roman" pitchFamily="18" charset="0"/>
              </a:rPr>
              <a:t>Configuraciones</a:t>
            </a:r>
          </a:p>
        </p:txBody>
      </p:sp>
      <p:sp>
        <p:nvSpPr>
          <p:cNvPr id="2062" name="Text Box 19"/>
          <p:cNvSpPr txBox="1">
            <a:spLocks noChangeArrowheads="1"/>
          </p:cNvSpPr>
          <p:nvPr/>
        </p:nvSpPr>
        <p:spPr bwMode="auto">
          <a:xfrm>
            <a:off x="687634" y="38662616"/>
            <a:ext cx="7429500" cy="3613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4592" tIns="82296" rIns="164592" bIns="82296">
            <a:spAutoFit/>
          </a:bodyPr>
          <a:lstStyle>
            <a:lvl1pPr defTabSz="3762375" eaLnBrk="0" hangingPunct="0">
              <a:defRPr sz="3600">
                <a:solidFill>
                  <a:schemeClr val="tx1"/>
                </a:solidFill>
                <a:latin typeface="Arial" charset="0"/>
              </a:defRPr>
            </a:lvl1pPr>
            <a:lvl2pPr marL="742950" indent="-285750" defTabSz="3762375" eaLnBrk="0" hangingPunct="0">
              <a:defRPr sz="3600">
                <a:solidFill>
                  <a:schemeClr val="tx1"/>
                </a:solidFill>
                <a:latin typeface="Arial" charset="0"/>
              </a:defRPr>
            </a:lvl2pPr>
            <a:lvl3pPr marL="1143000" indent="-228600" defTabSz="3762375" eaLnBrk="0" hangingPunct="0">
              <a:defRPr sz="3600">
                <a:solidFill>
                  <a:schemeClr val="tx1"/>
                </a:solidFill>
                <a:latin typeface="Arial" charset="0"/>
              </a:defRPr>
            </a:lvl3pPr>
            <a:lvl4pPr marL="1600200" indent="-228600" defTabSz="3762375" eaLnBrk="0" hangingPunct="0">
              <a:defRPr sz="3600">
                <a:solidFill>
                  <a:schemeClr val="tx1"/>
                </a:solidFill>
                <a:latin typeface="Arial" charset="0"/>
              </a:defRPr>
            </a:lvl4pPr>
            <a:lvl5pPr marL="2057400" indent="-228600" defTabSz="3762375" eaLnBrk="0" hangingPunct="0">
              <a:defRPr sz="3600">
                <a:solidFill>
                  <a:schemeClr val="tx1"/>
                </a:solidFill>
                <a:latin typeface="Arial" charset="0"/>
              </a:defRPr>
            </a:lvl5pPr>
            <a:lvl6pPr marL="2514600" indent="-228600" defTabSz="3762375" eaLnBrk="0" fontAlgn="base" hangingPunct="0">
              <a:spcBef>
                <a:spcPct val="0"/>
              </a:spcBef>
              <a:spcAft>
                <a:spcPct val="0"/>
              </a:spcAft>
              <a:defRPr sz="3600">
                <a:solidFill>
                  <a:schemeClr val="tx1"/>
                </a:solidFill>
                <a:latin typeface="Arial" charset="0"/>
              </a:defRPr>
            </a:lvl6pPr>
            <a:lvl7pPr marL="2971800" indent="-228600" defTabSz="3762375" eaLnBrk="0" fontAlgn="base" hangingPunct="0">
              <a:spcBef>
                <a:spcPct val="0"/>
              </a:spcBef>
              <a:spcAft>
                <a:spcPct val="0"/>
              </a:spcAft>
              <a:defRPr sz="3600">
                <a:solidFill>
                  <a:schemeClr val="tx1"/>
                </a:solidFill>
                <a:latin typeface="Arial" charset="0"/>
              </a:defRPr>
            </a:lvl7pPr>
            <a:lvl8pPr marL="3429000" indent="-228600" defTabSz="3762375" eaLnBrk="0" fontAlgn="base" hangingPunct="0">
              <a:spcBef>
                <a:spcPct val="0"/>
              </a:spcBef>
              <a:spcAft>
                <a:spcPct val="0"/>
              </a:spcAft>
              <a:defRPr sz="3600">
                <a:solidFill>
                  <a:schemeClr val="tx1"/>
                </a:solidFill>
                <a:latin typeface="Arial" charset="0"/>
              </a:defRPr>
            </a:lvl8pPr>
            <a:lvl9pPr marL="3886200" indent="-228600" defTabSz="3762375" eaLnBrk="0" fontAlgn="base" hangingPunct="0">
              <a:spcBef>
                <a:spcPct val="0"/>
              </a:spcBef>
              <a:spcAft>
                <a:spcPct val="0"/>
              </a:spcAft>
              <a:defRPr sz="3600">
                <a:solidFill>
                  <a:schemeClr val="tx1"/>
                </a:solidFill>
                <a:latin typeface="Arial" charset="0"/>
              </a:defRPr>
            </a:lvl9pPr>
          </a:lstStyle>
          <a:p>
            <a:pPr algn="just" eaLnBrk="1" hangingPunct="1"/>
            <a:r>
              <a:rPr lang="es-CO" sz="3200" dirty="0">
                <a:latin typeface="Times New Roman" pitchFamily="18" charset="0"/>
                <a:cs typeface="Times New Roman" pitchFamily="18" charset="0"/>
              </a:rPr>
              <a:t>En cada configuración se utilizan los siguientes factores: </a:t>
            </a:r>
          </a:p>
          <a:p>
            <a:pPr marL="457200" indent="-457200" algn="just" eaLnBrk="1" hangingPunct="1">
              <a:buFont typeface="Arial" panose="020B0604020202020204" pitchFamily="34" charset="0"/>
              <a:buChar char="•"/>
            </a:pPr>
            <a:r>
              <a:rPr lang="en-US" sz="3200" dirty="0">
                <a:latin typeface="Times New Roman" pitchFamily="18" charset="0"/>
                <a:cs typeface="Times New Roman" pitchFamily="18" charset="0"/>
              </a:rPr>
              <a:t>Input Delays </a:t>
            </a:r>
          </a:p>
          <a:p>
            <a:pPr marL="457200" indent="-457200" algn="just" eaLnBrk="1" hangingPunct="1">
              <a:buFont typeface="Arial" panose="020B0604020202020204" pitchFamily="34" charset="0"/>
              <a:buChar char="•"/>
            </a:pPr>
            <a:r>
              <a:rPr lang="en-US" sz="3200" dirty="0">
                <a:latin typeface="Times New Roman" pitchFamily="18" charset="0"/>
                <a:cs typeface="Times New Roman" pitchFamily="18" charset="0"/>
              </a:rPr>
              <a:t>Feedback Delays, </a:t>
            </a:r>
          </a:p>
          <a:p>
            <a:pPr marL="457200" indent="-457200" algn="just" eaLnBrk="1" hangingPunct="1">
              <a:buFont typeface="Arial" panose="020B0604020202020204" pitchFamily="34" charset="0"/>
              <a:buChar char="•"/>
            </a:pPr>
            <a:r>
              <a:rPr lang="en-US" sz="3200" dirty="0">
                <a:latin typeface="Times New Roman" pitchFamily="18" charset="0"/>
                <a:cs typeface="Times New Roman" pitchFamily="18" charset="0"/>
              </a:rPr>
              <a:t>Hidden Layer Size.</a:t>
            </a:r>
          </a:p>
          <a:p>
            <a:pPr algn="just" eaLnBrk="1" hangingPunct="1"/>
            <a:r>
              <a:rPr lang="en-US" sz="3200" dirty="0">
                <a:latin typeface="Times New Roman" pitchFamily="18" charset="0"/>
                <a:cs typeface="Times New Roman" pitchFamily="18" charset="0"/>
              </a:rPr>
              <a:t>Y para </a:t>
            </a:r>
            <a:r>
              <a:rPr lang="en-US" sz="3200" dirty="0" err="1">
                <a:latin typeface="Times New Roman" pitchFamily="18" charset="0"/>
                <a:cs typeface="Times New Roman" pitchFamily="18" charset="0"/>
              </a:rPr>
              <a:t>cada</a:t>
            </a:r>
            <a:r>
              <a:rPr lang="en-US" sz="3200" dirty="0">
                <a:latin typeface="Times New Roman" pitchFamily="18" charset="0"/>
                <a:cs typeface="Times New Roman" pitchFamily="18" charset="0"/>
              </a:rPr>
              <a:t> sus </a:t>
            </a:r>
            <a:r>
              <a:rPr lang="en-US" sz="3200" dirty="0" err="1">
                <a:latin typeface="Times New Roman" pitchFamily="18" charset="0"/>
                <a:cs typeface="Times New Roman" pitchFamily="18" charset="0"/>
              </a:rPr>
              <a:t>valores</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cambian</a:t>
            </a:r>
            <a:r>
              <a:rPr lang="en-US" sz="3200" dirty="0">
                <a:latin typeface="Times New Roman" pitchFamily="18" charset="0"/>
                <a:cs typeface="Times New Roman" pitchFamily="18" charset="0"/>
              </a:rPr>
              <a:t> de </a:t>
            </a:r>
            <a:r>
              <a:rPr lang="en-US" sz="3200" dirty="0" err="1">
                <a:latin typeface="Times New Roman" pitchFamily="18" charset="0"/>
                <a:cs typeface="Times New Roman" pitchFamily="18" charset="0"/>
              </a:rPr>
              <a:t>esta</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manera</a:t>
            </a:r>
            <a:r>
              <a:rPr lang="en-US" sz="3200" dirty="0">
                <a:latin typeface="Times New Roman" pitchFamily="18" charset="0"/>
                <a:cs typeface="Times New Roman" pitchFamily="18" charset="0"/>
              </a:rPr>
              <a:t>:</a:t>
            </a:r>
            <a:endParaRPr lang="es-CO" sz="3200" dirty="0">
              <a:latin typeface="Times New Roman" pitchFamily="18" charset="0"/>
              <a:cs typeface="Times New Roman" pitchFamily="18" charset="0"/>
            </a:endParaRPr>
          </a:p>
        </p:txBody>
      </p:sp>
      <p:sp>
        <p:nvSpPr>
          <p:cNvPr id="2065" name="Text Box 17"/>
          <p:cNvSpPr txBox="1">
            <a:spLocks noChangeArrowheads="1"/>
          </p:cNvSpPr>
          <p:nvPr/>
        </p:nvSpPr>
        <p:spPr bwMode="auto">
          <a:xfrm>
            <a:off x="686906" y="35546512"/>
            <a:ext cx="74295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4592" tIns="82296" rIns="164592" bIns="82296">
            <a:spAutoFit/>
          </a:bodyPr>
          <a:lstStyle>
            <a:lvl1pPr defTabSz="3762375" eaLnBrk="0" hangingPunct="0">
              <a:defRPr sz="3600">
                <a:solidFill>
                  <a:schemeClr val="tx1"/>
                </a:solidFill>
                <a:latin typeface="Arial" charset="0"/>
              </a:defRPr>
            </a:lvl1pPr>
            <a:lvl2pPr marL="742950" indent="-285750" defTabSz="3762375" eaLnBrk="0" hangingPunct="0">
              <a:defRPr sz="3600">
                <a:solidFill>
                  <a:schemeClr val="tx1"/>
                </a:solidFill>
                <a:latin typeface="Arial" charset="0"/>
              </a:defRPr>
            </a:lvl2pPr>
            <a:lvl3pPr marL="1143000" indent="-228600" defTabSz="3762375" eaLnBrk="0" hangingPunct="0">
              <a:defRPr sz="3600">
                <a:solidFill>
                  <a:schemeClr val="tx1"/>
                </a:solidFill>
                <a:latin typeface="Arial" charset="0"/>
              </a:defRPr>
            </a:lvl3pPr>
            <a:lvl4pPr marL="1600200" indent="-228600" defTabSz="3762375" eaLnBrk="0" hangingPunct="0">
              <a:defRPr sz="3600">
                <a:solidFill>
                  <a:schemeClr val="tx1"/>
                </a:solidFill>
                <a:latin typeface="Arial" charset="0"/>
              </a:defRPr>
            </a:lvl4pPr>
            <a:lvl5pPr marL="2057400" indent="-228600" defTabSz="3762375" eaLnBrk="0" hangingPunct="0">
              <a:defRPr sz="3600">
                <a:solidFill>
                  <a:schemeClr val="tx1"/>
                </a:solidFill>
                <a:latin typeface="Arial" charset="0"/>
              </a:defRPr>
            </a:lvl5pPr>
            <a:lvl6pPr marL="2514600" indent="-228600" defTabSz="3762375" eaLnBrk="0" fontAlgn="base" hangingPunct="0">
              <a:spcBef>
                <a:spcPct val="0"/>
              </a:spcBef>
              <a:spcAft>
                <a:spcPct val="0"/>
              </a:spcAft>
              <a:defRPr sz="3600">
                <a:solidFill>
                  <a:schemeClr val="tx1"/>
                </a:solidFill>
                <a:latin typeface="Arial" charset="0"/>
              </a:defRPr>
            </a:lvl6pPr>
            <a:lvl7pPr marL="2971800" indent="-228600" defTabSz="3762375" eaLnBrk="0" fontAlgn="base" hangingPunct="0">
              <a:spcBef>
                <a:spcPct val="0"/>
              </a:spcBef>
              <a:spcAft>
                <a:spcPct val="0"/>
              </a:spcAft>
              <a:defRPr sz="3600">
                <a:solidFill>
                  <a:schemeClr val="tx1"/>
                </a:solidFill>
                <a:latin typeface="Arial" charset="0"/>
              </a:defRPr>
            </a:lvl7pPr>
            <a:lvl8pPr marL="3429000" indent="-228600" defTabSz="3762375" eaLnBrk="0" fontAlgn="base" hangingPunct="0">
              <a:spcBef>
                <a:spcPct val="0"/>
              </a:spcBef>
              <a:spcAft>
                <a:spcPct val="0"/>
              </a:spcAft>
              <a:defRPr sz="3600">
                <a:solidFill>
                  <a:schemeClr val="tx1"/>
                </a:solidFill>
                <a:latin typeface="Arial" charset="0"/>
              </a:defRPr>
            </a:lvl8pPr>
            <a:lvl9pPr marL="3886200" indent="-228600" defTabSz="3762375" eaLnBrk="0" fontAlgn="base" hangingPunct="0">
              <a:spcBef>
                <a:spcPct val="0"/>
              </a:spcBef>
              <a:spcAft>
                <a:spcPct val="0"/>
              </a:spcAft>
              <a:defRPr sz="3600">
                <a:solidFill>
                  <a:schemeClr val="tx1"/>
                </a:solidFill>
                <a:latin typeface="Arial" charset="0"/>
              </a:defRPr>
            </a:lvl9pPr>
          </a:lstStyle>
          <a:p>
            <a:pPr algn="ctr" eaLnBrk="1" hangingPunct="1"/>
            <a:r>
              <a:rPr lang="es-CO" sz="3400" dirty="0">
                <a:latin typeface="Times New Roman" pitchFamily="18" charset="0"/>
                <a:cs typeface="Times New Roman" pitchFamily="18" charset="0"/>
              </a:rPr>
              <a:t>Figura 1. Distribución de los datos.</a:t>
            </a:r>
          </a:p>
        </p:txBody>
      </p:sp>
      <p:sp>
        <p:nvSpPr>
          <p:cNvPr id="2066" name="Rectangle 9"/>
          <p:cNvSpPr>
            <a:spLocks noChangeArrowheads="1"/>
          </p:cNvSpPr>
          <p:nvPr/>
        </p:nvSpPr>
        <p:spPr bwMode="auto">
          <a:xfrm>
            <a:off x="16516350" y="7315200"/>
            <a:ext cx="7542213" cy="2057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64592" tIns="82296" rIns="164592" bIns="82296" anchor="ctr"/>
          <a:lstStyle/>
          <a:p>
            <a:pPr algn="ctr" defTabSz="3762375"/>
            <a:r>
              <a:rPr lang="es-CO" sz="4500" b="1" dirty="0">
                <a:latin typeface="Times New Roman" pitchFamily="18" charset="0"/>
                <a:cs typeface="Times New Roman" pitchFamily="18" charset="0"/>
              </a:rPr>
              <a:t>Resultados</a:t>
            </a:r>
          </a:p>
        </p:txBody>
      </p:sp>
      <p:sp>
        <p:nvSpPr>
          <p:cNvPr id="2070" name="Text Box 24"/>
          <p:cNvSpPr txBox="1">
            <a:spLocks noChangeArrowheads="1"/>
          </p:cNvSpPr>
          <p:nvPr/>
        </p:nvSpPr>
        <p:spPr bwMode="auto">
          <a:xfrm>
            <a:off x="24547628" y="18869516"/>
            <a:ext cx="7486650" cy="1526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4592" tIns="82296" rIns="164592" bIns="82296">
            <a:spAutoFit/>
          </a:bodyPr>
          <a:lstStyle>
            <a:lvl1pPr defTabSz="3762375" eaLnBrk="0" hangingPunct="0">
              <a:defRPr sz="3600">
                <a:solidFill>
                  <a:schemeClr val="tx1"/>
                </a:solidFill>
                <a:latin typeface="Arial" charset="0"/>
              </a:defRPr>
            </a:lvl1pPr>
            <a:lvl2pPr marL="742950" indent="-285750" defTabSz="3762375" eaLnBrk="0" hangingPunct="0">
              <a:defRPr sz="3600">
                <a:solidFill>
                  <a:schemeClr val="tx1"/>
                </a:solidFill>
                <a:latin typeface="Arial" charset="0"/>
              </a:defRPr>
            </a:lvl2pPr>
            <a:lvl3pPr marL="1143000" indent="-228600" defTabSz="3762375" eaLnBrk="0" hangingPunct="0">
              <a:defRPr sz="3600">
                <a:solidFill>
                  <a:schemeClr val="tx1"/>
                </a:solidFill>
                <a:latin typeface="Arial" charset="0"/>
              </a:defRPr>
            </a:lvl3pPr>
            <a:lvl4pPr marL="1600200" indent="-228600" defTabSz="3762375" eaLnBrk="0" hangingPunct="0">
              <a:defRPr sz="3600">
                <a:solidFill>
                  <a:schemeClr val="tx1"/>
                </a:solidFill>
                <a:latin typeface="Arial" charset="0"/>
              </a:defRPr>
            </a:lvl4pPr>
            <a:lvl5pPr marL="2057400" indent="-228600" defTabSz="3762375" eaLnBrk="0" hangingPunct="0">
              <a:defRPr sz="3600">
                <a:solidFill>
                  <a:schemeClr val="tx1"/>
                </a:solidFill>
                <a:latin typeface="Arial" charset="0"/>
              </a:defRPr>
            </a:lvl5pPr>
            <a:lvl6pPr marL="2514600" indent="-228600" defTabSz="3762375" eaLnBrk="0" fontAlgn="base" hangingPunct="0">
              <a:spcBef>
                <a:spcPct val="0"/>
              </a:spcBef>
              <a:spcAft>
                <a:spcPct val="0"/>
              </a:spcAft>
              <a:defRPr sz="3600">
                <a:solidFill>
                  <a:schemeClr val="tx1"/>
                </a:solidFill>
                <a:latin typeface="Arial" charset="0"/>
              </a:defRPr>
            </a:lvl6pPr>
            <a:lvl7pPr marL="2971800" indent="-228600" defTabSz="3762375" eaLnBrk="0" fontAlgn="base" hangingPunct="0">
              <a:spcBef>
                <a:spcPct val="0"/>
              </a:spcBef>
              <a:spcAft>
                <a:spcPct val="0"/>
              </a:spcAft>
              <a:defRPr sz="3600">
                <a:solidFill>
                  <a:schemeClr val="tx1"/>
                </a:solidFill>
                <a:latin typeface="Arial" charset="0"/>
              </a:defRPr>
            </a:lvl7pPr>
            <a:lvl8pPr marL="3429000" indent="-228600" defTabSz="3762375" eaLnBrk="0" fontAlgn="base" hangingPunct="0">
              <a:spcBef>
                <a:spcPct val="0"/>
              </a:spcBef>
              <a:spcAft>
                <a:spcPct val="0"/>
              </a:spcAft>
              <a:defRPr sz="3600">
                <a:solidFill>
                  <a:schemeClr val="tx1"/>
                </a:solidFill>
                <a:latin typeface="Arial" charset="0"/>
              </a:defRPr>
            </a:lvl8pPr>
            <a:lvl9pPr marL="3886200" indent="-228600" defTabSz="3762375" eaLnBrk="0" fontAlgn="base" hangingPunct="0">
              <a:spcBef>
                <a:spcPct val="0"/>
              </a:spcBef>
              <a:spcAft>
                <a:spcPct val="0"/>
              </a:spcAft>
              <a:defRPr sz="3600">
                <a:solidFill>
                  <a:schemeClr val="tx1"/>
                </a:solidFill>
                <a:latin typeface="Arial" charset="0"/>
              </a:defRPr>
            </a:lvl9pPr>
          </a:lstStyle>
          <a:p>
            <a:pPr algn="just" eaLnBrk="1" hangingPunct="1">
              <a:spcBef>
                <a:spcPct val="50000"/>
              </a:spcBef>
            </a:pPr>
            <a:r>
              <a:rPr lang="es-MX" sz="3400" dirty="0">
                <a:latin typeface="Times New Roman" pitchFamily="18" charset="0"/>
                <a:cs typeface="Times New Roman" pitchFamily="18" charset="0"/>
              </a:rPr>
              <a:t>El análisis de las distintas configuraciones de la red neuronal NARX muestra que el tamaño de la capa oculta, junto con los parámetros de `</a:t>
            </a:r>
            <a:r>
              <a:rPr lang="es-MX" sz="3400" dirty="0" err="1">
                <a:latin typeface="Times New Roman" pitchFamily="18" charset="0"/>
                <a:cs typeface="Times New Roman" pitchFamily="18" charset="0"/>
              </a:rPr>
              <a:t>inputDelay</a:t>
            </a:r>
            <a:r>
              <a:rPr lang="es-MX" sz="3400" dirty="0">
                <a:latin typeface="Times New Roman" pitchFamily="18" charset="0"/>
                <a:cs typeface="Times New Roman" pitchFamily="18" charset="0"/>
              </a:rPr>
              <a:t>` y `</a:t>
            </a:r>
            <a:r>
              <a:rPr lang="es-MX" sz="3400" dirty="0" err="1">
                <a:latin typeface="Times New Roman" pitchFamily="18" charset="0"/>
                <a:cs typeface="Times New Roman" pitchFamily="18" charset="0"/>
              </a:rPr>
              <a:t>feedbackDelay</a:t>
            </a:r>
            <a:r>
              <a:rPr lang="es-MX" sz="3400" dirty="0">
                <a:latin typeface="Times New Roman" pitchFamily="18" charset="0"/>
                <a:cs typeface="Times New Roman" pitchFamily="18" charset="0"/>
              </a:rPr>
              <a:t>`, tiene un impacto significativo en el desempeño predictivo del modelo. La configuración con 6 neuronas en la capa oculta y en los retardos de entrada y retroalimentación obtuvo el mejor desempeño, con un error cuadrático medio (ECM) 4.59*10^-6, el menor entre las pruebas realizadas. </a:t>
            </a:r>
          </a:p>
          <a:p>
            <a:pPr algn="just" eaLnBrk="1" hangingPunct="1">
              <a:spcBef>
                <a:spcPct val="50000"/>
              </a:spcBef>
            </a:pPr>
            <a:r>
              <a:rPr lang="es-MX" sz="3400" dirty="0">
                <a:latin typeface="Times New Roman" pitchFamily="18" charset="0"/>
                <a:cs typeface="Times New Roman" pitchFamily="18" charset="0"/>
              </a:rPr>
              <a:t>Esto indica que esta configuración es óptima para la predicción de la producción en este conjunto de datos, logrando una alta precisión en comparación con las configuraciones restantes</a:t>
            </a:r>
            <a:r>
              <a:rPr lang="es-MX" sz="3200" dirty="0">
                <a:latin typeface="Times New Roman" pitchFamily="18" charset="0"/>
                <a:cs typeface="Times New Roman" pitchFamily="18" charset="0"/>
              </a:rPr>
              <a:t>. Una capa oculta demasiado grande, como en el caso de 20 neuronas, tiende a </a:t>
            </a:r>
            <a:r>
              <a:rPr lang="es-MX" sz="3200" dirty="0" err="1">
                <a:latin typeface="Times New Roman" pitchFamily="18" charset="0"/>
                <a:cs typeface="Times New Roman" pitchFamily="18" charset="0"/>
              </a:rPr>
              <a:t>sobre-ajustarse</a:t>
            </a:r>
            <a:r>
              <a:rPr lang="es-MX" sz="3200" dirty="0">
                <a:latin typeface="Times New Roman" panose="02020603050405020304" pitchFamily="18" charset="0"/>
                <a:cs typeface="Times New Roman" panose="02020603050405020304" pitchFamily="18" charset="0"/>
              </a:rPr>
              <a:t>, es decir, el modelo se adapta excesivamente a los datos de entrenamiento y pierde capacidad de generalización, lo cual se refleja en un error cuadrático medio más alto. Por otro lado, una capa oculta con pocas neuronas, como en la configuración de 5 neuronas, limita la capacidad de la red para captar la complejidad de las relaciones en los datos, resultando en un desempeño subóptimo.</a:t>
            </a:r>
          </a:p>
        </p:txBody>
      </p:sp>
      <p:sp>
        <p:nvSpPr>
          <p:cNvPr id="2072" name="Text Box 17"/>
          <p:cNvSpPr txBox="1">
            <a:spLocks noChangeArrowheads="1"/>
          </p:cNvSpPr>
          <p:nvPr/>
        </p:nvSpPr>
        <p:spPr bwMode="auto">
          <a:xfrm>
            <a:off x="16516350" y="9586246"/>
            <a:ext cx="7429500" cy="853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4592" tIns="82296" rIns="164592" bIns="82296">
            <a:spAutoFit/>
          </a:bodyPr>
          <a:lstStyle>
            <a:lvl1pPr eaLnBrk="0" hangingPunct="0">
              <a:defRPr sz="3600">
                <a:solidFill>
                  <a:schemeClr val="tx1"/>
                </a:solidFill>
                <a:latin typeface="Arial" charset="0"/>
              </a:defRPr>
            </a:lvl1pPr>
            <a:lvl2pPr marL="742950" indent="-285750" eaLnBrk="0" hangingPunct="0">
              <a:defRPr sz="3600">
                <a:solidFill>
                  <a:schemeClr val="tx1"/>
                </a:solidFill>
                <a:latin typeface="Arial" charset="0"/>
              </a:defRPr>
            </a:lvl2pPr>
            <a:lvl3pPr marL="1143000" indent="-228600" eaLnBrk="0" hangingPunct="0">
              <a:defRPr sz="3600">
                <a:solidFill>
                  <a:schemeClr val="tx1"/>
                </a:solidFill>
                <a:latin typeface="Arial" charset="0"/>
              </a:defRPr>
            </a:lvl3pPr>
            <a:lvl4pPr marL="1600200" indent="-228600" eaLnBrk="0" hangingPunct="0">
              <a:defRPr sz="3600">
                <a:solidFill>
                  <a:schemeClr val="tx1"/>
                </a:solidFill>
                <a:latin typeface="Arial" charset="0"/>
              </a:defRPr>
            </a:lvl4pPr>
            <a:lvl5pPr marL="2057400" indent="-228600" eaLnBrk="0" hangingPunct="0">
              <a:defRPr sz="3600">
                <a:solidFill>
                  <a:schemeClr val="tx1"/>
                </a:solidFill>
                <a:latin typeface="Arial" charset="0"/>
              </a:defRPr>
            </a:lvl5pPr>
            <a:lvl6pPr marL="2514600" indent="-228600" eaLnBrk="0" fontAlgn="base" hangingPunct="0">
              <a:spcBef>
                <a:spcPct val="0"/>
              </a:spcBef>
              <a:spcAft>
                <a:spcPct val="0"/>
              </a:spcAft>
              <a:defRPr sz="3600">
                <a:solidFill>
                  <a:schemeClr val="tx1"/>
                </a:solidFill>
                <a:latin typeface="Arial" charset="0"/>
              </a:defRPr>
            </a:lvl6pPr>
            <a:lvl7pPr marL="2971800" indent="-228600" eaLnBrk="0" fontAlgn="base" hangingPunct="0">
              <a:spcBef>
                <a:spcPct val="0"/>
              </a:spcBef>
              <a:spcAft>
                <a:spcPct val="0"/>
              </a:spcAft>
              <a:defRPr sz="3600">
                <a:solidFill>
                  <a:schemeClr val="tx1"/>
                </a:solidFill>
                <a:latin typeface="Arial" charset="0"/>
              </a:defRPr>
            </a:lvl7pPr>
            <a:lvl8pPr marL="3429000" indent="-228600" eaLnBrk="0" fontAlgn="base" hangingPunct="0">
              <a:spcBef>
                <a:spcPct val="0"/>
              </a:spcBef>
              <a:spcAft>
                <a:spcPct val="0"/>
              </a:spcAft>
              <a:defRPr sz="3600">
                <a:solidFill>
                  <a:schemeClr val="tx1"/>
                </a:solidFill>
                <a:latin typeface="Arial" charset="0"/>
              </a:defRPr>
            </a:lvl8pPr>
            <a:lvl9pPr marL="3886200" indent="-228600" eaLnBrk="0" fontAlgn="base" hangingPunct="0">
              <a:spcBef>
                <a:spcPct val="0"/>
              </a:spcBef>
              <a:spcAft>
                <a:spcPct val="0"/>
              </a:spcAft>
              <a:defRPr sz="3600">
                <a:solidFill>
                  <a:schemeClr val="tx1"/>
                </a:solidFill>
                <a:latin typeface="Arial" charset="0"/>
              </a:defRPr>
            </a:lvl9pPr>
          </a:lstStyle>
          <a:p>
            <a:pPr algn="just" eaLnBrk="1" hangingPunct="1"/>
            <a:r>
              <a:rPr lang="es-MX" sz="3200" dirty="0">
                <a:latin typeface="Times New Roman" panose="02020603050405020304" pitchFamily="18" charset="0"/>
                <a:cs typeface="Times New Roman" panose="02020603050405020304" pitchFamily="18" charset="0"/>
              </a:rPr>
              <a:t>A continuación, se presentan los resultados de cuatro configuraciones de la red neuronal NARX implementada para la predicción de producción. En cada configuración, se varió el tamaño de la capa oculta, empleando valores de 20, 10, 5 y 6 neuronas, con el objetivo de evaluar el impacto de este parámetro en la precisión y capacidad predictiva del modelo. Los resultados incluyen comparaciones de las salidas estimadas frente a las salidas reales, así como el cálculo del error cuadrático medio (MSE) en cada caso, lo cual permite identificar la configuración óptima en términos de precisión. A continuación se presentan los resultados de cada configuración:</a:t>
            </a:r>
            <a:endParaRPr lang="es-ES_tradnl" sz="3200" dirty="0">
              <a:latin typeface="Times New Roman" panose="02020603050405020304" pitchFamily="18" charset="0"/>
              <a:cs typeface="Times New Roman" panose="02020603050405020304" pitchFamily="18" charset="0"/>
            </a:endParaRPr>
          </a:p>
        </p:txBody>
      </p:sp>
      <p:pic>
        <p:nvPicPr>
          <p:cNvPr id="2073" name="Picture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81556" y="3524631"/>
            <a:ext cx="2649188" cy="2782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6" name="Rectangle 11"/>
          <p:cNvSpPr>
            <a:spLocks noChangeArrowheads="1"/>
          </p:cNvSpPr>
          <p:nvPr/>
        </p:nvSpPr>
        <p:spPr bwMode="auto">
          <a:xfrm>
            <a:off x="24490478" y="16696048"/>
            <a:ext cx="7540625" cy="2057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64592" tIns="82296" rIns="164592" bIns="82296" anchor="ctr"/>
          <a:lstStyle/>
          <a:p>
            <a:pPr algn="ctr" defTabSz="3762375"/>
            <a:r>
              <a:rPr lang="es-CO" sz="4500" b="1" dirty="0">
                <a:latin typeface="Times New Roman" pitchFamily="18" charset="0"/>
                <a:cs typeface="Times New Roman" pitchFamily="18" charset="0"/>
              </a:rPr>
              <a:t>Conclusiones</a:t>
            </a:r>
          </a:p>
        </p:txBody>
      </p:sp>
      <p:sp>
        <p:nvSpPr>
          <p:cNvPr id="64" name="Text Box 17"/>
          <p:cNvSpPr txBox="1">
            <a:spLocks noChangeArrowheads="1"/>
          </p:cNvSpPr>
          <p:nvPr/>
        </p:nvSpPr>
        <p:spPr bwMode="auto">
          <a:xfrm>
            <a:off x="8668003" y="34430611"/>
            <a:ext cx="7429500" cy="689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4592" tIns="82296" rIns="164592" bIns="82296">
            <a:spAutoFit/>
          </a:bodyPr>
          <a:lstStyle>
            <a:lvl1pPr defTabSz="3762375" eaLnBrk="0" hangingPunct="0">
              <a:defRPr sz="3600">
                <a:solidFill>
                  <a:schemeClr val="tx1"/>
                </a:solidFill>
                <a:latin typeface="Arial" charset="0"/>
              </a:defRPr>
            </a:lvl1pPr>
            <a:lvl2pPr marL="742950" indent="-285750" defTabSz="3762375" eaLnBrk="0" hangingPunct="0">
              <a:defRPr sz="3600">
                <a:solidFill>
                  <a:schemeClr val="tx1"/>
                </a:solidFill>
                <a:latin typeface="Arial" charset="0"/>
              </a:defRPr>
            </a:lvl2pPr>
            <a:lvl3pPr marL="1143000" indent="-228600" defTabSz="3762375" eaLnBrk="0" hangingPunct="0">
              <a:defRPr sz="3600">
                <a:solidFill>
                  <a:schemeClr val="tx1"/>
                </a:solidFill>
                <a:latin typeface="Arial" charset="0"/>
              </a:defRPr>
            </a:lvl3pPr>
            <a:lvl4pPr marL="1600200" indent="-228600" defTabSz="3762375" eaLnBrk="0" hangingPunct="0">
              <a:defRPr sz="3600">
                <a:solidFill>
                  <a:schemeClr val="tx1"/>
                </a:solidFill>
                <a:latin typeface="Arial" charset="0"/>
              </a:defRPr>
            </a:lvl4pPr>
            <a:lvl5pPr marL="2057400" indent="-228600" defTabSz="3762375" eaLnBrk="0" hangingPunct="0">
              <a:defRPr sz="3600">
                <a:solidFill>
                  <a:schemeClr val="tx1"/>
                </a:solidFill>
                <a:latin typeface="Arial" charset="0"/>
              </a:defRPr>
            </a:lvl5pPr>
            <a:lvl6pPr marL="2514600" indent="-228600" defTabSz="3762375" eaLnBrk="0" fontAlgn="base" hangingPunct="0">
              <a:spcBef>
                <a:spcPct val="0"/>
              </a:spcBef>
              <a:spcAft>
                <a:spcPct val="0"/>
              </a:spcAft>
              <a:defRPr sz="3600">
                <a:solidFill>
                  <a:schemeClr val="tx1"/>
                </a:solidFill>
                <a:latin typeface="Arial" charset="0"/>
              </a:defRPr>
            </a:lvl6pPr>
            <a:lvl7pPr marL="2971800" indent="-228600" defTabSz="3762375" eaLnBrk="0" fontAlgn="base" hangingPunct="0">
              <a:spcBef>
                <a:spcPct val="0"/>
              </a:spcBef>
              <a:spcAft>
                <a:spcPct val="0"/>
              </a:spcAft>
              <a:defRPr sz="3600">
                <a:solidFill>
                  <a:schemeClr val="tx1"/>
                </a:solidFill>
                <a:latin typeface="Arial" charset="0"/>
              </a:defRPr>
            </a:lvl7pPr>
            <a:lvl8pPr marL="3429000" indent="-228600" defTabSz="3762375" eaLnBrk="0" fontAlgn="base" hangingPunct="0">
              <a:spcBef>
                <a:spcPct val="0"/>
              </a:spcBef>
              <a:spcAft>
                <a:spcPct val="0"/>
              </a:spcAft>
              <a:defRPr sz="3600">
                <a:solidFill>
                  <a:schemeClr val="tx1"/>
                </a:solidFill>
                <a:latin typeface="Arial" charset="0"/>
              </a:defRPr>
            </a:lvl8pPr>
            <a:lvl9pPr marL="3886200" indent="-228600" defTabSz="3762375" eaLnBrk="0" fontAlgn="base" hangingPunct="0">
              <a:spcBef>
                <a:spcPct val="0"/>
              </a:spcBef>
              <a:spcAft>
                <a:spcPct val="0"/>
              </a:spcAft>
              <a:defRPr sz="3600">
                <a:solidFill>
                  <a:schemeClr val="tx1"/>
                </a:solidFill>
                <a:latin typeface="Arial" charset="0"/>
              </a:defRPr>
            </a:lvl9pPr>
          </a:lstStyle>
          <a:p>
            <a:pPr algn="ctr" eaLnBrk="1" hangingPunct="1">
              <a:spcBef>
                <a:spcPct val="50000"/>
              </a:spcBef>
            </a:pPr>
            <a:r>
              <a:rPr lang="es-MX" sz="3400" b="1" dirty="0">
                <a:latin typeface="Times New Roman" pitchFamily="18" charset="0"/>
                <a:cs typeface="Times New Roman" pitchFamily="18" charset="0"/>
              </a:rPr>
              <a:t>Cuarta Configuración N4</a:t>
            </a:r>
            <a:endParaRPr lang="en-US" sz="7400" b="1" dirty="0">
              <a:latin typeface="Times New Roman" pitchFamily="18" charset="0"/>
              <a:cs typeface="Times New Roman" pitchFamily="18" charset="0"/>
            </a:endParaRPr>
          </a:p>
        </p:txBody>
      </p:sp>
      <p:sp>
        <p:nvSpPr>
          <p:cNvPr id="66" name="Text Box 24"/>
          <p:cNvSpPr txBox="1">
            <a:spLocks noChangeArrowheads="1"/>
          </p:cNvSpPr>
          <p:nvPr/>
        </p:nvSpPr>
        <p:spPr bwMode="auto">
          <a:xfrm>
            <a:off x="8706103" y="40907611"/>
            <a:ext cx="7467600" cy="689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64592" tIns="82296" rIns="164592" bIns="82296">
            <a:spAutoFit/>
          </a:bodyPr>
          <a:lstStyle>
            <a:lvl1pPr defTabSz="3762375" eaLnBrk="0" hangingPunct="0">
              <a:defRPr sz="3600">
                <a:solidFill>
                  <a:schemeClr val="tx1"/>
                </a:solidFill>
                <a:latin typeface="Arial" charset="0"/>
              </a:defRPr>
            </a:lvl1pPr>
            <a:lvl2pPr marL="742950" indent="-285750" defTabSz="3762375" eaLnBrk="0" hangingPunct="0">
              <a:defRPr sz="3600">
                <a:solidFill>
                  <a:schemeClr val="tx1"/>
                </a:solidFill>
                <a:latin typeface="Arial" charset="0"/>
              </a:defRPr>
            </a:lvl2pPr>
            <a:lvl3pPr marL="1143000" indent="-228600" defTabSz="3762375" eaLnBrk="0" hangingPunct="0">
              <a:defRPr sz="3600">
                <a:solidFill>
                  <a:schemeClr val="tx1"/>
                </a:solidFill>
                <a:latin typeface="Arial" charset="0"/>
              </a:defRPr>
            </a:lvl3pPr>
            <a:lvl4pPr marL="1600200" indent="-228600" defTabSz="3762375" eaLnBrk="0" hangingPunct="0">
              <a:defRPr sz="3600">
                <a:solidFill>
                  <a:schemeClr val="tx1"/>
                </a:solidFill>
                <a:latin typeface="Arial" charset="0"/>
              </a:defRPr>
            </a:lvl4pPr>
            <a:lvl5pPr marL="2057400" indent="-228600" defTabSz="3762375" eaLnBrk="0" hangingPunct="0">
              <a:defRPr sz="3600">
                <a:solidFill>
                  <a:schemeClr val="tx1"/>
                </a:solidFill>
                <a:latin typeface="Arial" charset="0"/>
              </a:defRPr>
            </a:lvl5pPr>
            <a:lvl6pPr marL="2514600" indent="-228600" defTabSz="3762375" eaLnBrk="0" fontAlgn="base" hangingPunct="0">
              <a:spcBef>
                <a:spcPct val="0"/>
              </a:spcBef>
              <a:spcAft>
                <a:spcPct val="0"/>
              </a:spcAft>
              <a:defRPr sz="3600">
                <a:solidFill>
                  <a:schemeClr val="tx1"/>
                </a:solidFill>
                <a:latin typeface="Arial" charset="0"/>
              </a:defRPr>
            </a:lvl6pPr>
            <a:lvl7pPr marL="2971800" indent="-228600" defTabSz="3762375" eaLnBrk="0" fontAlgn="base" hangingPunct="0">
              <a:spcBef>
                <a:spcPct val="0"/>
              </a:spcBef>
              <a:spcAft>
                <a:spcPct val="0"/>
              </a:spcAft>
              <a:defRPr sz="3600">
                <a:solidFill>
                  <a:schemeClr val="tx1"/>
                </a:solidFill>
                <a:latin typeface="Arial" charset="0"/>
              </a:defRPr>
            </a:lvl7pPr>
            <a:lvl8pPr marL="3429000" indent="-228600" defTabSz="3762375" eaLnBrk="0" fontAlgn="base" hangingPunct="0">
              <a:spcBef>
                <a:spcPct val="0"/>
              </a:spcBef>
              <a:spcAft>
                <a:spcPct val="0"/>
              </a:spcAft>
              <a:defRPr sz="3600">
                <a:solidFill>
                  <a:schemeClr val="tx1"/>
                </a:solidFill>
                <a:latin typeface="Arial" charset="0"/>
              </a:defRPr>
            </a:lvl8pPr>
            <a:lvl9pPr marL="3886200" indent="-228600" defTabSz="3762375" eaLnBrk="0" fontAlgn="base" hangingPunct="0">
              <a:spcBef>
                <a:spcPct val="0"/>
              </a:spcBef>
              <a:spcAft>
                <a:spcPct val="0"/>
              </a:spcAft>
              <a:defRPr sz="3600">
                <a:solidFill>
                  <a:schemeClr val="tx1"/>
                </a:solidFill>
                <a:latin typeface="Arial" charset="0"/>
              </a:defRPr>
            </a:lvl9pPr>
          </a:lstStyle>
          <a:p>
            <a:pPr algn="ctr" eaLnBrk="1" hangingPunct="1">
              <a:spcBef>
                <a:spcPct val="50000"/>
              </a:spcBef>
            </a:pPr>
            <a:r>
              <a:rPr lang="es-CO" sz="3400" dirty="0">
                <a:latin typeface="Times New Roman" pitchFamily="18" charset="0"/>
                <a:cs typeface="Times New Roman" pitchFamily="18" charset="0"/>
              </a:rPr>
              <a:t>Figura 5. Estructura </a:t>
            </a:r>
            <a:r>
              <a:rPr lang="es-MX" sz="3400" dirty="0">
                <a:latin typeface="Times New Roman" pitchFamily="18" charset="0"/>
                <a:cs typeface="Times New Roman" pitchFamily="18" charset="0"/>
              </a:rPr>
              <a:t>Configuración N4</a:t>
            </a:r>
            <a:endParaRPr lang="en-US" sz="7400" dirty="0">
              <a:latin typeface="Times New Roman" pitchFamily="18" charset="0"/>
              <a:cs typeface="Times New Roman" pitchFamily="18" charset="0"/>
            </a:endParaRPr>
          </a:p>
        </p:txBody>
      </p:sp>
      <p:sp>
        <p:nvSpPr>
          <p:cNvPr id="70" name="Text Box 24"/>
          <p:cNvSpPr txBox="1">
            <a:spLocks noChangeArrowheads="1"/>
          </p:cNvSpPr>
          <p:nvPr/>
        </p:nvSpPr>
        <p:spPr bwMode="auto">
          <a:xfrm>
            <a:off x="8400697" y="33698358"/>
            <a:ext cx="7467600" cy="689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64592" tIns="82296" rIns="164592" bIns="82296">
            <a:spAutoFit/>
          </a:bodyPr>
          <a:lstStyle>
            <a:lvl1pPr defTabSz="3762375" eaLnBrk="0" hangingPunct="0">
              <a:defRPr sz="3600">
                <a:solidFill>
                  <a:schemeClr val="tx1"/>
                </a:solidFill>
                <a:latin typeface="Arial" charset="0"/>
              </a:defRPr>
            </a:lvl1pPr>
            <a:lvl2pPr marL="742950" indent="-285750" defTabSz="3762375" eaLnBrk="0" hangingPunct="0">
              <a:defRPr sz="3600">
                <a:solidFill>
                  <a:schemeClr val="tx1"/>
                </a:solidFill>
                <a:latin typeface="Arial" charset="0"/>
              </a:defRPr>
            </a:lvl2pPr>
            <a:lvl3pPr marL="1143000" indent="-228600" defTabSz="3762375" eaLnBrk="0" hangingPunct="0">
              <a:defRPr sz="3600">
                <a:solidFill>
                  <a:schemeClr val="tx1"/>
                </a:solidFill>
                <a:latin typeface="Arial" charset="0"/>
              </a:defRPr>
            </a:lvl3pPr>
            <a:lvl4pPr marL="1600200" indent="-228600" defTabSz="3762375" eaLnBrk="0" hangingPunct="0">
              <a:defRPr sz="3600">
                <a:solidFill>
                  <a:schemeClr val="tx1"/>
                </a:solidFill>
                <a:latin typeface="Arial" charset="0"/>
              </a:defRPr>
            </a:lvl4pPr>
            <a:lvl5pPr marL="2057400" indent="-228600" defTabSz="3762375" eaLnBrk="0" hangingPunct="0">
              <a:defRPr sz="3600">
                <a:solidFill>
                  <a:schemeClr val="tx1"/>
                </a:solidFill>
                <a:latin typeface="Arial" charset="0"/>
              </a:defRPr>
            </a:lvl5pPr>
            <a:lvl6pPr marL="2514600" indent="-228600" defTabSz="3762375" eaLnBrk="0" fontAlgn="base" hangingPunct="0">
              <a:spcBef>
                <a:spcPct val="0"/>
              </a:spcBef>
              <a:spcAft>
                <a:spcPct val="0"/>
              </a:spcAft>
              <a:defRPr sz="3600">
                <a:solidFill>
                  <a:schemeClr val="tx1"/>
                </a:solidFill>
                <a:latin typeface="Arial" charset="0"/>
              </a:defRPr>
            </a:lvl6pPr>
            <a:lvl7pPr marL="2971800" indent="-228600" defTabSz="3762375" eaLnBrk="0" fontAlgn="base" hangingPunct="0">
              <a:spcBef>
                <a:spcPct val="0"/>
              </a:spcBef>
              <a:spcAft>
                <a:spcPct val="0"/>
              </a:spcAft>
              <a:defRPr sz="3600">
                <a:solidFill>
                  <a:schemeClr val="tx1"/>
                </a:solidFill>
                <a:latin typeface="Arial" charset="0"/>
              </a:defRPr>
            </a:lvl7pPr>
            <a:lvl8pPr marL="3429000" indent="-228600" defTabSz="3762375" eaLnBrk="0" fontAlgn="base" hangingPunct="0">
              <a:spcBef>
                <a:spcPct val="0"/>
              </a:spcBef>
              <a:spcAft>
                <a:spcPct val="0"/>
              </a:spcAft>
              <a:defRPr sz="3600">
                <a:solidFill>
                  <a:schemeClr val="tx1"/>
                </a:solidFill>
                <a:latin typeface="Arial" charset="0"/>
              </a:defRPr>
            </a:lvl8pPr>
            <a:lvl9pPr marL="3886200" indent="-228600" defTabSz="3762375" eaLnBrk="0" fontAlgn="base" hangingPunct="0">
              <a:spcBef>
                <a:spcPct val="0"/>
              </a:spcBef>
              <a:spcAft>
                <a:spcPct val="0"/>
              </a:spcAft>
              <a:defRPr sz="3600">
                <a:solidFill>
                  <a:schemeClr val="tx1"/>
                </a:solidFill>
                <a:latin typeface="Arial" charset="0"/>
              </a:defRPr>
            </a:lvl9pPr>
          </a:lstStyle>
          <a:p>
            <a:pPr algn="ctr" eaLnBrk="1" hangingPunct="1">
              <a:spcBef>
                <a:spcPct val="50000"/>
              </a:spcBef>
            </a:pPr>
            <a:r>
              <a:rPr lang="es-CO" sz="3400" dirty="0">
                <a:latin typeface="Times New Roman" pitchFamily="18" charset="0"/>
                <a:cs typeface="Times New Roman" pitchFamily="18" charset="0"/>
              </a:rPr>
              <a:t>Figura 4. </a:t>
            </a:r>
            <a:r>
              <a:rPr lang="es-MX" sz="3400" dirty="0">
                <a:latin typeface="Times New Roman" pitchFamily="18" charset="0"/>
                <a:cs typeface="Times New Roman" pitchFamily="18" charset="0"/>
              </a:rPr>
              <a:t>Estructura configuración N3</a:t>
            </a:r>
            <a:endParaRPr lang="en-US" sz="7400" dirty="0">
              <a:latin typeface="Times New Roman" pitchFamily="18" charset="0"/>
              <a:cs typeface="Times New Roman" pitchFamily="18" charset="0"/>
            </a:endParaRPr>
          </a:p>
        </p:txBody>
      </p:sp>
      <p:sp>
        <p:nvSpPr>
          <p:cNvPr id="76" name="Text Box 24"/>
          <p:cNvSpPr txBox="1">
            <a:spLocks noChangeArrowheads="1"/>
          </p:cNvSpPr>
          <p:nvPr/>
        </p:nvSpPr>
        <p:spPr bwMode="auto">
          <a:xfrm>
            <a:off x="8610290" y="25745573"/>
            <a:ext cx="7467600" cy="689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64592" tIns="82296" rIns="164592" bIns="82296">
            <a:spAutoFit/>
          </a:bodyPr>
          <a:lstStyle>
            <a:lvl1pPr defTabSz="3762375" eaLnBrk="0" hangingPunct="0">
              <a:defRPr sz="3600">
                <a:solidFill>
                  <a:schemeClr val="tx1"/>
                </a:solidFill>
                <a:latin typeface="Arial" charset="0"/>
              </a:defRPr>
            </a:lvl1pPr>
            <a:lvl2pPr marL="742950" indent="-285750" defTabSz="3762375" eaLnBrk="0" hangingPunct="0">
              <a:defRPr sz="3600">
                <a:solidFill>
                  <a:schemeClr val="tx1"/>
                </a:solidFill>
                <a:latin typeface="Arial" charset="0"/>
              </a:defRPr>
            </a:lvl2pPr>
            <a:lvl3pPr marL="1143000" indent="-228600" defTabSz="3762375" eaLnBrk="0" hangingPunct="0">
              <a:defRPr sz="3600">
                <a:solidFill>
                  <a:schemeClr val="tx1"/>
                </a:solidFill>
                <a:latin typeface="Arial" charset="0"/>
              </a:defRPr>
            </a:lvl3pPr>
            <a:lvl4pPr marL="1600200" indent="-228600" defTabSz="3762375" eaLnBrk="0" hangingPunct="0">
              <a:defRPr sz="3600">
                <a:solidFill>
                  <a:schemeClr val="tx1"/>
                </a:solidFill>
                <a:latin typeface="Arial" charset="0"/>
              </a:defRPr>
            </a:lvl4pPr>
            <a:lvl5pPr marL="2057400" indent="-228600" defTabSz="3762375" eaLnBrk="0" hangingPunct="0">
              <a:defRPr sz="3600">
                <a:solidFill>
                  <a:schemeClr val="tx1"/>
                </a:solidFill>
                <a:latin typeface="Arial" charset="0"/>
              </a:defRPr>
            </a:lvl5pPr>
            <a:lvl6pPr marL="2514600" indent="-228600" defTabSz="3762375" eaLnBrk="0" fontAlgn="base" hangingPunct="0">
              <a:spcBef>
                <a:spcPct val="0"/>
              </a:spcBef>
              <a:spcAft>
                <a:spcPct val="0"/>
              </a:spcAft>
              <a:defRPr sz="3600">
                <a:solidFill>
                  <a:schemeClr val="tx1"/>
                </a:solidFill>
                <a:latin typeface="Arial" charset="0"/>
              </a:defRPr>
            </a:lvl6pPr>
            <a:lvl7pPr marL="2971800" indent="-228600" defTabSz="3762375" eaLnBrk="0" fontAlgn="base" hangingPunct="0">
              <a:spcBef>
                <a:spcPct val="0"/>
              </a:spcBef>
              <a:spcAft>
                <a:spcPct val="0"/>
              </a:spcAft>
              <a:defRPr sz="3600">
                <a:solidFill>
                  <a:schemeClr val="tx1"/>
                </a:solidFill>
                <a:latin typeface="Arial" charset="0"/>
              </a:defRPr>
            </a:lvl7pPr>
            <a:lvl8pPr marL="3429000" indent="-228600" defTabSz="3762375" eaLnBrk="0" fontAlgn="base" hangingPunct="0">
              <a:spcBef>
                <a:spcPct val="0"/>
              </a:spcBef>
              <a:spcAft>
                <a:spcPct val="0"/>
              </a:spcAft>
              <a:defRPr sz="3600">
                <a:solidFill>
                  <a:schemeClr val="tx1"/>
                </a:solidFill>
                <a:latin typeface="Arial" charset="0"/>
              </a:defRPr>
            </a:lvl8pPr>
            <a:lvl9pPr marL="3886200" indent="-228600" defTabSz="3762375" eaLnBrk="0" fontAlgn="base" hangingPunct="0">
              <a:spcBef>
                <a:spcPct val="0"/>
              </a:spcBef>
              <a:spcAft>
                <a:spcPct val="0"/>
              </a:spcAft>
              <a:defRPr sz="3600">
                <a:solidFill>
                  <a:schemeClr val="tx1"/>
                </a:solidFill>
                <a:latin typeface="Arial" charset="0"/>
              </a:defRPr>
            </a:lvl9pPr>
          </a:lstStyle>
          <a:p>
            <a:pPr algn="ctr" eaLnBrk="1" hangingPunct="1">
              <a:spcBef>
                <a:spcPct val="50000"/>
              </a:spcBef>
            </a:pPr>
            <a:r>
              <a:rPr lang="es-CO" sz="3400" dirty="0">
                <a:latin typeface="Times New Roman" pitchFamily="18" charset="0"/>
                <a:cs typeface="Times New Roman" pitchFamily="18" charset="0"/>
              </a:rPr>
              <a:t>Figura 3. </a:t>
            </a:r>
            <a:r>
              <a:rPr lang="es-MX" sz="3400" dirty="0">
                <a:latin typeface="Times New Roman" pitchFamily="18" charset="0"/>
                <a:cs typeface="Times New Roman" pitchFamily="18" charset="0"/>
              </a:rPr>
              <a:t>Estructura configuración N2</a:t>
            </a:r>
            <a:endParaRPr lang="en-US" sz="7400" dirty="0">
              <a:latin typeface="Times New Roman" pitchFamily="18" charset="0"/>
              <a:cs typeface="Times New Roman" pitchFamily="18" charset="0"/>
            </a:endParaRPr>
          </a:p>
        </p:txBody>
      </p:sp>
      <p:sp>
        <p:nvSpPr>
          <p:cNvPr id="77" name="Text Box 24"/>
          <p:cNvSpPr txBox="1">
            <a:spLocks noChangeArrowheads="1"/>
          </p:cNvSpPr>
          <p:nvPr/>
        </p:nvSpPr>
        <p:spPr bwMode="auto">
          <a:xfrm>
            <a:off x="8785126" y="17521526"/>
            <a:ext cx="7467600" cy="689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64592" tIns="82296" rIns="164592" bIns="82296">
            <a:spAutoFit/>
          </a:bodyPr>
          <a:lstStyle>
            <a:lvl1pPr defTabSz="3762375" eaLnBrk="0" hangingPunct="0">
              <a:defRPr sz="3600">
                <a:solidFill>
                  <a:schemeClr val="tx1"/>
                </a:solidFill>
                <a:latin typeface="Arial" charset="0"/>
              </a:defRPr>
            </a:lvl1pPr>
            <a:lvl2pPr marL="742950" indent="-285750" defTabSz="3762375" eaLnBrk="0" hangingPunct="0">
              <a:defRPr sz="3600">
                <a:solidFill>
                  <a:schemeClr val="tx1"/>
                </a:solidFill>
                <a:latin typeface="Arial" charset="0"/>
              </a:defRPr>
            </a:lvl2pPr>
            <a:lvl3pPr marL="1143000" indent="-228600" defTabSz="3762375" eaLnBrk="0" hangingPunct="0">
              <a:defRPr sz="3600">
                <a:solidFill>
                  <a:schemeClr val="tx1"/>
                </a:solidFill>
                <a:latin typeface="Arial" charset="0"/>
              </a:defRPr>
            </a:lvl3pPr>
            <a:lvl4pPr marL="1600200" indent="-228600" defTabSz="3762375" eaLnBrk="0" hangingPunct="0">
              <a:defRPr sz="3600">
                <a:solidFill>
                  <a:schemeClr val="tx1"/>
                </a:solidFill>
                <a:latin typeface="Arial" charset="0"/>
              </a:defRPr>
            </a:lvl4pPr>
            <a:lvl5pPr marL="2057400" indent="-228600" defTabSz="3762375" eaLnBrk="0" hangingPunct="0">
              <a:defRPr sz="3600">
                <a:solidFill>
                  <a:schemeClr val="tx1"/>
                </a:solidFill>
                <a:latin typeface="Arial" charset="0"/>
              </a:defRPr>
            </a:lvl5pPr>
            <a:lvl6pPr marL="2514600" indent="-228600" defTabSz="3762375" eaLnBrk="0" fontAlgn="base" hangingPunct="0">
              <a:spcBef>
                <a:spcPct val="0"/>
              </a:spcBef>
              <a:spcAft>
                <a:spcPct val="0"/>
              </a:spcAft>
              <a:defRPr sz="3600">
                <a:solidFill>
                  <a:schemeClr val="tx1"/>
                </a:solidFill>
                <a:latin typeface="Arial" charset="0"/>
              </a:defRPr>
            </a:lvl6pPr>
            <a:lvl7pPr marL="2971800" indent="-228600" defTabSz="3762375" eaLnBrk="0" fontAlgn="base" hangingPunct="0">
              <a:spcBef>
                <a:spcPct val="0"/>
              </a:spcBef>
              <a:spcAft>
                <a:spcPct val="0"/>
              </a:spcAft>
              <a:defRPr sz="3600">
                <a:solidFill>
                  <a:schemeClr val="tx1"/>
                </a:solidFill>
                <a:latin typeface="Arial" charset="0"/>
              </a:defRPr>
            </a:lvl7pPr>
            <a:lvl8pPr marL="3429000" indent="-228600" defTabSz="3762375" eaLnBrk="0" fontAlgn="base" hangingPunct="0">
              <a:spcBef>
                <a:spcPct val="0"/>
              </a:spcBef>
              <a:spcAft>
                <a:spcPct val="0"/>
              </a:spcAft>
              <a:defRPr sz="3600">
                <a:solidFill>
                  <a:schemeClr val="tx1"/>
                </a:solidFill>
                <a:latin typeface="Arial" charset="0"/>
              </a:defRPr>
            </a:lvl8pPr>
            <a:lvl9pPr marL="3886200" indent="-228600" defTabSz="3762375" eaLnBrk="0" fontAlgn="base" hangingPunct="0">
              <a:spcBef>
                <a:spcPct val="0"/>
              </a:spcBef>
              <a:spcAft>
                <a:spcPct val="0"/>
              </a:spcAft>
              <a:defRPr sz="3600">
                <a:solidFill>
                  <a:schemeClr val="tx1"/>
                </a:solidFill>
                <a:latin typeface="Arial" charset="0"/>
              </a:defRPr>
            </a:lvl9pPr>
          </a:lstStyle>
          <a:p>
            <a:pPr algn="ctr" eaLnBrk="1" hangingPunct="1">
              <a:spcBef>
                <a:spcPct val="50000"/>
              </a:spcBef>
            </a:pPr>
            <a:r>
              <a:rPr lang="es-CO" sz="3400" dirty="0">
                <a:latin typeface="Times New Roman" pitchFamily="18" charset="0"/>
                <a:cs typeface="Times New Roman" pitchFamily="18" charset="0"/>
              </a:rPr>
              <a:t>Figura 2. </a:t>
            </a:r>
            <a:r>
              <a:rPr lang="es-MX" sz="3400" dirty="0">
                <a:latin typeface="Times New Roman" pitchFamily="18" charset="0"/>
                <a:cs typeface="Times New Roman" pitchFamily="18" charset="0"/>
              </a:rPr>
              <a:t>Estructura configuración N1</a:t>
            </a:r>
            <a:endParaRPr lang="en-US" sz="7400" dirty="0">
              <a:latin typeface="Times New Roman" pitchFamily="18" charset="0"/>
              <a:cs typeface="Times New Roman" pitchFamily="18" charset="0"/>
            </a:endParaRPr>
          </a:p>
        </p:txBody>
      </p:sp>
      <p:sp>
        <p:nvSpPr>
          <p:cNvPr id="3" name="2 Rectángulo"/>
          <p:cNvSpPr/>
          <p:nvPr/>
        </p:nvSpPr>
        <p:spPr>
          <a:xfrm>
            <a:off x="8737007" y="7302910"/>
            <a:ext cx="3280065" cy="2062103"/>
          </a:xfrm>
          <a:prstGeom prst="rect">
            <a:avLst/>
          </a:prstGeom>
        </p:spPr>
        <p:txBody>
          <a:bodyPr wrap="none">
            <a:spAutoFit/>
          </a:bodyPr>
          <a:lstStyle/>
          <a:p>
            <a:pPr marL="571500" indent="-571500" algn="just" eaLnBrk="1" hangingPunct="1">
              <a:buFont typeface="Arial" panose="020B0604020202020204" pitchFamily="34" charset="0"/>
              <a:buChar char="•"/>
            </a:pPr>
            <a:r>
              <a:rPr lang="en-US" sz="3200" dirty="0">
                <a:latin typeface="Times New Roman" pitchFamily="18" charset="0"/>
                <a:cs typeface="Times New Roman" pitchFamily="18" charset="0"/>
              </a:rPr>
              <a:t>1:10; 1:10; 10; </a:t>
            </a:r>
          </a:p>
          <a:p>
            <a:pPr marL="571500" indent="-571500" algn="just" eaLnBrk="1" hangingPunct="1">
              <a:buFont typeface="Arial" panose="020B0604020202020204" pitchFamily="34" charset="0"/>
              <a:buChar char="•"/>
            </a:pPr>
            <a:r>
              <a:rPr lang="en-US" sz="3200" dirty="0">
                <a:latin typeface="Times New Roman" pitchFamily="18" charset="0"/>
                <a:cs typeface="Times New Roman" pitchFamily="18" charset="0"/>
              </a:rPr>
              <a:t>1:20; 1:20; 20; </a:t>
            </a:r>
          </a:p>
          <a:p>
            <a:pPr marL="571500" indent="-571500" algn="just" eaLnBrk="1" hangingPunct="1">
              <a:buFont typeface="Arial" panose="020B0604020202020204" pitchFamily="34" charset="0"/>
              <a:buChar char="•"/>
            </a:pPr>
            <a:r>
              <a:rPr lang="en-US" sz="3200" dirty="0">
                <a:latin typeface="Times New Roman" pitchFamily="18" charset="0"/>
                <a:cs typeface="Times New Roman" pitchFamily="18" charset="0"/>
              </a:rPr>
              <a:t>1:5; 1:5; 5; </a:t>
            </a:r>
          </a:p>
          <a:p>
            <a:pPr marL="571500" indent="-571500" algn="just" eaLnBrk="1" hangingPunct="1">
              <a:buFont typeface="Arial" panose="020B0604020202020204" pitchFamily="34" charset="0"/>
              <a:buChar char="•"/>
            </a:pPr>
            <a:r>
              <a:rPr lang="en-US" sz="3200" dirty="0">
                <a:latin typeface="Times New Roman" pitchFamily="18" charset="0"/>
                <a:cs typeface="Times New Roman" pitchFamily="18" charset="0"/>
              </a:rPr>
              <a:t>1:6; 1:6; 6; </a:t>
            </a:r>
          </a:p>
        </p:txBody>
      </p:sp>
      <p:pic>
        <p:nvPicPr>
          <p:cNvPr id="83" name="82 Imagen"/>
          <p:cNvPicPr/>
          <p:nvPr/>
        </p:nvPicPr>
        <p:blipFill>
          <a:blip r:embed="rId5">
            <a:extLst>
              <a:ext uri="{28A0092B-C50C-407E-A947-70E740481C1C}">
                <a14:useLocalDpi xmlns:a14="http://schemas.microsoft.com/office/drawing/2010/main" val="0"/>
              </a:ext>
            </a:extLst>
          </a:blip>
          <a:srcRect/>
          <a:stretch/>
        </p:blipFill>
        <p:spPr bwMode="auto">
          <a:xfrm>
            <a:off x="1890839" y="34377974"/>
            <a:ext cx="5242641" cy="1144712"/>
          </a:xfrm>
          <a:prstGeom prst="rect">
            <a:avLst/>
          </a:prstGeom>
          <a:noFill/>
          <a:ln>
            <a:noFill/>
          </a:ln>
        </p:spPr>
      </p:pic>
      <p:pic>
        <p:nvPicPr>
          <p:cNvPr id="13" name="Imagen 12">
            <a:extLst>
              <a:ext uri="{FF2B5EF4-FFF2-40B4-BE49-F238E27FC236}">
                <a16:creationId xmlns:a16="http://schemas.microsoft.com/office/drawing/2014/main" id="{4D3B8AF9-F27F-0A90-72B4-ACD883115845}"/>
              </a:ext>
            </a:extLst>
          </p:cNvPr>
          <p:cNvPicPr>
            <a:picLocks noChangeAspect="1"/>
          </p:cNvPicPr>
          <p:nvPr/>
        </p:nvPicPr>
        <p:blipFill>
          <a:blip r:embed="rId6" cstate="print">
            <a:extLst>
              <a:ext uri="{28A0092B-C50C-407E-A947-70E740481C1C}">
                <a14:useLocalDpi xmlns:a14="http://schemas.microsoft.com/office/drawing/2010/main" val="0"/>
              </a:ext>
            </a:extLst>
          </a:blip>
          <a:srcRect l="5644" t="8734" r="5559" b="2879"/>
          <a:stretch/>
        </p:blipFill>
        <p:spPr>
          <a:xfrm>
            <a:off x="8770714" y="20510608"/>
            <a:ext cx="4626413" cy="3189564"/>
          </a:xfrm>
          <a:prstGeom prst="rect">
            <a:avLst/>
          </a:prstGeom>
        </p:spPr>
      </p:pic>
      <p:pic>
        <p:nvPicPr>
          <p:cNvPr id="15" name="Imagen 14">
            <a:extLst>
              <a:ext uri="{FF2B5EF4-FFF2-40B4-BE49-F238E27FC236}">
                <a16:creationId xmlns:a16="http://schemas.microsoft.com/office/drawing/2014/main" id="{A3E3B39C-0883-DFD4-A7C8-B2D90B0FA398}"/>
              </a:ext>
            </a:extLst>
          </p:cNvPr>
          <p:cNvPicPr>
            <a:picLocks noChangeAspect="1"/>
          </p:cNvPicPr>
          <p:nvPr/>
        </p:nvPicPr>
        <p:blipFill>
          <a:blip r:embed="rId7" cstate="print">
            <a:extLst>
              <a:ext uri="{28A0092B-C50C-407E-A947-70E740481C1C}">
                <a14:useLocalDpi xmlns:a14="http://schemas.microsoft.com/office/drawing/2010/main" val="0"/>
              </a:ext>
            </a:extLst>
          </a:blip>
          <a:srcRect l="3872" t="10797" r="7290" b="3510"/>
          <a:stretch/>
        </p:blipFill>
        <p:spPr>
          <a:xfrm>
            <a:off x="8771469" y="12338597"/>
            <a:ext cx="4626413" cy="3187915"/>
          </a:xfrm>
          <a:prstGeom prst="rect">
            <a:avLst/>
          </a:prstGeom>
        </p:spPr>
      </p:pic>
      <p:pic>
        <p:nvPicPr>
          <p:cNvPr id="17" name="Imagen 16">
            <a:extLst>
              <a:ext uri="{FF2B5EF4-FFF2-40B4-BE49-F238E27FC236}">
                <a16:creationId xmlns:a16="http://schemas.microsoft.com/office/drawing/2014/main" id="{8C4A7129-9713-775A-02F0-E060257C4D6F}"/>
              </a:ext>
            </a:extLst>
          </p:cNvPr>
          <p:cNvPicPr>
            <a:picLocks noChangeAspect="1"/>
          </p:cNvPicPr>
          <p:nvPr/>
        </p:nvPicPr>
        <p:blipFill>
          <a:blip r:embed="rId8" cstate="print">
            <a:extLst>
              <a:ext uri="{28A0092B-C50C-407E-A947-70E740481C1C}">
                <a14:useLocalDpi xmlns:a14="http://schemas.microsoft.com/office/drawing/2010/main" val="0"/>
              </a:ext>
            </a:extLst>
          </a:blip>
          <a:srcRect l="3800" t="22536" r="4964"/>
          <a:stretch/>
        </p:blipFill>
        <p:spPr>
          <a:xfrm>
            <a:off x="8676636" y="28069372"/>
            <a:ext cx="5130473" cy="3604429"/>
          </a:xfrm>
          <a:prstGeom prst="rect">
            <a:avLst/>
          </a:prstGeom>
        </p:spPr>
      </p:pic>
      <p:pic>
        <p:nvPicPr>
          <p:cNvPr id="19" name="Imagen 18">
            <a:extLst>
              <a:ext uri="{FF2B5EF4-FFF2-40B4-BE49-F238E27FC236}">
                <a16:creationId xmlns:a16="http://schemas.microsoft.com/office/drawing/2014/main" id="{A18DBA70-D3B2-3CE0-5A7D-F23FCA24CC4D}"/>
              </a:ext>
            </a:extLst>
          </p:cNvPr>
          <p:cNvPicPr>
            <a:picLocks noChangeAspect="1"/>
          </p:cNvPicPr>
          <p:nvPr/>
        </p:nvPicPr>
        <p:blipFill>
          <a:blip r:embed="rId9" cstate="print">
            <a:extLst>
              <a:ext uri="{28A0092B-C50C-407E-A947-70E740481C1C}">
                <a14:useLocalDpi xmlns:a14="http://schemas.microsoft.com/office/drawing/2010/main" val="0"/>
              </a:ext>
            </a:extLst>
          </a:blip>
          <a:srcRect t="18803" r="6869"/>
          <a:stretch/>
        </p:blipFill>
        <p:spPr>
          <a:xfrm>
            <a:off x="8706103" y="35770272"/>
            <a:ext cx="4857748" cy="3330899"/>
          </a:xfrm>
          <a:prstGeom prst="rect">
            <a:avLst/>
          </a:prstGeom>
        </p:spPr>
      </p:pic>
      <p:pic>
        <p:nvPicPr>
          <p:cNvPr id="10" name="Imagen 9">
            <a:extLst>
              <a:ext uri="{FF2B5EF4-FFF2-40B4-BE49-F238E27FC236}">
                <a16:creationId xmlns:a16="http://schemas.microsoft.com/office/drawing/2014/main" id="{69A679C3-3BE0-F207-3EBC-4728D75F9FEC}"/>
              </a:ext>
            </a:extLst>
          </p:cNvPr>
          <p:cNvPicPr>
            <a:picLocks noChangeAspect="1"/>
          </p:cNvPicPr>
          <p:nvPr/>
        </p:nvPicPr>
        <p:blipFill>
          <a:blip r:embed="rId10"/>
          <a:stretch>
            <a:fillRect/>
          </a:stretch>
        </p:blipFill>
        <p:spPr>
          <a:xfrm>
            <a:off x="13420131" y="10290231"/>
            <a:ext cx="2722773" cy="7150385"/>
          </a:xfrm>
          <a:prstGeom prst="rect">
            <a:avLst/>
          </a:prstGeom>
        </p:spPr>
      </p:pic>
      <p:pic>
        <p:nvPicPr>
          <p:cNvPr id="4" name="Imagen 3">
            <a:extLst>
              <a:ext uri="{FF2B5EF4-FFF2-40B4-BE49-F238E27FC236}">
                <a16:creationId xmlns:a16="http://schemas.microsoft.com/office/drawing/2014/main" id="{9B174884-97F3-99B9-04B4-EF690EBABB1B}"/>
              </a:ext>
            </a:extLst>
          </p:cNvPr>
          <p:cNvPicPr>
            <a:picLocks noChangeAspect="1"/>
          </p:cNvPicPr>
          <p:nvPr/>
        </p:nvPicPr>
        <p:blipFill>
          <a:blip r:embed="rId11"/>
          <a:stretch>
            <a:fillRect/>
          </a:stretch>
        </p:blipFill>
        <p:spPr>
          <a:xfrm>
            <a:off x="13641729" y="19146302"/>
            <a:ext cx="2490930" cy="6702723"/>
          </a:xfrm>
          <a:prstGeom prst="rect">
            <a:avLst/>
          </a:prstGeom>
        </p:spPr>
      </p:pic>
      <p:pic>
        <p:nvPicPr>
          <p:cNvPr id="24" name="Imagen 23">
            <a:extLst>
              <a:ext uri="{FF2B5EF4-FFF2-40B4-BE49-F238E27FC236}">
                <a16:creationId xmlns:a16="http://schemas.microsoft.com/office/drawing/2014/main" id="{825E0490-AE93-223B-91BE-FA73BDA9CCC7}"/>
              </a:ext>
            </a:extLst>
          </p:cNvPr>
          <p:cNvPicPr>
            <a:picLocks noChangeAspect="1"/>
          </p:cNvPicPr>
          <p:nvPr/>
        </p:nvPicPr>
        <p:blipFill>
          <a:blip r:embed="rId12"/>
          <a:stretch>
            <a:fillRect/>
          </a:stretch>
        </p:blipFill>
        <p:spPr>
          <a:xfrm>
            <a:off x="13743994" y="27724963"/>
            <a:ext cx="2220983" cy="5870228"/>
          </a:xfrm>
          <a:prstGeom prst="rect">
            <a:avLst/>
          </a:prstGeom>
        </p:spPr>
      </p:pic>
      <p:sp>
        <p:nvSpPr>
          <p:cNvPr id="5" name="Text Box 17">
            <a:extLst>
              <a:ext uri="{FF2B5EF4-FFF2-40B4-BE49-F238E27FC236}">
                <a16:creationId xmlns:a16="http://schemas.microsoft.com/office/drawing/2014/main" id="{F8C25076-25B2-95AD-828B-614E1FB1A9AA}"/>
              </a:ext>
            </a:extLst>
          </p:cNvPr>
          <p:cNvSpPr txBox="1">
            <a:spLocks noChangeArrowheads="1"/>
          </p:cNvSpPr>
          <p:nvPr/>
        </p:nvSpPr>
        <p:spPr bwMode="auto">
          <a:xfrm>
            <a:off x="8383274" y="9682673"/>
            <a:ext cx="7429500" cy="689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4592" tIns="82296" rIns="164592" bIns="82296">
            <a:spAutoFit/>
          </a:bodyPr>
          <a:lstStyle>
            <a:lvl1pPr defTabSz="3762375" eaLnBrk="0" hangingPunct="0">
              <a:defRPr sz="3600">
                <a:solidFill>
                  <a:schemeClr val="tx1"/>
                </a:solidFill>
                <a:latin typeface="Arial" charset="0"/>
              </a:defRPr>
            </a:lvl1pPr>
            <a:lvl2pPr marL="742950" indent="-285750" defTabSz="3762375" eaLnBrk="0" hangingPunct="0">
              <a:defRPr sz="3600">
                <a:solidFill>
                  <a:schemeClr val="tx1"/>
                </a:solidFill>
                <a:latin typeface="Arial" charset="0"/>
              </a:defRPr>
            </a:lvl2pPr>
            <a:lvl3pPr marL="1143000" indent="-228600" defTabSz="3762375" eaLnBrk="0" hangingPunct="0">
              <a:defRPr sz="3600">
                <a:solidFill>
                  <a:schemeClr val="tx1"/>
                </a:solidFill>
                <a:latin typeface="Arial" charset="0"/>
              </a:defRPr>
            </a:lvl3pPr>
            <a:lvl4pPr marL="1600200" indent="-228600" defTabSz="3762375" eaLnBrk="0" hangingPunct="0">
              <a:defRPr sz="3600">
                <a:solidFill>
                  <a:schemeClr val="tx1"/>
                </a:solidFill>
                <a:latin typeface="Arial" charset="0"/>
              </a:defRPr>
            </a:lvl4pPr>
            <a:lvl5pPr marL="2057400" indent="-228600" defTabSz="3762375" eaLnBrk="0" hangingPunct="0">
              <a:defRPr sz="3600">
                <a:solidFill>
                  <a:schemeClr val="tx1"/>
                </a:solidFill>
                <a:latin typeface="Arial" charset="0"/>
              </a:defRPr>
            </a:lvl5pPr>
            <a:lvl6pPr marL="2514600" indent="-228600" defTabSz="3762375" eaLnBrk="0" fontAlgn="base" hangingPunct="0">
              <a:spcBef>
                <a:spcPct val="0"/>
              </a:spcBef>
              <a:spcAft>
                <a:spcPct val="0"/>
              </a:spcAft>
              <a:defRPr sz="3600">
                <a:solidFill>
                  <a:schemeClr val="tx1"/>
                </a:solidFill>
                <a:latin typeface="Arial" charset="0"/>
              </a:defRPr>
            </a:lvl6pPr>
            <a:lvl7pPr marL="2971800" indent="-228600" defTabSz="3762375" eaLnBrk="0" fontAlgn="base" hangingPunct="0">
              <a:spcBef>
                <a:spcPct val="0"/>
              </a:spcBef>
              <a:spcAft>
                <a:spcPct val="0"/>
              </a:spcAft>
              <a:defRPr sz="3600">
                <a:solidFill>
                  <a:schemeClr val="tx1"/>
                </a:solidFill>
                <a:latin typeface="Arial" charset="0"/>
              </a:defRPr>
            </a:lvl7pPr>
            <a:lvl8pPr marL="3429000" indent="-228600" defTabSz="3762375" eaLnBrk="0" fontAlgn="base" hangingPunct="0">
              <a:spcBef>
                <a:spcPct val="0"/>
              </a:spcBef>
              <a:spcAft>
                <a:spcPct val="0"/>
              </a:spcAft>
              <a:defRPr sz="3600">
                <a:solidFill>
                  <a:schemeClr val="tx1"/>
                </a:solidFill>
                <a:latin typeface="Arial" charset="0"/>
              </a:defRPr>
            </a:lvl8pPr>
            <a:lvl9pPr marL="3886200" indent="-228600" defTabSz="3762375" eaLnBrk="0" fontAlgn="base" hangingPunct="0">
              <a:spcBef>
                <a:spcPct val="0"/>
              </a:spcBef>
              <a:spcAft>
                <a:spcPct val="0"/>
              </a:spcAft>
              <a:defRPr sz="3600">
                <a:solidFill>
                  <a:schemeClr val="tx1"/>
                </a:solidFill>
                <a:latin typeface="Arial" charset="0"/>
              </a:defRPr>
            </a:lvl9pPr>
          </a:lstStyle>
          <a:p>
            <a:pPr algn="ctr" eaLnBrk="1" hangingPunct="1">
              <a:spcBef>
                <a:spcPct val="50000"/>
              </a:spcBef>
            </a:pPr>
            <a:r>
              <a:rPr lang="es-MX" sz="3400" b="1" dirty="0">
                <a:latin typeface="Times New Roman" pitchFamily="18" charset="0"/>
                <a:cs typeface="Times New Roman" pitchFamily="18" charset="0"/>
              </a:rPr>
              <a:t>Primera Configuración N1</a:t>
            </a:r>
            <a:endParaRPr lang="en-US" sz="7400" b="1" dirty="0">
              <a:latin typeface="Times New Roman" pitchFamily="18" charset="0"/>
              <a:cs typeface="Times New Roman" pitchFamily="18" charset="0"/>
            </a:endParaRPr>
          </a:p>
        </p:txBody>
      </p:sp>
      <p:sp>
        <p:nvSpPr>
          <p:cNvPr id="6" name="Text Box 17">
            <a:extLst>
              <a:ext uri="{FF2B5EF4-FFF2-40B4-BE49-F238E27FC236}">
                <a16:creationId xmlns:a16="http://schemas.microsoft.com/office/drawing/2014/main" id="{0736DAA8-AAED-4755-B97F-0E9F68DBA923}"/>
              </a:ext>
            </a:extLst>
          </p:cNvPr>
          <p:cNvSpPr txBox="1">
            <a:spLocks noChangeArrowheads="1"/>
          </p:cNvSpPr>
          <p:nvPr/>
        </p:nvSpPr>
        <p:spPr bwMode="auto">
          <a:xfrm>
            <a:off x="8611045" y="18333914"/>
            <a:ext cx="7429500" cy="689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4592" tIns="82296" rIns="164592" bIns="82296">
            <a:spAutoFit/>
          </a:bodyPr>
          <a:lstStyle>
            <a:lvl1pPr defTabSz="3762375" eaLnBrk="0" hangingPunct="0">
              <a:defRPr sz="3600">
                <a:solidFill>
                  <a:schemeClr val="tx1"/>
                </a:solidFill>
                <a:latin typeface="Arial" charset="0"/>
              </a:defRPr>
            </a:lvl1pPr>
            <a:lvl2pPr marL="742950" indent="-285750" defTabSz="3762375" eaLnBrk="0" hangingPunct="0">
              <a:defRPr sz="3600">
                <a:solidFill>
                  <a:schemeClr val="tx1"/>
                </a:solidFill>
                <a:latin typeface="Arial" charset="0"/>
              </a:defRPr>
            </a:lvl2pPr>
            <a:lvl3pPr marL="1143000" indent="-228600" defTabSz="3762375" eaLnBrk="0" hangingPunct="0">
              <a:defRPr sz="3600">
                <a:solidFill>
                  <a:schemeClr val="tx1"/>
                </a:solidFill>
                <a:latin typeface="Arial" charset="0"/>
              </a:defRPr>
            </a:lvl3pPr>
            <a:lvl4pPr marL="1600200" indent="-228600" defTabSz="3762375" eaLnBrk="0" hangingPunct="0">
              <a:defRPr sz="3600">
                <a:solidFill>
                  <a:schemeClr val="tx1"/>
                </a:solidFill>
                <a:latin typeface="Arial" charset="0"/>
              </a:defRPr>
            </a:lvl4pPr>
            <a:lvl5pPr marL="2057400" indent="-228600" defTabSz="3762375" eaLnBrk="0" hangingPunct="0">
              <a:defRPr sz="3600">
                <a:solidFill>
                  <a:schemeClr val="tx1"/>
                </a:solidFill>
                <a:latin typeface="Arial" charset="0"/>
              </a:defRPr>
            </a:lvl5pPr>
            <a:lvl6pPr marL="2514600" indent="-228600" defTabSz="3762375" eaLnBrk="0" fontAlgn="base" hangingPunct="0">
              <a:spcBef>
                <a:spcPct val="0"/>
              </a:spcBef>
              <a:spcAft>
                <a:spcPct val="0"/>
              </a:spcAft>
              <a:defRPr sz="3600">
                <a:solidFill>
                  <a:schemeClr val="tx1"/>
                </a:solidFill>
                <a:latin typeface="Arial" charset="0"/>
              </a:defRPr>
            </a:lvl6pPr>
            <a:lvl7pPr marL="2971800" indent="-228600" defTabSz="3762375" eaLnBrk="0" fontAlgn="base" hangingPunct="0">
              <a:spcBef>
                <a:spcPct val="0"/>
              </a:spcBef>
              <a:spcAft>
                <a:spcPct val="0"/>
              </a:spcAft>
              <a:defRPr sz="3600">
                <a:solidFill>
                  <a:schemeClr val="tx1"/>
                </a:solidFill>
                <a:latin typeface="Arial" charset="0"/>
              </a:defRPr>
            </a:lvl7pPr>
            <a:lvl8pPr marL="3429000" indent="-228600" defTabSz="3762375" eaLnBrk="0" fontAlgn="base" hangingPunct="0">
              <a:spcBef>
                <a:spcPct val="0"/>
              </a:spcBef>
              <a:spcAft>
                <a:spcPct val="0"/>
              </a:spcAft>
              <a:defRPr sz="3600">
                <a:solidFill>
                  <a:schemeClr val="tx1"/>
                </a:solidFill>
                <a:latin typeface="Arial" charset="0"/>
              </a:defRPr>
            </a:lvl8pPr>
            <a:lvl9pPr marL="3886200" indent="-228600" defTabSz="3762375" eaLnBrk="0" fontAlgn="base" hangingPunct="0">
              <a:spcBef>
                <a:spcPct val="0"/>
              </a:spcBef>
              <a:spcAft>
                <a:spcPct val="0"/>
              </a:spcAft>
              <a:defRPr sz="3600">
                <a:solidFill>
                  <a:schemeClr val="tx1"/>
                </a:solidFill>
                <a:latin typeface="Arial" charset="0"/>
              </a:defRPr>
            </a:lvl9pPr>
          </a:lstStyle>
          <a:p>
            <a:pPr algn="ctr" eaLnBrk="1" hangingPunct="1">
              <a:spcBef>
                <a:spcPct val="50000"/>
              </a:spcBef>
            </a:pPr>
            <a:r>
              <a:rPr lang="es-MX" sz="3400" b="1" dirty="0">
                <a:latin typeface="Times New Roman" pitchFamily="18" charset="0"/>
                <a:cs typeface="Times New Roman" pitchFamily="18" charset="0"/>
              </a:rPr>
              <a:t>Segunda Configuración N2</a:t>
            </a:r>
            <a:endParaRPr lang="en-US" sz="7400" b="1" dirty="0">
              <a:latin typeface="Times New Roman" pitchFamily="18" charset="0"/>
              <a:cs typeface="Times New Roman" pitchFamily="18" charset="0"/>
            </a:endParaRPr>
          </a:p>
        </p:txBody>
      </p:sp>
      <p:sp>
        <p:nvSpPr>
          <p:cNvPr id="7" name="Text Box 17">
            <a:extLst>
              <a:ext uri="{FF2B5EF4-FFF2-40B4-BE49-F238E27FC236}">
                <a16:creationId xmlns:a16="http://schemas.microsoft.com/office/drawing/2014/main" id="{CFE902B9-8116-2A4C-056E-2857A9D588FD}"/>
              </a:ext>
            </a:extLst>
          </p:cNvPr>
          <p:cNvSpPr txBox="1">
            <a:spLocks noChangeArrowheads="1"/>
          </p:cNvSpPr>
          <p:nvPr/>
        </p:nvSpPr>
        <p:spPr bwMode="auto">
          <a:xfrm>
            <a:off x="8608195" y="26545202"/>
            <a:ext cx="7429500" cy="689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4592" tIns="82296" rIns="164592" bIns="82296">
            <a:spAutoFit/>
          </a:bodyPr>
          <a:lstStyle>
            <a:lvl1pPr defTabSz="3762375" eaLnBrk="0" hangingPunct="0">
              <a:defRPr sz="3600">
                <a:solidFill>
                  <a:schemeClr val="tx1"/>
                </a:solidFill>
                <a:latin typeface="Arial" charset="0"/>
              </a:defRPr>
            </a:lvl1pPr>
            <a:lvl2pPr marL="742950" indent="-285750" defTabSz="3762375" eaLnBrk="0" hangingPunct="0">
              <a:defRPr sz="3600">
                <a:solidFill>
                  <a:schemeClr val="tx1"/>
                </a:solidFill>
                <a:latin typeface="Arial" charset="0"/>
              </a:defRPr>
            </a:lvl2pPr>
            <a:lvl3pPr marL="1143000" indent="-228600" defTabSz="3762375" eaLnBrk="0" hangingPunct="0">
              <a:defRPr sz="3600">
                <a:solidFill>
                  <a:schemeClr val="tx1"/>
                </a:solidFill>
                <a:latin typeface="Arial" charset="0"/>
              </a:defRPr>
            </a:lvl3pPr>
            <a:lvl4pPr marL="1600200" indent="-228600" defTabSz="3762375" eaLnBrk="0" hangingPunct="0">
              <a:defRPr sz="3600">
                <a:solidFill>
                  <a:schemeClr val="tx1"/>
                </a:solidFill>
                <a:latin typeface="Arial" charset="0"/>
              </a:defRPr>
            </a:lvl4pPr>
            <a:lvl5pPr marL="2057400" indent="-228600" defTabSz="3762375" eaLnBrk="0" hangingPunct="0">
              <a:defRPr sz="3600">
                <a:solidFill>
                  <a:schemeClr val="tx1"/>
                </a:solidFill>
                <a:latin typeface="Arial" charset="0"/>
              </a:defRPr>
            </a:lvl5pPr>
            <a:lvl6pPr marL="2514600" indent="-228600" defTabSz="3762375" eaLnBrk="0" fontAlgn="base" hangingPunct="0">
              <a:spcBef>
                <a:spcPct val="0"/>
              </a:spcBef>
              <a:spcAft>
                <a:spcPct val="0"/>
              </a:spcAft>
              <a:defRPr sz="3600">
                <a:solidFill>
                  <a:schemeClr val="tx1"/>
                </a:solidFill>
                <a:latin typeface="Arial" charset="0"/>
              </a:defRPr>
            </a:lvl6pPr>
            <a:lvl7pPr marL="2971800" indent="-228600" defTabSz="3762375" eaLnBrk="0" fontAlgn="base" hangingPunct="0">
              <a:spcBef>
                <a:spcPct val="0"/>
              </a:spcBef>
              <a:spcAft>
                <a:spcPct val="0"/>
              </a:spcAft>
              <a:defRPr sz="3600">
                <a:solidFill>
                  <a:schemeClr val="tx1"/>
                </a:solidFill>
                <a:latin typeface="Arial" charset="0"/>
              </a:defRPr>
            </a:lvl7pPr>
            <a:lvl8pPr marL="3429000" indent="-228600" defTabSz="3762375" eaLnBrk="0" fontAlgn="base" hangingPunct="0">
              <a:spcBef>
                <a:spcPct val="0"/>
              </a:spcBef>
              <a:spcAft>
                <a:spcPct val="0"/>
              </a:spcAft>
              <a:defRPr sz="3600">
                <a:solidFill>
                  <a:schemeClr val="tx1"/>
                </a:solidFill>
                <a:latin typeface="Arial" charset="0"/>
              </a:defRPr>
            </a:lvl8pPr>
            <a:lvl9pPr marL="3886200" indent="-228600" defTabSz="3762375" eaLnBrk="0" fontAlgn="base" hangingPunct="0">
              <a:spcBef>
                <a:spcPct val="0"/>
              </a:spcBef>
              <a:spcAft>
                <a:spcPct val="0"/>
              </a:spcAft>
              <a:defRPr sz="3600">
                <a:solidFill>
                  <a:schemeClr val="tx1"/>
                </a:solidFill>
                <a:latin typeface="Arial" charset="0"/>
              </a:defRPr>
            </a:lvl9pPr>
          </a:lstStyle>
          <a:p>
            <a:pPr algn="ctr" eaLnBrk="1" hangingPunct="1">
              <a:spcBef>
                <a:spcPct val="50000"/>
              </a:spcBef>
            </a:pPr>
            <a:r>
              <a:rPr lang="es-MX" sz="3400" b="1" dirty="0">
                <a:latin typeface="Times New Roman" pitchFamily="18" charset="0"/>
                <a:cs typeface="Times New Roman" pitchFamily="18" charset="0"/>
              </a:rPr>
              <a:t>Tercera Configuración N3</a:t>
            </a:r>
            <a:endParaRPr lang="en-US" sz="7400" b="1" dirty="0">
              <a:latin typeface="Times New Roman" pitchFamily="18" charset="0"/>
              <a:cs typeface="Times New Roman" pitchFamily="18" charset="0"/>
            </a:endParaRPr>
          </a:p>
        </p:txBody>
      </p:sp>
      <p:pic>
        <p:nvPicPr>
          <p:cNvPr id="33" name="Imagen 32">
            <a:extLst>
              <a:ext uri="{FF2B5EF4-FFF2-40B4-BE49-F238E27FC236}">
                <a16:creationId xmlns:a16="http://schemas.microsoft.com/office/drawing/2014/main" id="{D0540B4D-90AA-3F79-B2B1-AACA41A2B623}"/>
              </a:ext>
            </a:extLst>
          </p:cNvPr>
          <p:cNvPicPr>
            <a:picLocks noChangeAspect="1"/>
          </p:cNvPicPr>
          <p:nvPr/>
        </p:nvPicPr>
        <p:blipFill>
          <a:blip r:embed="rId13"/>
          <a:stretch>
            <a:fillRect/>
          </a:stretch>
        </p:blipFill>
        <p:spPr>
          <a:xfrm>
            <a:off x="13618363" y="35096210"/>
            <a:ext cx="2650338" cy="5625473"/>
          </a:xfrm>
          <a:prstGeom prst="rect">
            <a:avLst/>
          </a:prstGeom>
        </p:spPr>
      </p:pic>
      <p:pic>
        <p:nvPicPr>
          <p:cNvPr id="8" name="Marcador de contenido 4">
            <a:extLst>
              <a:ext uri="{FF2B5EF4-FFF2-40B4-BE49-F238E27FC236}">
                <a16:creationId xmlns:a16="http://schemas.microsoft.com/office/drawing/2014/main" id="{06C558CB-C812-31FB-2E1D-E4B2DD41A550}"/>
              </a:ext>
            </a:extLst>
          </p:cNvPr>
          <p:cNvPicPr>
            <a:picLocks noChangeAspect="1"/>
          </p:cNvPicPr>
          <p:nvPr/>
        </p:nvPicPr>
        <p:blipFill>
          <a:blip r:embed="rId14"/>
          <a:stretch>
            <a:fillRect/>
          </a:stretch>
        </p:blipFill>
        <p:spPr bwMode="auto">
          <a:xfrm>
            <a:off x="17075726" y="18051414"/>
            <a:ext cx="6425918" cy="514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n 8">
            <a:extLst>
              <a:ext uri="{FF2B5EF4-FFF2-40B4-BE49-F238E27FC236}">
                <a16:creationId xmlns:a16="http://schemas.microsoft.com/office/drawing/2014/main" id="{8ACA30C4-8299-AB86-953C-9D67BB741793}"/>
              </a:ext>
            </a:extLst>
          </p:cNvPr>
          <p:cNvPicPr>
            <a:picLocks noChangeAspect="1"/>
          </p:cNvPicPr>
          <p:nvPr/>
        </p:nvPicPr>
        <p:blipFill>
          <a:blip r:embed="rId15"/>
          <a:stretch>
            <a:fillRect/>
          </a:stretch>
        </p:blipFill>
        <p:spPr>
          <a:xfrm>
            <a:off x="17995770" y="23214510"/>
            <a:ext cx="4667211" cy="2285981"/>
          </a:xfrm>
          <a:prstGeom prst="rect">
            <a:avLst/>
          </a:prstGeom>
        </p:spPr>
      </p:pic>
      <p:pic>
        <p:nvPicPr>
          <p:cNvPr id="27" name="Imagen 26">
            <a:extLst>
              <a:ext uri="{FF2B5EF4-FFF2-40B4-BE49-F238E27FC236}">
                <a16:creationId xmlns:a16="http://schemas.microsoft.com/office/drawing/2014/main" id="{CA1E0918-1EA9-EAC7-ABF5-464403FDF988}"/>
              </a:ext>
            </a:extLst>
          </p:cNvPr>
          <p:cNvPicPr>
            <a:picLocks noChangeAspect="1"/>
          </p:cNvPicPr>
          <p:nvPr/>
        </p:nvPicPr>
        <p:blipFill>
          <a:blip r:embed="rId16"/>
          <a:stretch>
            <a:fillRect/>
          </a:stretch>
        </p:blipFill>
        <p:spPr>
          <a:xfrm>
            <a:off x="16533271" y="25537293"/>
            <a:ext cx="7429500" cy="647608"/>
          </a:xfrm>
          <a:prstGeom prst="rect">
            <a:avLst/>
          </a:prstGeom>
        </p:spPr>
      </p:pic>
      <p:sp>
        <p:nvSpPr>
          <p:cNvPr id="11" name="Text Box 24">
            <a:extLst>
              <a:ext uri="{FF2B5EF4-FFF2-40B4-BE49-F238E27FC236}">
                <a16:creationId xmlns:a16="http://schemas.microsoft.com/office/drawing/2014/main" id="{39D3D6F2-7CCF-5906-7F73-C9A654AA07DB}"/>
              </a:ext>
            </a:extLst>
          </p:cNvPr>
          <p:cNvSpPr txBox="1">
            <a:spLocks noChangeArrowheads="1"/>
          </p:cNvSpPr>
          <p:nvPr/>
        </p:nvSpPr>
        <p:spPr bwMode="auto">
          <a:xfrm>
            <a:off x="16285621" y="26184481"/>
            <a:ext cx="7467600" cy="689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64592" tIns="82296" rIns="164592" bIns="82296">
            <a:spAutoFit/>
          </a:bodyPr>
          <a:lstStyle>
            <a:lvl1pPr defTabSz="3762375" eaLnBrk="0" hangingPunct="0">
              <a:defRPr sz="3600">
                <a:solidFill>
                  <a:schemeClr val="tx1"/>
                </a:solidFill>
                <a:latin typeface="Arial" charset="0"/>
              </a:defRPr>
            </a:lvl1pPr>
            <a:lvl2pPr marL="742950" indent="-285750" defTabSz="3762375" eaLnBrk="0" hangingPunct="0">
              <a:defRPr sz="3600">
                <a:solidFill>
                  <a:schemeClr val="tx1"/>
                </a:solidFill>
                <a:latin typeface="Arial" charset="0"/>
              </a:defRPr>
            </a:lvl2pPr>
            <a:lvl3pPr marL="1143000" indent="-228600" defTabSz="3762375" eaLnBrk="0" hangingPunct="0">
              <a:defRPr sz="3600">
                <a:solidFill>
                  <a:schemeClr val="tx1"/>
                </a:solidFill>
                <a:latin typeface="Arial" charset="0"/>
              </a:defRPr>
            </a:lvl3pPr>
            <a:lvl4pPr marL="1600200" indent="-228600" defTabSz="3762375" eaLnBrk="0" hangingPunct="0">
              <a:defRPr sz="3600">
                <a:solidFill>
                  <a:schemeClr val="tx1"/>
                </a:solidFill>
                <a:latin typeface="Arial" charset="0"/>
              </a:defRPr>
            </a:lvl4pPr>
            <a:lvl5pPr marL="2057400" indent="-228600" defTabSz="3762375" eaLnBrk="0" hangingPunct="0">
              <a:defRPr sz="3600">
                <a:solidFill>
                  <a:schemeClr val="tx1"/>
                </a:solidFill>
                <a:latin typeface="Arial" charset="0"/>
              </a:defRPr>
            </a:lvl5pPr>
            <a:lvl6pPr marL="2514600" indent="-228600" defTabSz="3762375" eaLnBrk="0" fontAlgn="base" hangingPunct="0">
              <a:spcBef>
                <a:spcPct val="0"/>
              </a:spcBef>
              <a:spcAft>
                <a:spcPct val="0"/>
              </a:spcAft>
              <a:defRPr sz="3600">
                <a:solidFill>
                  <a:schemeClr val="tx1"/>
                </a:solidFill>
                <a:latin typeface="Arial" charset="0"/>
              </a:defRPr>
            </a:lvl6pPr>
            <a:lvl7pPr marL="2971800" indent="-228600" defTabSz="3762375" eaLnBrk="0" fontAlgn="base" hangingPunct="0">
              <a:spcBef>
                <a:spcPct val="0"/>
              </a:spcBef>
              <a:spcAft>
                <a:spcPct val="0"/>
              </a:spcAft>
              <a:defRPr sz="3600">
                <a:solidFill>
                  <a:schemeClr val="tx1"/>
                </a:solidFill>
                <a:latin typeface="Arial" charset="0"/>
              </a:defRPr>
            </a:lvl7pPr>
            <a:lvl8pPr marL="3429000" indent="-228600" defTabSz="3762375" eaLnBrk="0" fontAlgn="base" hangingPunct="0">
              <a:spcBef>
                <a:spcPct val="0"/>
              </a:spcBef>
              <a:spcAft>
                <a:spcPct val="0"/>
              </a:spcAft>
              <a:defRPr sz="3600">
                <a:solidFill>
                  <a:schemeClr val="tx1"/>
                </a:solidFill>
                <a:latin typeface="Arial" charset="0"/>
              </a:defRPr>
            </a:lvl8pPr>
            <a:lvl9pPr marL="3886200" indent="-228600" defTabSz="3762375" eaLnBrk="0" fontAlgn="base" hangingPunct="0">
              <a:spcBef>
                <a:spcPct val="0"/>
              </a:spcBef>
              <a:spcAft>
                <a:spcPct val="0"/>
              </a:spcAft>
              <a:defRPr sz="3600">
                <a:solidFill>
                  <a:schemeClr val="tx1"/>
                </a:solidFill>
                <a:latin typeface="Arial" charset="0"/>
              </a:defRPr>
            </a:lvl9pPr>
          </a:lstStyle>
          <a:p>
            <a:pPr algn="ctr" eaLnBrk="1" hangingPunct="1">
              <a:spcBef>
                <a:spcPct val="50000"/>
              </a:spcBef>
            </a:pPr>
            <a:r>
              <a:rPr lang="es-CO" sz="3400" dirty="0">
                <a:latin typeface="Times New Roman" pitchFamily="18" charset="0"/>
                <a:cs typeface="Times New Roman" pitchFamily="18" charset="0"/>
              </a:rPr>
              <a:t>Figura 6. Resultados </a:t>
            </a:r>
            <a:r>
              <a:rPr lang="es-MX" sz="3400" dirty="0">
                <a:latin typeface="Times New Roman" pitchFamily="18" charset="0"/>
                <a:cs typeface="Times New Roman" pitchFamily="18" charset="0"/>
              </a:rPr>
              <a:t>N1</a:t>
            </a:r>
            <a:endParaRPr lang="en-US" sz="7400" dirty="0">
              <a:latin typeface="Times New Roman" pitchFamily="18" charset="0"/>
              <a:cs typeface="Times New Roman" pitchFamily="18" charset="0"/>
            </a:endParaRPr>
          </a:p>
        </p:txBody>
      </p:sp>
      <p:pic>
        <p:nvPicPr>
          <p:cNvPr id="12" name="Imagen 11">
            <a:extLst>
              <a:ext uri="{FF2B5EF4-FFF2-40B4-BE49-F238E27FC236}">
                <a16:creationId xmlns:a16="http://schemas.microsoft.com/office/drawing/2014/main" id="{B4BCBD46-96B1-4AA0-7E88-12B144CE809F}"/>
              </a:ext>
            </a:extLst>
          </p:cNvPr>
          <p:cNvPicPr>
            <a:picLocks noChangeAspect="1"/>
          </p:cNvPicPr>
          <p:nvPr/>
        </p:nvPicPr>
        <p:blipFill>
          <a:blip r:embed="rId17"/>
          <a:stretch>
            <a:fillRect/>
          </a:stretch>
        </p:blipFill>
        <p:spPr>
          <a:xfrm>
            <a:off x="17075727" y="26873901"/>
            <a:ext cx="6425918" cy="4988287"/>
          </a:xfrm>
          <a:prstGeom prst="rect">
            <a:avLst/>
          </a:prstGeom>
        </p:spPr>
      </p:pic>
      <p:pic>
        <p:nvPicPr>
          <p:cNvPr id="23" name="Imagen 22">
            <a:extLst>
              <a:ext uri="{FF2B5EF4-FFF2-40B4-BE49-F238E27FC236}">
                <a16:creationId xmlns:a16="http://schemas.microsoft.com/office/drawing/2014/main" id="{0A290884-A50D-8C0D-8FC0-F85A54228097}"/>
              </a:ext>
            </a:extLst>
          </p:cNvPr>
          <p:cNvPicPr>
            <a:picLocks noChangeAspect="1"/>
          </p:cNvPicPr>
          <p:nvPr/>
        </p:nvPicPr>
        <p:blipFill>
          <a:blip r:embed="rId18"/>
          <a:stretch>
            <a:fillRect/>
          </a:stretch>
        </p:blipFill>
        <p:spPr>
          <a:xfrm>
            <a:off x="16532450" y="34403702"/>
            <a:ext cx="7503138" cy="692037"/>
          </a:xfrm>
          <a:prstGeom prst="rect">
            <a:avLst/>
          </a:prstGeom>
        </p:spPr>
      </p:pic>
      <p:sp>
        <p:nvSpPr>
          <p:cNvPr id="16" name="Text Box 24">
            <a:extLst>
              <a:ext uri="{FF2B5EF4-FFF2-40B4-BE49-F238E27FC236}">
                <a16:creationId xmlns:a16="http://schemas.microsoft.com/office/drawing/2014/main" id="{193C0CBC-4D54-E4CB-1195-17AA6E0B532A}"/>
              </a:ext>
            </a:extLst>
          </p:cNvPr>
          <p:cNvSpPr txBox="1">
            <a:spLocks noChangeArrowheads="1"/>
          </p:cNvSpPr>
          <p:nvPr/>
        </p:nvSpPr>
        <p:spPr bwMode="auto">
          <a:xfrm>
            <a:off x="16550219" y="35140937"/>
            <a:ext cx="7467600" cy="689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64592" tIns="82296" rIns="164592" bIns="82296">
            <a:spAutoFit/>
          </a:bodyPr>
          <a:lstStyle>
            <a:lvl1pPr defTabSz="3762375" eaLnBrk="0" hangingPunct="0">
              <a:defRPr sz="3600">
                <a:solidFill>
                  <a:schemeClr val="tx1"/>
                </a:solidFill>
                <a:latin typeface="Arial" charset="0"/>
              </a:defRPr>
            </a:lvl1pPr>
            <a:lvl2pPr marL="742950" indent="-285750" defTabSz="3762375" eaLnBrk="0" hangingPunct="0">
              <a:defRPr sz="3600">
                <a:solidFill>
                  <a:schemeClr val="tx1"/>
                </a:solidFill>
                <a:latin typeface="Arial" charset="0"/>
              </a:defRPr>
            </a:lvl2pPr>
            <a:lvl3pPr marL="1143000" indent="-228600" defTabSz="3762375" eaLnBrk="0" hangingPunct="0">
              <a:defRPr sz="3600">
                <a:solidFill>
                  <a:schemeClr val="tx1"/>
                </a:solidFill>
                <a:latin typeface="Arial" charset="0"/>
              </a:defRPr>
            </a:lvl3pPr>
            <a:lvl4pPr marL="1600200" indent="-228600" defTabSz="3762375" eaLnBrk="0" hangingPunct="0">
              <a:defRPr sz="3600">
                <a:solidFill>
                  <a:schemeClr val="tx1"/>
                </a:solidFill>
                <a:latin typeface="Arial" charset="0"/>
              </a:defRPr>
            </a:lvl4pPr>
            <a:lvl5pPr marL="2057400" indent="-228600" defTabSz="3762375" eaLnBrk="0" hangingPunct="0">
              <a:defRPr sz="3600">
                <a:solidFill>
                  <a:schemeClr val="tx1"/>
                </a:solidFill>
                <a:latin typeface="Arial" charset="0"/>
              </a:defRPr>
            </a:lvl5pPr>
            <a:lvl6pPr marL="2514600" indent="-228600" defTabSz="3762375" eaLnBrk="0" fontAlgn="base" hangingPunct="0">
              <a:spcBef>
                <a:spcPct val="0"/>
              </a:spcBef>
              <a:spcAft>
                <a:spcPct val="0"/>
              </a:spcAft>
              <a:defRPr sz="3600">
                <a:solidFill>
                  <a:schemeClr val="tx1"/>
                </a:solidFill>
                <a:latin typeface="Arial" charset="0"/>
              </a:defRPr>
            </a:lvl6pPr>
            <a:lvl7pPr marL="2971800" indent="-228600" defTabSz="3762375" eaLnBrk="0" fontAlgn="base" hangingPunct="0">
              <a:spcBef>
                <a:spcPct val="0"/>
              </a:spcBef>
              <a:spcAft>
                <a:spcPct val="0"/>
              </a:spcAft>
              <a:defRPr sz="3600">
                <a:solidFill>
                  <a:schemeClr val="tx1"/>
                </a:solidFill>
                <a:latin typeface="Arial" charset="0"/>
              </a:defRPr>
            </a:lvl7pPr>
            <a:lvl8pPr marL="3429000" indent="-228600" defTabSz="3762375" eaLnBrk="0" fontAlgn="base" hangingPunct="0">
              <a:spcBef>
                <a:spcPct val="0"/>
              </a:spcBef>
              <a:spcAft>
                <a:spcPct val="0"/>
              </a:spcAft>
              <a:defRPr sz="3600">
                <a:solidFill>
                  <a:schemeClr val="tx1"/>
                </a:solidFill>
                <a:latin typeface="Arial" charset="0"/>
              </a:defRPr>
            </a:lvl8pPr>
            <a:lvl9pPr marL="3886200" indent="-228600" defTabSz="3762375" eaLnBrk="0" fontAlgn="base" hangingPunct="0">
              <a:spcBef>
                <a:spcPct val="0"/>
              </a:spcBef>
              <a:spcAft>
                <a:spcPct val="0"/>
              </a:spcAft>
              <a:defRPr sz="3600">
                <a:solidFill>
                  <a:schemeClr val="tx1"/>
                </a:solidFill>
                <a:latin typeface="Arial" charset="0"/>
              </a:defRPr>
            </a:lvl9pPr>
          </a:lstStyle>
          <a:p>
            <a:pPr algn="ctr" eaLnBrk="1" hangingPunct="1">
              <a:spcBef>
                <a:spcPct val="50000"/>
              </a:spcBef>
            </a:pPr>
            <a:r>
              <a:rPr lang="es-CO" sz="3400" dirty="0">
                <a:latin typeface="Times New Roman" pitchFamily="18" charset="0"/>
                <a:cs typeface="Times New Roman" pitchFamily="18" charset="0"/>
              </a:rPr>
              <a:t>Figura 7. Resultados N</a:t>
            </a:r>
            <a:r>
              <a:rPr lang="es-MX" sz="3400" dirty="0">
                <a:latin typeface="Times New Roman" pitchFamily="18" charset="0"/>
                <a:cs typeface="Times New Roman" pitchFamily="18" charset="0"/>
              </a:rPr>
              <a:t>2</a:t>
            </a:r>
            <a:endParaRPr lang="en-US" sz="7400" dirty="0">
              <a:latin typeface="Times New Roman" pitchFamily="18" charset="0"/>
              <a:cs typeface="Times New Roman" pitchFamily="18" charset="0"/>
            </a:endParaRPr>
          </a:p>
        </p:txBody>
      </p:sp>
      <p:pic>
        <p:nvPicPr>
          <p:cNvPr id="20" name="Imagen 19">
            <a:extLst>
              <a:ext uri="{FF2B5EF4-FFF2-40B4-BE49-F238E27FC236}">
                <a16:creationId xmlns:a16="http://schemas.microsoft.com/office/drawing/2014/main" id="{A94652F8-000C-6B74-78F2-B98428AD7D5D}"/>
              </a:ext>
            </a:extLst>
          </p:cNvPr>
          <p:cNvPicPr>
            <a:picLocks noChangeAspect="1"/>
          </p:cNvPicPr>
          <p:nvPr/>
        </p:nvPicPr>
        <p:blipFill>
          <a:blip r:embed="rId19"/>
          <a:stretch>
            <a:fillRect/>
          </a:stretch>
        </p:blipFill>
        <p:spPr>
          <a:xfrm>
            <a:off x="17305749" y="35855955"/>
            <a:ext cx="6220693" cy="4869593"/>
          </a:xfrm>
          <a:prstGeom prst="rect">
            <a:avLst/>
          </a:prstGeom>
        </p:spPr>
      </p:pic>
      <p:pic>
        <p:nvPicPr>
          <p:cNvPr id="18" name="Imagen 17">
            <a:extLst>
              <a:ext uri="{FF2B5EF4-FFF2-40B4-BE49-F238E27FC236}">
                <a16:creationId xmlns:a16="http://schemas.microsoft.com/office/drawing/2014/main" id="{B3261E19-0522-8E82-3BC9-035E96D1B4E5}"/>
              </a:ext>
            </a:extLst>
          </p:cNvPr>
          <p:cNvPicPr>
            <a:picLocks noChangeAspect="1"/>
          </p:cNvPicPr>
          <p:nvPr/>
        </p:nvPicPr>
        <p:blipFill>
          <a:blip r:embed="rId20"/>
          <a:srcRect t="10805" r="13502"/>
          <a:stretch/>
        </p:blipFill>
        <p:spPr>
          <a:xfrm>
            <a:off x="18082965" y="40704642"/>
            <a:ext cx="4733572" cy="2080178"/>
          </a:xfrm>
          <a:prstGeom prst="rect">
            <a:avLst/>
          </a:prstGeom>
        </p:spPr>
      </p:pic>
      <p:pic>
        <p:nvPicPr>
          <p:cNvPr id="21" name="Imagen 20">
            <a:extLst>
              <a:ext uri="{FF2B5EF4-FFF2-40B4-BE49-F238E27FC236}">
                <a16:creationId xmlns:a16="http://schemas.microsoft.com/office/drawing/2014/main" id="{A5484DD4-573F-C1C1-6E18-A83EFDC48D0A}"/>
              </a:ext>
            </a:extLst>
          </p:cNvPr>
          <p:cNvPicPr>
            <a:picLocks noChangeAspect="1"/>
          </p:cNvPicPr>
          <p:nvPr/>
        </p:nvPicPr>
        <p:blipFill>
          <a:blip r:embed="rId21"/>
          <a:stretch>
            <a:fillRect/>
          </a:stretch>
        </p:blipFill>
        <p:spPr>
          <a:xfrm>
            <a:off x="25130744" y="7369606"/>
            <a:ext cx="6452041" cy="582257"/>
          </a:xfrm>
          <a:prstGeom prst="rect">
            <a:avLst/>
          </a:prstGeom>
        </p:spPr>
      </p:pic>
      <p:sp>
        <p:nvSpPr>
          <p:cNvPr id="22" name="Text Box 24">
            <a:extLst>
              <a:ext uri="{FF2B5EF4-FFF2-40B4-BE49-F238E27FC236}">
                <a16:creationId xmlns:a16="http://schemas.microsoft.com/office/drawing/2014/main" id="{2D0BBADF-5B8F-36D6-B2FA-3F6AB5227BD9}"/>
              </a:ext>
            </a:extLst>
          </p:cNvPr>
          <p:cNvSpPr txBox="1">
            <a:spLocks noChangeArrowheads="1"/>
          </p:cNvSpPr>
          <p:nvPr/>
        </p:nvSpPr>
        <p:spPr bwMode="auto">
          <a:xfrm>
            <a:off x="24674512" y="7899389"/>
            <a:ext cx="7467600" cy="689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64592" tIns="82296" rIns="164592" bIns="82296">
            <a:spAutoFit/>
          </a:bodyPr>
          <a:lstStyle>
            <a:lvl1pPr defTabSz="3762375" eaLnBrk="0" hangingPunct="0">
              <a:defRPr sz="3600">
                <a:solidFill>
                  <a:schemeClr val="tx1"/>
                </a:solidFill>
                <a:latin typeface="Arial" charset="0"/>
              </a:defRPr>
            </a:lvl1pPr>
            <a:lvl2pPr marL="742950" indent="-285750" defTabSz="3762375" eaLnBrk="0" hangingPunct="0">
              <a:defRPr sz="3600">
                <a:solidFill>
                  <a:schemeClr val="tx1"/>
                </a:solidFill>
                <a:latin typeface="Arial" charset="0"/>
              </a:defRPr>
            </a:lvl2pPr>
            <a:lvl3pPr marL="1143000" indent="-228600" defTabSz="3762375" eaLnBrk="0" hangingPunct="0">
              <a:defRPr sz="3600">
                <a:solidFill>
                  <a:schemeClr val="tx1"/>
                </a:solidFill>
                <a:latin typeface="Arial" charset="0"/>
              </a:defRPr>
            </a:lvl3pPr>
            <a:lvl4pPr marL="1600200" indent="-228600" defTabSz="3762375" eaLnBrk="0" hangingPunct="0">
              <a:defRPr sz="3600">
                <a:solidFill>
                  <a:schemeClr val="tx1"/>
                </a:solidFill>
                <a:latin typeface="Arial" charset="0"/>
              </a:defRPr>
            </a:lvl4pPr>
            <a:lvl5pPr marL="2057400" indent="-228600" defTabSz="3762375" eaLnBrk="0" hangingPunct="0">
              <a:defRPr sz="3600">
                <a:solidFill>
                  <a:schemeClr val="tx1"/>
                </a:solidFill>
                <a:latin typeface="Arial" charset="0"/>
              </a:defRPr>
            </a:lvl5pPr>
            <a:lvl6pPr marL="2514600" indent="-228600" defTabSz="3762375" eaLnBrk="0" fontAlgn="base" hangingPunct="0">
              <a:spcBef>
                <a:spcPct val="0"/>
              </a:spcBef>
              <a:spcAft>
                <a:spcPct val="0"/>
              </a:spcAft>
              <a:defRPr sz="3600">
                <a:solidFill>
                  <a:schemeClr val="tx1"/>
                </a:solidFill>
                <a:latin typeface="Arial" charset="0"/>
              </a:defRPr>
            </a:lvl6pPr>
            <a:lvl7pPr marL="2971800" indent="-228600" defTabSz="3762375" eaLnBrk="0" fontAlgn="base" hangingPunct="0">
              <a:spcBef>
                <a:spcPct val="0"/>
              </a:spcBef>
              <a:spcAft>
                <a:spcPct val="0"/>
              </a:spcAft>
              <a:defRPr sz="3600">
                <a:solidFill>
                  <a:schemeClr val="tx1"/>
                </a:solidFill>
                <a:latin typeface="Arial" charset="0"/>
              </a:defRPr>
            </a:lvl7pPr>
            <a:lvl8pPr marL="3429000" indent="-228600" defTabSz="3762375" eaLnBrk="0" fontAlgn="base" hangingPunct="0">
              <a:spcBef>
                <a:spcPct val="0"/>
              </a:spcBef>
              <a:spcAft>
                <a:spcPct val="0"/>
              </a:spcAft>
              <a:defRPr sz="3600">
                <a:solidFill>
                  <a:schemeClr val="tx1"/>
                </a:solidFill>
                <a:latin typeface="Arial" charset="0"/>
              </a:defRPr>
            </a:lvl8pPr>
            <a:lvl9pPr marL="3886200" indent="-228600" defTabSz="3762375" eaLnBrk="0" fontAlgn="base" hangingPunct="0">
              <a:spcBef>
                <a:spcPct val="0"/>
              </a:spcBef>
              <a:spcAft>
                <a:spcPct val="0"/>
              </a:spcAft>
              <a:defRPr sz="3600">
                <a:solidFill>
                  <a:schemeClr val="tx1"/>
                </a:solidFill>
                <a:latin typeface="Arial" charset="0"/>
              </a:defRPr>
            </a:lvl9pPr>
          </a:lstStyle>
          <a:p>
            <a:pPr algn="ctr" eaLnBrk="1" hangingPunct="1">
              <a:spcBef>
                <a:spcPct val="50000"/>
              </a:spcBef>
            </a:pPr>
            <a:r>
              <a:rPr lang="es-CO" sz="3400" dirty="0">
                <a:latin typeface="Times New Roman" pitchFamily="18" charset="0"/>
                <a:cs typeface="Times New Roman" pitchFamily="18" charset="0"/>
              </a:rPr>
              <a:t>Figura 8. Resultados N</a:t>
            </a:r>
            <a:r>
              <a:rPr lang="es-MX" sz="3400" dirty="0">
                <a:latin typeface="Times New Roman" pitchFamily="18" charset="0"/>
                <a:cs typeface="Times New Roman" pitchFamily="18" charset="0"/>
              </a:rPr>
              <a:t>3</a:t>
            </a:r>
            <a:endParaRPr lang="en-US" sz="7400" dirty="0">
              <a:latin typeface="Times New Roman" pitchFamily="18" charset="0"/>
              <a:cs typeface="Times New Roman" pitchFamily="18" charset="0"/>
            </a:endParaRPr>
          </a:p>
        </p:txBody>
      </p:sp>
      <p:pic>
        <p:nvPicPr>
          <p:cNvPr id="26" name="Imagen 25">
            <a:extLst>
              <a:ext uri="{FF2B5EF4-FFF2-40B4-BE49-F238E27FC236}">
                <a16:creationId xmlns:a16="http://schemas.microsoft.com/office/drawing/2014/main" id="{35C1CC68-0FE2-4A0A-57C1-0666897DDF0A}"/>
              </a:ext>
            </a:extLst>
          </p:cNvPr>
          <p:cNvPicPr>
            <a:picLocks noChangeAspect="1"/>
          </p:cNvPicPr>
          <p:nvPr/>
        </p:nvPicPr>
        <p:blipFill>
          <a:blip r:embed="rId22"/>
          <a:stretch>
            <a:fillRect/>
          </a:stretch>
        </p:blipFill>
        <p:spPr>
          <a:xfrm>
            <a:off x="25135660" y="8594502"/>
            <a:ext cx="6220693" cy="5001708"/>
          </a:xfrm>
          <a:prstGeom prst="rect">
            <a:avLst/>
          </a:prstGeom>
        </p:spPr>
      </p:pic>
      <p:pic>
        <p:nvPicPr>
          <p:cNvPr id="25" name="Imagen 24">
            <a:extLst>
              <a:ext uri="{FF2B5EF4-FFF2-40B4-BE49-F238E27FC236}">
                <a16:creationId xmlns:a16="http://schemas.microsoft.com/office/drawing/2014/main" id="{2868963F-4609-5B9A-D418-B49F8EA4EA76}"/>
              </a:ext>
            </a:extLst>
          </p:cNvPr>
          <p:cNvPicPr>
            <a:picLocks noChangeAspect="1"/>
          </p:cNvPicPr>
          <p:nvPr/>
        </p:nvPicPr>
        <p:blipFill>
          <a:blip r:embed="rId23"/>
          <a:stretch>
            <a:fillRect/>
          </a:stretch>
        </p:blipFill>
        <p:spPr>
          <a:xfrm>
            <a:off x="26268904" y="13633491"/>
            <a:ext cx="4086225" cy="1809750"/>
          </a:xfrm>
          <a:prstGeom prst="rect">
            <a:avLst/>
          </a:prstGeom>
        </p:spPr>
      </p:pic>
      <p:pic>
        <p:nvPicPr>
          <p:cNvPr id="28" name="Imagen 27">
            <a:extLst>
              <a:ext uri="{FF2B5EF4-FFF2-40B4-BE49-F238E27FC236}">
                <a16:creationId xmlns:a16="http://schemas.microsoft.com/office/drawing/2014/main" id="{D90ADD84-6562-C874-FAEC-72DB6C587925}"/>
              </a:ext>
            </a:extLst>
          </p:cNvPr>
          <p:cNvPicPr>
            <a:picLocks noChangeAspect="1"/>
          </p:cNvPicPr>
          <p:nvPr/>
        </p:nvPicPr>
        <p:blipFill>
          <a:blip r:embed="rId24"/>
          <a:stretch>
            <a:fillRect/>
          </a:stretch>
        </p:blipFill>
        <p:spPr>
          <a:xfrm>
            <a:off x="25578442" y="15480522"/>
            <a:ext cx="5467148" cy="761496"/>
          </a:xfrm>
          <a:prstGeom prst="rect">
            <a:avLst/>
          </a:prstGeom>
        </p:spPr>
      </p:pic>
      <p:pic>
        <p:nvPicPr>
          <p:cNvPr id="29" name="Imagen 28">
            <a:extLst>
              <a:ext uri="{FF2B5EF4-FFF2-40B4-BE49-F238E27FC236}">
                <a16:creationId xmlns:a16="http://schemas.microsoft.com/office/drawing/2014/main" id="{D855B1F6-3FA0-2D15-5247-448CFFDF7900}"/>
              </a:ext>
            </a:extLst>
          </p:cNvPr>
          <p:cNvPicPr>
            <a:picLocks noChangeAspect="1"/>
          </p:cNvPicPr>
          <p:nvPr/>
        </p:nvPicPr>
        <p:blipFill>
          <a:blip r:embed="rId25"/>
          <a:stretch>
            <a:fillRect/>
          </a:stretch>
        </p:blipFill>
        <p:spPr>
          <a:xfrm>
            <a:off x="17754681" y="31861060"/>
            <a:ext cx="5068007" cy="2553056"/>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762375"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762375"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1245</TotalTime>
  <Words>877</Words>
  <Application>Microsoft Office PowerPoint</Application>
  <PresentationFormat>Personalizado</PresentationFormat>
  <Paragraphs>42</Paragraphs>
  <Slides>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vt:i4>
      </vt:variant>
    </vt:vector>
  </HeadingPairs>
  <TitlesOfParts>
    <vt:vector size="4" baseType="lpstr">
      <vt:lpstr>Arial</vt:lpstr>
      <vt:lpstr>Times New Roman</vt:lpstr>
      <vt:lpstr>Default Design</vt:lpstr>
      <vt:lpstr>Presentación de PowerPoint</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 F 24 by 48</dc:title>
  <dc:creator>Cindy Kranz</dc:creator>
  <cp:lastModifiedBy>Shiro vevo</cp:lastModifiedBy>
  <cp:revision>112</cp:revision>
  <dcterms:created xsi:type="dcterms:W3CDTF">2004-07-27T18:54:58Z</dcterms:created>
  <dcterms:modified xsi:type="dcterms:W3CDTF">2024-11-10T23:41:17Z</dcterms:modified>
</cp:coreProperties>
</file>