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159A2-E6C6-4D9E-8B13-A95E2D9C5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Efectos del cigarrillo en la salud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6C7E4-100F-4940-A828-154015976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Miguel Perilla</a:t>
            </a:r>
          </a:p>
        </p:txBody>
      </p:sp>
    </p:spTree>
    <p:extLst>
      <p:ext uri="{BB962C8B-B14F-4D97-AF65-F5344CB8AC3E}">
        <p14:creationId xmlns:p14="http://schemas.microsoft.com/office/powerpoint/2010/main" val="180206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52138-B666-440D-B1B5-9613474D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 / A quién le interesa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C06238-18CE-4AFD-A233-7D543758862C}"/>
              </a:ext>
            </a:extLst>
          </p:cNvPr>
          <p:cNvSpPr txBox="1"/>
          <p:nvPr/>
        </p:nvSpPr>
        <p:spPr>
          <a:xfrm>
            <a:off x="1141413" y="2682815"/>
            <a:ext cx="979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¿De qué forma afecta a la salud fumar pocos cigarrillos?</a:t>
            </a:r>
          </a:p>
          <a:p>
            <a:endParaRPr lang="es-CO" dirty="0"/>
          </a:p>
          <a:p>
            <a:r>
              <a:rPr lang="es-CO" dirty="0"/>
              <a:t>Interés: principalmente a mi. También, cualquier persona fumadora.</a:t>
            </a:r>
          </a:p>
        </p:txBody>
      </p:sp>
    </p:spTree>
    <p:extLst>
      <p:ext uri="{BB962C8B-B14F-4D97-AF65-F5344CB8AC3E}">
        <p14:creationId xmlns:p14="http://schemas.microsoft.com/office/powerpoint/2010/main" val="132746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E282-B255-4853-9E9E-94BEC4D1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/>
              <a:t>Set de datos IMASS </a:t>
            </a:r>
            <a:br>
              <a:rPr lang="es-CO"/>
            </a:br>
            <a:r>
              <a:rPr lang="es-CO"/>
              <a:t>(international mortality and smoking statistics)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C8BF78-80EF-41BB-B99C-C501EA25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85" y="3305176"/>
            <a:ext cx="9773030" cy="265193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E2BF1E5-AAC6-45B2-A550-E87E976B5D71}"/>
              </a:ext>
            </a:extLst>
          </p:cNvPr>
          <p:cNvSpPr txBox="1"/>
          <p:nvPr/>
        </p:nvSpPr>
        <p:spPr>
          <a:xfrm>
            <a:off x="1141413" y="2097088"/>
            <a:ext cx="8171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Tasa de mortalidad de cáncer de pulmón (por 100,000 personas por año)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Consumo de cigarrillos (por día por persona al año)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Edades en grupos (diagonales)</a:t>
            </a:r>
          </a:p>
        </p:txBody>
      </p:sp>
    </p:spTree>
    <p:extLst>
      <p:ext uri="{BB962C8B-B14F-4D97-AF65-F5344CB8AC3E}">
        <p14:creationId xmlns:p14="http://schemas.microsoft.com/office/powerpoint/2010/main" val="328453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0988D-3473-47BD-880E-671F9657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Restricciones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FC6185-093B-46BF-926B-6385407936EE}"/>
              </a:ext>
            </a:extLst>
          </p:cNvPr>
          <p:cNvSpPr txBox="1"/>
          <p:nvPr/>
        </p:nvSpPr>
        <p:spPr>
          <a:xfrm>
            <a:off x="1233577" y="2097088"/>
            <a:ext cx="9592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Datos para hombres de Estados Unidos.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Solo cáncer de pulmón.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No se tiene en cuenta el </a:t>
            </a:r>
            <a:r>
              <a:rPr lang="es-CO" sz="2400" dirty="0" err="1"/>
              <a:t>overlap</a:t>
            </a:r>
            <a:r>
              <a:rPr lang="es-CO" sz="2400" dirty="0"/>
              <a:t>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23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85305-0AF1-4BDE-A822-2E2EE0E2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</a:t>
            </a:r>
          </a:p>
        </p:txBody>
      </p:sp>
      <p:pic>
        <p:nvPicPr>
          <p:cNvPr id="6" name="Marcador de contenido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FB96015-D4B1-406F-AF02-06F3508819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94215"/>
            <a:ext cx="4878387" cy="3252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Marcador de contenido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3C318CC-0FED-43C6-999D-5D789DA7DD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95273"/>
            <a:ext cx="4875213" cy="3250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952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7CE9DB9-7CC2-45E1-A174-2F6EF6D675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=0.74</m:t>
                      </m:r>
                    </m:oMath>
                  </m:oMathPara>
                </a14:m>
                <a:endParaRPr lang="es-CO" dirty="0">
                  <a:latin typeface="+mn-lt"/>
                </a:endParaRP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7CE9DB9-7CC2-45E1-A174-2F6EF6D67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Marcador de contenido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4C5B2E8-2C06-48BD-AD36-BB94122C15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95273"/>
            <a:ext cx="4875213" cy="3250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Marcador de contenido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C16AFB1-3584-4A1B-B8C7-AD91B97E04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1413" y="2394215"/>
            <a:ext cx="4878387" cy="3252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08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cono&#10;&#10;Descripción generada automáticamente">
            <a:extLst>
              <a:ext uri="{FF2B5EF4-FFF2-40B4-BE49-F238E27FC236}">
                <a16:creationId xmlns:a16="http://schemas.microsoft.com/office/drawing/2014/main" id="{A4DC7F37-A980-4D8B-BB5B-C41E439CE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949" y="1363097"/>
            <a:ext cx="5485714" cy="36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375CC5D3-AFA6-459A-94E9-C70BBE43019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46704" y="1478526"/>
                <a:ext cx="3856037" cy="3541714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2400" b="0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  <a:p>
                <a:endParaRPr lang="es-CO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𝑇𝑎𝑏𝑎𝑐𝑜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𝐶𝑜𝑛𝑠𝑢𝑚𝑖𝑑𝑜</m:t>
                      </m:r>
                    </m:oMath>
                  </m:oMathPara>
                </a14:m>
                <a:endParaRPr lang="es-CO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𝐸𝑑𝑎𝑑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ñ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𝑜𝑠</m:t>
                      </m:r>
                    </m:oMath>
                  </m:oMathPara>
                </a14:m>
                <a:endParaRPr lang="es-CO" b="0" dirty="0"/>
              </a:p>
              <a:p>
                <a:endParaRPr lang="es-CO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229.79</m:t>
                      </m:r>
                    </m:oMath>
                  </m:oMathPara>
                </a14:m>
                <a:endParaRPr lang="es-CO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=−1.95 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=10.64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375CC5D3-AFA6-459A-94E9-C70BBE430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46704" y="1478526"/>
                <a:ext cx="3856037" cy="35417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627B681-C830-4EFD-B731-2551645A4ED8}"/>
                  </a:ext>
                </a:extLst>
              </p:cNvPr>
              <p:cNvSpPr txBox="1"/>
              <p:nvPr/>
            </p:nvSpPr>
            <p:spPr>
              <a:xfrm flipH="1">
                <a:off x="1146704" y="5821557"/>
                <a:ext cx="8877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Conclusión: El parámetro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 no solo no es relevante, sino también es negativa. 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627B681-C830-4EFD-B731-2551645A4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46704" y="5821557"/>
                <a:ext cx="8877189" cy="369332"/>
              </a:xfrm>
              <a:prstGeom prst="rect">
                <a:avLst/>
              </a:prstGeom>
              <a:blipFill>
                <a:blip r:embed="rId4"/>
                <a:stretch>
                  <a:fillRect l="-549" t="-9836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532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250</TotalTime>
  <Words>159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Tw Cen MT</vt:lpstr>
      <vt:lpstr>Circuito</vt:lpstr>
      <vt:lpstr>Efectos del cigarrillo en la salud</vt:lpstr>
      <vt:lpstr>Pregunta / A quién le interesa</vt:lpstr>
      <vt:lpstr>Set de datos IMASS  (international mortality and smoking statistics)</vt:lpstr>
      <vt:lpstr>Restricciones </vt:lpstr>
      <vt:lpstr>resultados</vt:lpstr>
      <vt:lpstr>R^2=0.74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Efectos del cigarrillo en la salud</dc:title>
  <dc:creator>Miguel Perilla</dc:creator>
  <cp:lastModifiedBy>Miguel Perilla</cp:lastModifiedBy>
  <cp:revision>2</cp:revision>
  <dcterms:created xsi:type="dcterms:W3CDTF">2022-02-18T15:11:31Z</dcterms:created>
  <dcterms:modified xsi:type="dcterms:W3CDTF">2022-02-18T19:22:05Z</dcterms:modified>
</cp:coreProperties>
</file>