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41de21e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41de21e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41de21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41de21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41de21e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41de21e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41de21e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41de21e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41de21e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41de21e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41de21e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41de21e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41de21e7_0_3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41de21e7_0_3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41de21e7_0_3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41de21e7_0_3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41de21e7_0_3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41de21e7_0_3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41de21e7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41de21e7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41de21e7_0_3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41de21e7_0_3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41de21e7_0_3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41de21e7_0_3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41de21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41de21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758875" y="155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eHealth Access: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Medunova Search Engine</a:t>
            </a:r>
            <a:endParaRPr sz="35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700349" cy="159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and Standards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129200"/>
            <a:ext cx="839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Back-end search algorithm - Ian / Rayon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Back-end mailing systems - Tomiwa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Front-end chat box design - Miguel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 - Mark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11725" y="1409375"/>
            <a:ext cx="834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Tiered Architecture: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Wordpress runs the view compiling all code for the search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 is written in PHP, Javascript, HTML and CSS for </a:t>
            </a:r>
            <a:r>
              <a:rPr lang="en"/>
              <a:t>styling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Back-end code with search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files used to aid the search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in 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Wordpress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store/gather files according to application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 product monograph in an accessible domain for the pdf parser to open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Challenges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11725" y="1481825"/>
            <a:ext cx="843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PHP - coding for both back-end and front-end and the connection between the two.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Object Oriententated Programming (OOP) to connect the code easily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Imports and composer to handle the pdf file conversion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I/O to handle pdf and text files to aid in the search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a new language with similarities with C, Python and Java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Compiled all our code as a plugin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in </a:t>
            </a:r>
            <a:r>
              <a:rPr lang="en"/>
              <a:t>parallel</a:t>
            </a:r>
            <a:r>
              <a:rPr lang="en"/>
              <a:t> with other plugin files and code to display the website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the needs for a wordpress plugin to compile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JQuery and Ajax-Search plugin to connect files and user inputs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Adding files that </a:t>
            </a:r>
            <a:r>
              <a:rPr lang="en"/>
              <a:t>didn't</a:t>
            </a:r>
            <a:r>
              <a:rPr lang="en"/>
              <a:t> interfere with the webpage using FTP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Challenges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290375"/>
            <a:ext cx="843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add files </a:t>
            </a:r>
            <a:r>
              <a:rPr lang="en"/>
              <a:t>into</a:t>
            </a:r>
            <a:r>
              <a:rPr lang="en"/>
              <a:t> WordPress so code can be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handling and viewing of all our files that are currently deployed on the website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Accessing wordpress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CSS styling and HTML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create and style chat box with product owners preference of font and colours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chat box to adapt to screen sizes and stick through scrolling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the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connect the chat box with back-end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button works based on JQuery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Algorithm relies on JQuery to receive user questions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and implementing JQuery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Errors when running in a PHP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99425" y="18442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00">
                <a:solidFill>
                  <a:srgbClr val="000000"/>
                </a:solidFill>
              </a:rPr>
              <a:t>Question and Answer</a:t>
            </a:r>
            <a:endParaRPr sz="6800">
              <a:solidFill>
                <a:srgbClr val="000000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275" y="4366175"/>
            <a:ext cx="9144000" cy="7773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401900"/>
            <a:ext cx="843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chatbot with search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simple questions about </a:t>
            </a:r>
            <a:r>
              <a:rPr lang="en"/>
              <a:t>prescription</a:t>
            </a:r>
            <a:r>
              <a:rPr lang="en"/>
              <a:t> medication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 are automatically </a:t>
            </a:r>
            <a:r>
              <a:rPr lang="en"/>
              <a:t>referenced to the drug being viewed.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questions in a human-like manner so that it is easier to understand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Chatbot is interactive on the webpage with easy to understand styling and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functionality </a:t>
            </a:r>
            <a:r>
              <a:rPr lang="en"/>
              <a:t>built</a:t>
            </a:r>
            <a:r>
              <a:rPr lang="en"/>
              <a:t>-in, user can </a:t>
            </a:r>
            <a:r>
              <a:rPr lang="en"/>
              <a:t>receive</a:t>
            </a:r>
            <a:r>
              <a:rPr lang="en"/>
              <a:t> </a:t>
            </a:r>
            <a:r>
              <a:rPr lang="en"/>
              <a:t>email</a:t>
            </a:r>
            <a:r>
              <a:rPr lang="en"/>
              <a:t> of the </a:t>
            </a:r>
            <a:r>
              <a:rPr lang="en"/>
              <a:t>chat box</a:t>
            </a:r>
            <a:r>
              <a:rPr lang="en"/>
              <a:t> transcript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 Stack Development: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Back-end search algorithm design and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Front-end wordpress integration and API calls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Features: User Interface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72175" y="1295400"/>
            <a:ext cx="5427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Front End component of our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Composed of search bar text forms, submission buttons, and a visual of search engine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visual shows user searches and engine results as if it were a text messaging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Messages are formatted so it’s like a real person is talking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Employed: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- Used to contain main document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CSS - Apply styling, to document elements (text bubbles)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PHP - Server side processing; man</a:t>
            </a:r>
            <a:r>
              <a:rPr lang="en"/>
              <a:t>aging data stored (account details) and obtained (results)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</a:t>
            </a:r>
            <a:r>
              <a:rPr lang="en"/>
              <a:t> </a:t>
            </a:r>
            <a:r>
              <a:rPr lang="en"/>
              <a:t>AND JQUERY - </a:t>
            </a:r>
            <a:r>
              <a:rPr lang="en"/>
              <a:t>Client side actions </a:t>
            </a:r>
            <a:r>
              <a:rPr lang="en"/>
              <a:t>such as </a:t>
            </a:r>
            <a:r>
              <a:rPr lang="en"/>
              <a:t>showing and hiding the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AJAX - Communication between client and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50" y="1513700"/>
            <a:ext cx="3239126" cy="341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39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r>
              <a:rPr lang="en"/>
              <a:t> Feature Review: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Cont.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51525" y="1062600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and Integrated Search Bar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44000" y="1062600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Functionality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204125" y="1062600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Bubbles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87125" y="2679200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and Hiding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44000" y="2679188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04125" y="2679200"/>
            <a:ext cx="27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Appearance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303" y="1432000"/>
            <a:ext cx="1157647" cy="12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588" y="1665075"/>
            <a:ext cx="1266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65075"/>
            <a:ext cx="2771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88" y="3052925"/>
            <a:ext cx="2856000" cy="97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8583" y="3052920"/>
            <a:ext cx="1266825" cy="122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3300" y="3056083"/>
            <a:ext cx="1157649" cy="121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Features: Search Algorithm 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25" y="1467500"/>
            <a:ext cx="825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a search algorithm that is </a:t>
            </a:r>
            <a:r>
              <a:rPr lang="en"/>
              <a:t>capable</a:t>
            </a:r>
            <a:r>
              <a:rPr lang="en"/>
              <a:t> of handling simple medical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an answer </a:t>
            </a:r>
            <a:r>
              <a:rPr lang="en"/>
              <a:t>formatted</a:t>
            </a:r>
            <a:r>
              <a:rPr lang="en"/>
              <a:t> to be more like a human response, and have a back-up answer in the case that an answer cannot be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keywords from the user input that will lead the search algorithm to finding an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Keywords are matched and looked </a:t>
            </a:r>
            <a:r>
              <a:rPr lang="en"/>
              <a:t>for</a:t>
            </a:r>
            <a:r>
              <a:rPr lang="en"/>
              <a:t> within the product monograph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Sentences that contain or are related to the keyword are extracted from the </a:t>
            </a:r>
            <a:r>
              <a:rPr lang="en"/>
              <a:t>monograph to narrow down the search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Organize the questions into one of three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True/False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Quantitative</a:t>
            </a:r>
            <a:r>
              <a:rPr lang="en"/>
              <a:t>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</a:t>
            </a:r>
            <a:r>
              <a:rPr lang="en"/>
              <a:t> Cont.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11700" y="399575"/>
            <a:ext cx="8253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Answer Question: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another set of keywords for true/false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</a:t>
            </a:r>
            <a:r>
              <a:rPr lang="en"/>
              <a:t>ascertain</a:t>
            </a:r>
            <a:r>
              <a:rPr lang="en"/>
              <a:t> headers for specific questions like “dosages” and “use”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Formatting questions based on category and keywords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 to formulate an answer in the most human-like way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handled in different ways for each category of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search removes any words that may or should not be included in a typical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inputs that may not be </a:t>
            </a:r>
            <a:r>
              <a:rPr lang="en"/>
              <a:t>grammatically</a:t>
            </a:r>
            <a:r>
              <a:rPr lang="en"/>
              <a:t> correct to the best of the </a:t>
            </a:r>
            <a:r>
              <a:rPr lang="en"/>
              <a:t>algorithms</a:t>
            </a:r>
            <a:r>
              <a:rPr lang="en"/>
              <a:t> 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search</a:t>
            </a:r>
            <a:r>
              <a:rPr lang="en"/>
              <a:t> algorithm is written to be expanded upon, allowing the incorporation of different monographs and unique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event where more direct questions that need to be handled in a different fashion appears, the </a:t>
            </a:r>
            <a:r>
              <a:rPr lang="en"/>
              <a:t>code</a:t>
            </a:r>
            <a:r>
              <a:rPr lang="en"/>
              <a:t> can be adapted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Likewise, a new category with different keywords can be created to help manage new questions not previously handled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Features: Email Transcript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23150" y="1600825"/>
            <a:ext cx="87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Developed a feature allowing patients to receive a transcript of their conversation with the Medunova chat bot via email.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Formatted the email to resemble the chat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Obtain the user’s email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has to be logged in to use Medunova so we obtain the email address of the current user’s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Format the email 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is formatted to look like the chat style with proper alignment and full details.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Cont.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45500" y="461150"/>
            <a:ext cx="825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the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Medunova email account to serve as the sender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cases where the email could not be </a:t>
            </a:r>
            <a:r>
              <a:rPr lang="en"/>
              <a:t>successfully</a:t>
            </a:r>
            <a:r>
              <a:rPr lang="en"/>
              <a:t> sent.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email Sender was written as a class so it could be reused in the future as part of other features.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C7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Process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11725" y="1178075"/>
            <a:ext cx="8398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Discord was the one of the main tools used for communication between the team members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Slack was used to communicate with the product owner and set-up meetings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Zoom held weekly meetings to update product owner on progress and difficulties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Spikes were used to </a:t>
            </a:r>
            <a:r>
              <a:rPr lang="en"/>
              <a:t>research</a:t>
            </a:r>
            <a:r>
              <a:rPr lang="en"/>
              <a:t> the project requirements and create a guideline for the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Stories were </a:t>
            </a:r>
            <a:r>
              <a:rPr lang="en"/>
              <a:t>developed</a:t>
            </a:r>
            <a:r>
              <a:rPr lang="en"/>
              <a:t> as we researched more on implementing a search algorithm and chat box, also new stories were added by product owner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 meetings were mandatory for sprint updates and weekly 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progress to the team members was done through meetings or messages on Discord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Splitting the team into front-end and back-end developers helped progress the code while still being able to help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Mockito to test code reliant upon unfinished user-stories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