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3" d="100"/>
          <a:sy n="73" d="100"/>
        </p:scale>
        <p:origin x="3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593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403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1723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018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6419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206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646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55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302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07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773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778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222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4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987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672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345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5197" y="808480"/>
            <a:ext cx="7666859" cy="2181334"/>
          </a:xfrm>
        </p:spPr>
        <p:txBody>
          <a:bodyPr/>
          <a:lstStyle/>
          <a:p>
            <a:pPr algn="ctr"/>
            <a:r>
              <a:rPr lang="es-VE" sz="33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INTRODUCCION AL TRABAJO </a:t>
            </a:r>
            <a:br>
              <a:rPr lang="es-VE" sz="33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VE" sz="33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 EL SERVICIO FTP EN LA DROGUERÍA VITALCLINIC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08" y="0"/>
            <a:ext cx="1126865" cy="112686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094" y="5834995"/>
            <a:ext cx="1175266" cy="76943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290" y="5012123"/>
            <a:ext cx="822872" cy="82287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3397" y="3374926"/>
            <a:ext cx="1330457" cy="108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80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split orient="vert"/>
      </p:transition>
    </mc:Choice>
    <mc:Fallback>
      <p:transition spd="slow" advClick="0" advTm="5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6235" y="284540"/>
            <a:ext cx="7666859" cy="576824"/>
          </a:xfrm>
        </p:spPr>
        <p:txBody>
          <a:bodyPr/>
          <a:lstStyle/>
          <a:p>
            <a:pPr algn="ctr"/>
            <a:r>
              <a:rPr lang="es-VE" sz="33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¿QUE ES FTP?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729525" y="1461018"/>
            <a:ext cx="654232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350" dirty="0"/>
              <a:t>FTP es el acrónimo de «</a:t>
            </a:r>
            <a:r>
              <a:rPr lang="es-ES" sz="1350" b="1" dirty="0"/>
              <a:t>Protocolo de Transferencia de Ficheros</a:t>
            </a:r>
            <a:r>
              <a:rPr lang="es-ES" sz="1350" dirty="0"/>
              <a:t>» (en inglés, File Transfer </a:t>
            </a:r>
            <a:r>
              <a:rPr lang="es-ES" sz="1350" dirty="0" err="1"/>
              <a:t>Protocol</a:t>
            </a:r>
            <a:r>
              <a:rPr lang="es-ES" sz="1350" dirty="0"/>
              <a:t>). FTP es un protocolo que se utiliza para transferir todo tipo de archivos entre equipos conectados a una red.</a:t>
            </a:r>
            <a:endParaRPr lang="es-VE" sz="1350" dirty="0"/>
          </a:p>
        </p:txBody>
      </p:sp>
      <p:sp>
        <p:nvSpPr>
          <p:cNvPr id="5" name="Rectángulo 4"/>
          <p:cNvSpPr/>
          <p:nvPr/>
        </p:nvSpPr>
        <p:spPr>
          <a:xfrm>
            <a:off x="729522" y="2222421"/>
            <a:ext cx="6542320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350" dirty="0"/>
              <a:t>En el caso de </a:t>
            </a:r>
            <a:r>
              <a:rPr lang="es-ES" sz="1350" dirty="0" err="1"/>
              <a:t>Vitalclinic</a:t>
            </a:r>
            <a:r>
              <a:rPr lang="es-ES" sz="1350" dirty="0"/>
              <a:t> se contrató un servicio externo, para contar con un servidor FTP, y a través de este realizar la recepción de pedidos, envío de facturas y existencias de los productos, todos en formato .</a:t>
            </a:r>
            <a:r>
              <a:rPr lang="es-ES" sz="1350" dirty="0" err="1"/>
              <a:t>txt</a:t>
            </a:r>
            <a:r>
              <a:rPr lang="es-ES" sz="1350" dirty="0"/>
              <a:t> </a:t>
            </a:r>
            <a:endParaRPr lang="es-VE" sz="1350" dirty="0"/>
          </a:p>
        </p:txBody>
      </p:sp>
      <p:sp>
        <p:nvSpPr>
          <p:cNvPr id="6" name="Rectángulo 5"/>
          <p:cNvSpPr/>
          <p:nvPr/>
        </p:nvSpPr>
        <p:spPr>
          <a:xfrm>
            <a:off x="729523" y="3034485"/>
            <a:ext cx="6542320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350" dirty="0"/>
              <a:t>La droguería actualmente cuenta con el sistema administrativo </a:t>
            </a:r>
            <a:r>
              <a:rPr lang="es-ES" sz="1350" dirty="0" err="1"/>
              <a:t>Profit</a:t>
            </a:r>
            <a:r>
              <a:rPr lang="es-ES" sz="1350" dirty="0"/>
              <a:t> Plus 2k8, este sistema permite la importación y exportación de archivos en formato .</a:t>
            </a:r>
            <a:r>
              <a:rPr lang="es-ES" sz="1350" dirty="0" err="1"/>
              <a:t>txt</a:t>
            </a:r>
            <a:r>
              <a:rPr lang="es-ES" sz="1350" dirty="0"/>
              <a:t> para realizar el proceso antes descrito.</a:t>
            </a:r>
            <a:endParaRPr lang="es-VE" sz="1350" dirty="0"/>
          </a:p>
        </p:txBody>
      </p:sp>
      <p:sp>
        <p:nvSpPr>
          <p:cNvPr id="13" name="Rectángulo 12"/>
          <p:cNvSpPr/>
          <p:nvPr/>
        </p:nvSpPr>
        <p:spPr>
          <a:xfrm>
            <a:off x="729522" y="3799032"/>
            <a:ext cx="654232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350" dirty="0"/>
              <a:t>Cabe destacar que los clientes también cuentan con un sistema que permite visualizar el catálogo de existencias y solicitar pedidos </a:t>
            </a:r>
            <a:r>
              <a:rPr lang="es-ES" sz="1350" dirty="0" err="1"/>
              <a:t>via</a:t>
            </a:r>
            <a:r>
              <a:rPr lang="es-ES" sz="1350" dirty="0"/>
              <a:t> ftp.</a:t>
            </a:r>
            <a:endParaRPr lang="es-VE" sz="135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525AD51-6113-4B4C-A0B3-CBC4FE304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094" y="5834995"/>
            <a:ext cx="1175266" cy="76943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6E0A351-F1C6-4B08-9A0D-A6ADA9720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290" y="5012123"/>
            <a:ext cx="822872" cy="82287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08" y="0"/>
            <a:ext cx="1126865" cy="112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9152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ctrTitle"/>
          </p:nvPr>
        </p:nvSpPr>
        <p:spPr>
          <a:xfrm>
            <a:off x="-2" y="671228"/>
            <a:ext cx="9144002" cy="576824"/>
          </a:xfrm>
        </p:spPr>
        <p:txBody>
          <a:bodyPr/>
          <a:lstStyle/>
          <a:p>
            <a:pPr algn="ctr"/>
            <a:r>
              <a:rPr lang="es-VE" sz="33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ESTRUCTURA</a:t>
            </a:r>
            <a:br>
              <a:rPr lang="es-VE" sz="33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VE" sz="33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DEL SERVIDOR FTP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614014" y="2790117"/>
            <a:ext cx="7052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350" dirty="0"/>
              <a:t>Cada </a:t>
            </a:r>
            <a:r>
              <a:rPr lang="es-VE" sz="1350" b="1" dirty="0"/>
              <a:t>cuenta FTP</a:t>
            </a:r>
            <a:r>
              <a:rPr lang="es-VE" sz="1350" dirty="0"/>
              <a:t> se identifica por su nombre de </a:t>
            </a:r>
            <a:r>
              <a:rPr lang="es-VE" sz="1350" b="1" dirty="0"/>
              <a:t>usuario</a:t>
            </a:r>
            <a:r>
              <a:rPr lang="es-VE" sz="1350" dirty="0"/>
              <a:t> y se valida utilizando una </a:t>
            </a:r>
            <a:r>
              <a:rPr lang="es-VE" sz="1350" b="1" dirty="0"/>
              <a:t>contraseña</a:t>
            </a:r>
            <a:r>
              <a:rPr lang="es-VE" sz="1350" dirty="0"/>
              <a:t>. Asimismo, cada cuenta de FTP está asociada a un directorio que se comporta como su raíz: el usuario que conecta por FTP puede acceder a los ficheros creados en directorios y subdirectorios a partir de su raíz.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614015" y="1806930"/>
            <a:ext cx="7052843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350" dirty="0"/>
              <a:t>Las conexiones al servidor FTP se realizan mediante cuentas de usuario o cuentas de FTP.</a:t>
            </a:r>
          </a:p>
          <a:p>
            <a:r>
              <a:rPr lang="es-VE" sz="1350" dirty="0"/>
              <a:t>Estas cuentas son el medio estándar para gestionar el contenido alojado en un servidor web: enviar archivos, descargarlos, crear directorios, borrar ficheros, etc.</a:t>
            </a:r>
          </a:p>
          <a:p>
            <a:endParaRPr lang="es-VE" sz="1350" dirty="0"/>
          </a:p>
          <a:p>
            <a:endParaRPr lang="es-VE" sz="1350" dirty="0"/>
          </a:p>
          <a:p>
            <a:endParaRPr lang="es-VE" sz="135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0389DD0-513B-4DA6-A621-ED3B970AA51A}"/>
              </a:ext>
            </a:extLst>
          </p:cNvPr>
          <p:cNvSpPr txBox="1"/>
          <p:nvPr/>
        </p:nvSpPr>
        <p:spPr>
          <a:xfrm>
            <a:off x="614014" y="3796407"/>
            <a:ext cx="7052843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350" dirty="0"/>
              <a:t>Para la droguería la estructura de carpetas de cada cuenta FTP es la siguiente:</a:t>
            </a:r>
          </a:p>
          <a:p>
            <a:endParaRPr lang="es-VE" sz="1350" dirty="0"/>
          </a:p>
          <a:p>
            <a:r>
              <a:rPr lang="es-VE" sz="1350" dirty="0"/>
              <a:t>/Existencia</a:t>
            </a:r>
          </a:p>
          <a:p>
            <a:r>
              <a:rPr lang="es-VE" sz="1350" dirty="0"/>
              <a:t>/Facturas</a:t>
            </a:r>
          </a:p>
          <a:p>
            <a:r>
              <a:rPr lang="es-VE" sz="1350" dirty="0"/>
              <a:t>/Pedidos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C83EE29-3C69-49D8-812A-B66E3CECB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094" y="5834995"/>
            <a:ext cx="1175266" cy="76943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FEECF16-1F59-4947-A848-D010D1155B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290" y="5012123"/>
            <a:ext cx="822872" cy="822872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08" y="0"/>
            <a:ext cx="1126865" cy="112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8677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251" y="2126562"/>
            <a:ext cx="6775079" cy="4731438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0FB7625B-E25E-4636-973F-56AA08393C4E}"/>
              </a:ext>
            </a:extLst>
          </p:cNvPr>
          <p:cNvSpPr txBox="1"/>
          <p:nvPr/>
        </p:nvSpPr>
        <p:spPr>
          <a:xfrm>
            <a:off x="850251" y="1561024"/>
            <a:ext cx="7052843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350" dirty="0"/>
              <a:t>Para la conexión al servidor FTP se puede utilizar la aplicación de código abierto</a:t>
            </a:r>
          </a:p>
          <a:p>
            <a:r>
              <a:rPr lang="es-VE" sz="1350" dirty="0"/>
              <a:t> FileZilla Client </a:t>
            </a:r>
          </a:p>
          <a:p>
            <a:endParaRPr lang="es-VE" sz="1350" dirty="0"/>
          </a:p>
          <a:p>
            <a:endParaRPr lang="es-VE" sz="1350" dirty="0"/>
          </a:p>
          <a:p>
            <a:endParaRPr lang="es-VE" sz="135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4821842-F64D-4232-BDD5-7749A08ACE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094" y="5834995"/>
            <a:ext cx="1175266" cy="76943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38AB5A9-84F5-479F-8111-66D8B129A9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290" y="5012123"/>
            <a:ext cx="822872" cy="822872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08" y="0"/>
            <a:ext cx="1126865" cy="1126865"/>
          </a:xfrm>
          <a:prstGeom prst="rect">
            <a:avLst/>
          </a:prstGeom>
        </p:spPr>
      </p:pic>
      <p:sp>
        <p:nvSpPr>
          <p:cNvPr id="15" name="Título 1"/>
          <p:cNvSpPr>
            <a:spLocks noGrp="1"/>
          </p:cNvSpPr>
          <p:nvPr>
            <p:ph type="ctrTitle"/>
          </p:nvPr>
        </p:nvSpPr>
        <p:spPr>
          <a:xfrm>
            <a:off x="-2" y="671228"/>
            <a:ext cx="9144002" cy="576824"/>
          </a:xfrm>
        </p:spPr>
        <p:txBody>
          <a:bodyPr/>
          <a:lstStyle/>
          <a:p>
            <a:pPr algn="ctr"/>
            <a:r>
              <a:rPr lang="es-VE" sz="33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ESTRUCTURA</a:t>
            </a:r>
            <a:br>
              <a:rPr lang="es-VE" sz="33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VE" sz="33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DEL SERVIDOR FTP</a:t>
            </a:r>
          </a:p>
        </p:txBody>
      </p:sp>
    </p:spTree>
    <p:extLst>
      <p:ext uri="{BB962C8B-B14F-4D97-AF65-F5344CB8AC3E}">
        <p14:creationId xmlns:p14="http://schemas.microsoft.com/office/powerpoint/2010/main" val="3261754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8F3D967A-5888-469B-A45B-D2EFA89A5542}"/>
              </a:ext>
            </a:extLst>
          </p:cNvPr>
          <p:cNvSpPr txBox="1"/>
          <p:nvPr/>
        </p:nvSpPr>
        <p:spPr>
          <a:xfrm>
            <a:off x="967818" y="1582639"/>
            <a:ext cx="7052843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350" dirty="0"/>
              <a:t>En esta se debe colocar </a:t>
            </a:r>
            <a:r>
              <a:rPr lang="es-VE" sz="1350" b="1" dirty="0"/>
              <a:t>dirección del servidor</a:t>
            </a:r>
            <a:r>
              <a:rPr lang="es-VE" sz="1350" dirty="0"/>
              <a:t>, </a:t>
            </a:r>
            <a:r>
              <a:rPr lang="es-VE" sz="1350" b="1" dirty="0"/>
              <a:t>nombre de usuario</a:t>
            </a:r>
            <a:r>
              <a:rPr lang="es-VE" sz="1350" dirty="0"/>
              <a:t>, </a:t>
            </a:r>
            <a:r>
              <a:rPr lang="es-VE" sz="1350" b="1" dirty="0" smtClean="0"/>
              <a:t>contraseña</a:t>
            </a:r>
          </a:p>
          <a:p>
            <a:r>
              <a:rPr lang="es-VE" sz="1350" dirty="0" smtClean="0"/>
              <a:t> </a:t>
            </a:r>
            <a:r>
              <a:rPr lang="es-VE" sz="1350" dirty="0"/>
              <a:t>y </a:t>
            </a:r>
            <a:r>
              <a:rPr lang="es-VE" sz="1350" b="1" dirty="0"/>
              <a:t>número de puerto:</a:t>
            </a:r>
            <a:endParaRPr lang="es-VE" sz="1350" dirty="0"/>
          </a:p>
          <a:p>
            <a:endParaRPr lang="es-VE" sz="1350" dirty="0"/>
          </a:p>
          <a:p>
            <a:endParaRPr lang="es-VE" sz="1350" dirty="0"/>
          </a:p>
          <a:p>
            <a:endParaRPr lang="es-VE" sz="1350" dirty="0"/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8F91AB18-D409-436B-9761-E40B8A72C3C2}"/>
              </a:ext>
            </a:extLst>
          </p:cNvPr>
          <p:cNvGrpSpPr/>
          <p:nvPr/>
        </p:nvGrpSpPr>
        <p:grpSpPr>
          <a:xfrm>
            <a:off x="718459" y="2530840"/>
            <a:ext cx="7106194" cy="1165951"/>
            <a:chOff x="909283" y="2921406"/>
            <a:chExt cx="8403912" cy="1015187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C44328C8-8264-4210-850E-26D656DBEA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5619" b="90469"/>
            <a:stretch/>
          </p:blipFill>
          <p:spPr>
            <a:xfrm>
              <a:off x="909283" y="2921406"/>
              <a:ext cx="8403912" cy="1015187"/>
            </a:xfrm>
            <a:prstGeom prst="rect">
              <a:avLst/>
            </a:prstGeom>
          </p:spPr>
        </p:pic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A61F8E56-CA50-4977-86BE-30E076DDC72C}"/>
                </a:ext>
              </a:extLst>
            </p:cNvPr>
            <p:cNvSpPr/>
            <p:nvPr/>
          </p:nvSpPr>
          <p:spPr>
            <a:xfrm>
              <a:off x="1459684" y="3665989"/>
              <a:ext cx="1090569" cy="270603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sz="1350">
                <a:noFill/>
              </a:endParaRPr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4279EF7D-7382-43A0-BA5E-7B8D8E67626F}"/>
                </a:ext>
              </a:extLst>
            </p:cNvPr>
            <p:cNvSpPr/>
            <p:nvPr/>
          </p:nvSpPr>
          <p:spPr>
            <a:xfrm>
              <a:off x="3759666" y="3665989"/>
              <a:ext cx="1090569" cy="270603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sz="1350">
                <a:noFill/>
              </a:endParaRPr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DD9E66F8-10F9-40BA-A3BF-51E3A4B87532}"/>
                </a:ext>
              </a:extLst>
            </p:cNvPr>
            <p:cNvSpPr/>
            <p:nvPr/>
          </p:nvSpPr>
          <p:spPr>
            <a:xfrm>
              <a:off x="5630411" y="3665989"/>
              <a:ext cx="1090569" cy="270603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sz="1350">
                <a:noFill/>
              </a:endParaRPr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6825C585-CD3A-490F-AC35-868A03300C59}"/>
                </a:ext>
              </a:extLst>
            </p:cNvPr>
            <p:cNvSpPr/>
            <p:nvPr/>
          </p:nvSpPr>
          <p:spPr>
            <a:xfrm>
              <a:off x="7281644" y="3655396"/>
              <a:ext cx="461395" cy="270603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sz="1350">
                <a:noFill/>
              </a:endParaRPr>
            </a:p>
          </p:txBody>
        </p:sp>
      </p:grpSp>
      <p:pic>
        <p:nvPicPr>
          <p:cNvPr id="18" name="Imagen 17">
            <a:extLst>
              <a:ext uri="{FF2B5EF4-FFF2-40B4-BE49-F238E27FC236}">
                <a16:creationId xmlns:a16="http://schemas.microsoft.com/office/drawing/2014/main" id="{A3D9A207-2774-4013-AF6A-D520ED481F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094" y="5834995"/>
            <a:ext cx="1175266" cy="769432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7E943219-E134-4EA7-B6CC-1692EDAD59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290" y="5012123"/>
            <a:ext cx="822872" cy="822872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08" y="0"/>
            <a:ext cx="1126865" cy="1126865"/>
          </a:xfrm>
          <a:prstGeom prst="rect">
            <a:avLst/>
          </a:prstGeom>
        </p:spPr>
      </p:pic>
      <p:sp>
        <p:nvSpPr>
          <p:cNvPr id="22" name="Título 1"/>
          <p:cNvSpPr>
            <a:spLocks noGrp="1"/>
          </p:cNvSpPr>
          <p:nvPr>
            <p:ph type="ctrTitle"/>
          </p:nvPr>
        </p:nvSpPr>
        <p:spPr>
          <a:xfrm>
            <a:off x="-2" y="671228"/>
            <a:ext cx="9144002" cy="576824"/>
          </a:xfrm>
        </p:spPr>
        <p:txBody>
          <a:bodyPr/>
          <a:lstStyle/>
          <a:p>
            <a:pPr algn="ctr"/>
            <a:r>
              <a:rPr lang="es-VE" sz="33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ESTRUCTURA</a:t>
            </a:r>
            <a:br>
              <a:rPr lang="es-VE" sz="33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VE" sz="33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DEL SERVIDOR FTP</a:t>
            </a:r>
          </a:p>
        </p:txBody>
      </p:sp>
    </p:spTree>
    <p:extLst>
      <p:ext uri="{BB962C8B-B14F-4D97-AF65-F5344CB8AC3E}">
        <p14:creationId xmlns:p14="http://schemas.microsoft.com/office/powerpoint/2010/main" val="837312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8F3D967A-5888-469B-A45B-D2EFA89A5542}"/>
              </a:ext>
            </a:extLst>
          </p:cNvPr>
          <p:cNvSpPr txBox="1"/>
          <p:nvPr/>
        </p:nvSpPr>
        <p:spPr>
          <a:xfrm>
            <a:off x="850251" y="1474964"/>
            <a:ext cx="7052843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350" dirty="0"/>
              <a:t>Una vez se establece la conexión podremos visualizar de forma correcta el </a:t>
            </a:r>
            <a:r>
              <a:rPr lang="es-VE" sz="1350" dirty="0" smtClean="0"/>
              <a:t>área</a:t>
            </a:r>
          </a:p>
          <a:p>
            <a:r>
              <a:rPr lang="es-VE" sz="1350" dirty="0" smtClean="0"/>
              <a:t>de </a:t>
            </a:r>
            <a:r>
              <a:rPr lang="es-VE" sz="1350" dirty="0"/>
              <a:t>trabajo</a:t>
            </a:r>
          </a:p>
          <a:p>
            <a:endParaRPr lang="es-VE" sz="1350" dirty="0"/>
          </a:p>
          <a:p>
            <a:endParaRPr lang="es-VE" sz="1350" dirty="0"/>
          </a:p>
          <a:p>
            <a:endParaRPr lang="es-VE" sz="135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568A5A8-9C78-4CAA-B7CB-2A5388B83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094" y="5834995"/>
            <a:ext cx="1175266" cy="76943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E3B73A7-818E-442E-A1A3-E6B176DDA8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290" y="5012123"/>
            <a:ext cx="822872" cy="82287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08" y="0"/>
            <a:ext cx="1126865" cy="1126865"/>
          </a:xfrm>
          <a:prstGeom prst="rect">
            <a:avLst/>
          </a:prstGeom>
        </p:spPr>
      </p:pic>
      <p:sp>
        <p:nvSpPr>
          <p:cNvPr id="14" name="Título 1"/>
          <p:cNvSpPr>
            <a:spLocks noGrp="1"/>
          </p:cNvSpPr>
          <p:nvPr>
            <p:ph type="ctrTitle"/>
          </p:nvPr>
        </p:nvSpPr>
        <p:spPr>
          <a:xfrm>
            <a:off x="-2" y="671228"/>
            <a:ext cx="9144002" cy="576824"/>
          </a:xfrm>
        </p:spPr>
        <p:txBody>
          <a:bodyPr/>
          <a:lstStyle/>
          <a:p>
            <a:pPr algn="ctr"/>
            <a:r>
              <a:rPr lang="es-VE" sz="33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ESTRUCTURA</a:t>
            </a:r>
            <a:br>
              <a:rPr lang="es-VE" sz="33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VE" sz="33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DEL SERVIDOR FTP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311" y="2053548"/>
            <a:ext cx="6792685" cy="4804452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4049489" y="3396343"/>
            <a:ext cx="3749040" cy="254725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" name="Rectángulo 5"/>
          <p:cNvSpPr/>
          <p:nvPr/>
        </p:nvSpPr>
        <p:spPr>
          <a:xfrm>
            <a:off x="1005844" y="3396343"/>
            <a:ext cx="3043645" cy="2547257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" name="Flecha derecha 6"/>
          <p:cNvSpPr/>
          <p:nvPr/>
        </p:nvSpPr>
        <p:spPr>
          <a:xfrm rot="19324746">
            <a:off x="7555981" y="4495842"/>
            <a:ext cx="862149" cy="20969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5" name="Flecha derecha 14"/>
          <p:cNvSpPr/>
          <p:nvPr/>
        </p:nvSpPr>
        <p:spPr>
          <a:xfrm rot="13110399">
            <a:off x="419176" y="4565126"/>
            <a:ext cx="862149" cy="20969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6" name="CuadroTexto 15"/>
          <p:cNvSpPr txBox="1"/>
          <p:nvPr/>
        </p:nvSpPr>
        <p:spPr>
          <a:xfrm>
            <a:off x="7870273" y="3904137"/>
            <a:ext cx="1240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600" dirty="0" smtClean="0"/>
              <a:t>SERVIDOR</a:t>
            </a:r>
            <a:endParaRPr lang="es-VE" sz="16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37822" y="3956141"/>
            <a:ext cx="1240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600" dirty="0" smtClean="0"/>
              <a:t>LOCAL</a:t>
            </a:r>
            <a:endParaRPr lang="es-VE" sz="1600" dirty="0"/>
          </a:p>
        </p:txBody>
      </p:sp>
    </p:spTree>
    <p:extLst>
      <p:ext uri="{BB962C8B-B14F-4D97-AF65-F5344CB8AC3E}">
        <p14:creationId xmlns:p14="http://schemas.microsoft.com/office/powerpoint/2010/main" val="9806390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775</TotalTime>
  <Words>327</Words>
  <Application>Microsoft Office PowerPoint</Application>
  <PresentationFormat>Presentación en pantalla (4:3)</PresentationFormat>
  <Paragraphs>30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Times New Roman</vt:lpstr>
      <vt:lpstr>Trebuchet MS</vt:lpstr>
      <vt:lpstr>Wingdings 3</vt:lpstr>
      <vt:lpstr>Faceta</vt:lpstr>
      <vt:lpstr>INTRODUCCION AL TRABAJO  CON EL SERVICIO FTP EN LA DROGUERÍA VITALCLINIC</vt:lpstr>
      <vt:lpstr>¿QUE ES FTP?</vt:lpstr>
      <vt:lpstr>ESTRUCTURA  DEL SERVIDOR FTP</vt:lpstr>
      <vt:lpstr>ESTRUCTURA  DEL SERVIDOR FTP</vt:lpstr>
      <vt:lpstr>ESTRUCTURA  DEL SERVIDOR FTP</vt:lpstr>
      <vt:lpstr>ESTRUCTURA  DEL SERVIDOR FTP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INTRODUCCION AL TRABAJO  CON EL SERVICIO FTP EN LA DROGUERÍA VITALCLINIC</dc:title>
  <dc:creator>Gerente Operaciones</dc:creator>
  <cp:lastModifiedBy>Gerente Operaciones</cp:lastModifiedBy>
  <cp:revision>29</cp:revision>
  <dcterms:created xsi:type="dcterms:W3CDTF">2024-07-12T15:37:44Z</dcterms:created>
  <dcterms:modified xsi:type="dcterms:W3CDTF">2024-07-15T20:34:06Z</dcterms:modified>
</cp:coreProperties>
</file>