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b4a4f38dc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b4a4f38dc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b4a4f38dc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b4a4f38dc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b65e959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b65e959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b4a4f38d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b4a4f38d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b4a4f38d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b4a4f38d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b4a4f38d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b4a4f38d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b4a4f38dc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b4a4f38dc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b65e959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b65e959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b65e959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b65e959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b65e959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b65e959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b65e959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b65e959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8700" y="1926300"/>
            <a:ext cx="7626600" cy="15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BALANÇO DO PROJETO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Sistema de Gestão de Organização de Conferências</a:t>
            </a:r>
            <a:endParaRPr sz="2355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322300" y="4587700"/>
            <a:ext cx="3090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Orientador: 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Adrian Dediu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idx="4294967295" type="title"/>
          </p:nvPr>
        </p:nvSpPr>
        <p:spPr>
          <a:xfrm>
            <a:off x="3229800" y="379325"/>
            <a:ext cx="268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04. Project </a:t>
            </a:r>
            <a:endParaRPr sz="2400"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8500"/>
            <a:ext cx="9144000" cy="39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25"/>
            <a:ext cx="9144001" cy="490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675"/>
            <a:ext cx="9144000" cy="340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45818E"/>
                </a:solidFill>
              </a:rPr>
              <a:t>Í</a:t>
            </a:r>
            <a:r>
              <a:rPr lang="en-GB" sz="4000">
                <a:solidFill>
                  <a:srgbClr val="45818E"/>
                </a:solidFill>
              </a:rPr>
              <a:t>NDICE</a:t>
            </a:r>
            <a:endParaRPr sz="4000">
              <a:solidFill>
                <a:srgbClr val="45818E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588900" y="1818075"/>
            <a:ext cx="7228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b="1" lang="en-GB" sz="27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INTRODUÇÃO</a:t>
            </a:r>
            <a:endParaRPr b="1" sz="27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b="1" lang="en-GB" sz="27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LISTA DE TAREFAS</a:t>
            </a:r>
            <a:endParaRPr b="1" sz="27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b="1" lang="en-GB" sz="27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PRINCIPAIS DIFICULDADES</a:t>
            </a:r>
            <a:endParaRPr b="1" sz="27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b="1" lang="en-GB" sz="27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PROJECT</a:t>
            </a:r>
            <a:endParaRPr b="1" sz="27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2577900" y="388325"/>
            <a:ext cx="398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01. Introdução</a:t>
            </a:r>
            <a:endParaRPr sz="2400"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698100" y="1489500"/>
            <a:ext cx="77478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No presente documento apresentamos o ponto de situação das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tarefas do projeto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Projeto que visa desenvolver uma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aplicação web de gestão de conferências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, desenvolvida para ajudar um organizador a 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planear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 uma conferência, automatizando grande parte do processo.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A aplicação desenvolvida tem como nome "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Ual Conf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". 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title"/>
          </p:nvPr>
        </p:nvSpPr>
        <p:spPr>
          <a:xfrm>
            <a:off x="499075" y="360425"/>
            <a:ext cx="4516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5818E"/>
                </a:solidFill>
              </a:rPr>
              <a:t>Resumo do Projeto</a:t>
            </a:r>
            <a:endParaRPr b="0"/>
          </a:p>
        </p:txBody>
      </p:sp>
      <p:sp>
        <p:nvSpPr>
          <p:cNvPr id="296" name="Google Shape;296;p16"/>
          <p:cNvSpPr txBox="1"/>
          <p:nvPr>
            <p:ph idx="4294967295" type="body"/>
          </p:nvPr>
        </p:nvSpPr>
        <p:spPr>
          <a:xfrm>
            <a:off x="698100" y="1597875"/>
            <a:ext cx="77478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Visando a gestão de conferências, a aplicação permite a gestão das mesmas nas seguintes fases: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preparação, submissões, revisões e pré-conferência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É desenvolvida em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React 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e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Node.js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A base de dados utilizada é </a:t>
            </a:r>
            <a:r>
              <a:rPr b="1" lang="en-GB" sz="2200">
                <a:latin typeface="Maven Pro"/>
                <a:ea typeface="Maven Pro"/>
                <a:cs typeface="Maven Pro"/>
                <a:sym typeface="Maven Pro"/>
              </a:rPr>
              <a:t>PostgreSQL</a:t>
            </a: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4294967295" type="title"/>
          </p:nvPr>
        </p:nvSpPr>
        <p:spPr>
          <a:xfrm>
            <a:off x="2323800" y="390800"/>
            <a:ext cx="44964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02. </a:t>
            </a:r>
            <a:r>
              <a:rPr lang="en-GB" sz="3600">
                <a:solidFill>
                  <a:srgbClr val="45818E"/>
                </a:solidFill>
              </a:rPr>
              <a:t>Lista de Tarefas </a:t>
            </a:r>
            <a:endParaRPr sz="3600"/>
          </a:p>
        </p:txBody>
      </p:sp>
      <p:sp>
        <p:nvSpPr>
          <p:cNvPr id="302" name="Google Shape;302;p17"/>
          <p:cNvSpPr txBox="1"/>
          <p:nvPr>
            <p:ph idx="4294967295" type="body"/>
          </p:nvPr>
        </p:nvSpPr>
        <p:spPr>
          <a:xfrm>
            <a:off x="305850" y="1886875"/>
            <a:ext cx="85323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aven Pro"/>
                <a:ea typeface="Maven Pro"/>
                <a:cs typeface="Maven Pro"/>
                <a:sym typeface="Maven Pro"/>
              </a:rPr>
              <a:t>Planeamento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Escolha e aprovação do Projeto, entrega de documentação, atribuição de tarefas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b="1" lang="en-GB" sz="17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1" sz="1700">
              <a:solidFill>
                <a:srgbClr val="6AA84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Maven Pro"/>
                <a:ea typeface="Maven Pro"/>
                <a:cs typeface="Maven Pro"/>
                <a:sym typeface="Maven Pro"/>
              </a:rPr>
              <a:t>Inicialização do Projeto</a:t>
            </a:r>
            <a:br>
              <a:rPr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Análise do EasyChair, investigações gerais de CMS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 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60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3072000" y="104836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MARÇO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4294967295" type="title"/>
          </p:nvPr>
        </p:nvSpPr>
        <p:spPr>
          <a:xfrm>
            <a:off x="2335200" y="385050"/>
            <a:ext cx="4473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02. Lista de Tarefas </a:t>
            </a:r>
            <a:endParaRPr sz="2400"/>
          </a:p>
        </p:txBody>
      </p:sp>
      <p:sp>
        <p:nvSpPr>
          <p:cNvPr id="309" name="Google Shape;309;p18"/>
          <p:cNvSpPr txBox="1"/>
          <p:nvPr>
            <p:ph idx="4294967295" type="body"/>
          </p:nvPr>
        </p:nvSpPr>
        <p:spPr>
          <a:xfrm>
            <a:off x="337675" y="1628600"/>
            <a:ext cx="40983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Levantamento de requisitos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Linguagens/frameworks/bibliotecas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Configuração GitHub, base de dados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50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Elaboração do Relatório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5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curso</a:t>
            </a:r>
            <a:br>
              <a:rPr b="1" lang="en-GB" sz="18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b="1" lang="en-GB" sz="18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Configurações iniciais do Projeto</a:t>
            </a:r>
            <a:br>
              <a:rPr b="1"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React, Node.Js, bibliotecas 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50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18"/>
          <p:cNvSpPr txBox="1"/>
          <p:nvPr>
            <p:ph idx="4294967295" type="body"/>
          </p:nvPr>
        </p:nvSpPr>
        <p:spPr>
          <a:xfrm>
            <a:off x="4997350" y="1889450"/>
            <a:ext cx="38721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Desenvolvimento do Projeto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>
                <a:latin typeface="Maven Pro"/>
                <a:ea typeface="Maven Pro"/>
                <a:cs typeface="Maven Pro"/>
                <a:sym typeface="Maven Pro"/>
              </a:rPr>
              <a:t>Administrador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Página: Conferências pendentes</a:t>
            </a:r>
            <a:br>
              <a:rPr lang="en-GB" sz="1600"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>
                <a:latin typeface="Maven Pro"/>
                <a:ea typeface="Maven Pro"/>
                <a:cs typeface="Maven Pro"/>
                <a:sym typeface="Maven Pro"/>
              </a:rPr>
              <a:t>Sessões do Utilizador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Concluídas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Páginas: SignIn / SignUp, Principal, Meu Perfil, </a:t>
            </a: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Minhas Conferências, Criação de Conferências, Footer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3072000" y="104836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ABRIL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4294967295" type="title"/>
          </p:nvPr>
        </p:nvSpPr>
        <p:spPr>
          <a:xfrm>
            <a:off x="2335200" y="385050"/>
            <a:ext cx="4473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02. Lista de Tarefas </a:t>
            </a:r>
            <a:endParaRPr sz="2400"/>
          </a:p>
        </p:txBody>
      </p:sp>
      <p:sp>
        <p:nvSpPr>
          <p:cNvPr id="317" name="Google Shape;317;p19"/>
          <p:cNvSpPr txBox="1"/>
          <p:nvPr>
            <p:ph idx="4294967295" type="body"/>
          </p:nvPr>
        </p:nvSpPr>
        <p:spPr>
          <a:xfrm>
            <a:off x="166150" y="1571575"/>
            <a:ext cx="48060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Desenvolvimento do Projeto</a:t>
            </a:r>
            <a:r>
              <a:rPr b="1" lang="en-GB" sz="19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000">
                <a:latin typeface="Maven Pro"/>
                <a:ea typeface="Maven Pro"/>
                <a:cs typeface="Maven Pro"/>
                <a:sym typeface="Maven Pro"/>
              </a:rPr>
              <a:t>(Continuação)</a:t>
            </a:r>
            <a:br>
              <a:rPr b="1" lang="en-GB" sz="14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>
                <a:latin typeface="Maven Pro"/>
                <a:ea typeface="Maven Pro"/>
                <a:cs typeface="Maven Pro"/>
                <a:sym typeface="Maven Pro"/>
              </a:rPr>
              <a:t>Configuração das Conferências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Páginas: 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Administração da conferência - </a:t>
            </a:r>
            <a:r>
              <a:rPr lang="en-GB" sz="1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curso</a:t>
            </a:r>
            <a:br>
              <a:rPr lang="en-GB" sz="1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Envio de emails - </a:t>
            </a:r>
            <a:r>
              <a:rPr lang="en-GB" sz="14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lang="en-GB" sz="14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Conferência - 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iniciar</a:t>
            </a:r>
            <a:br>
              <a:rPr lang="en-GB" sz="14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Submissões - </a:t>
            </a:r>
            <a:r>
              <a:rPr lang="en-GB" sz="1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curso</a:t>
            </a:r>
            <a:br>
              <a:rPr lang="en-GB" sz="1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Revisão das Submissões -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iniciar</a:t>
            </a:r>
            <a:br>
              <a:rPr lang="en-GB" sz="14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Aceitação das submissões por parte do comitê</a:t>
            </a: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2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iniciar</a:t>
            </a:r>
            <a:br>
              <a:rPr lang="en-GB" sz="15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 Bidding - 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iniciar</a:t>
            </a:r>
            <a:br>
              <a:rPr lang="en-GB" sz="15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5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Página: Log de eventos - 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iniciar</a:t>
            </a:r>
            <a:br>
              <a:rPr lang="en-GB" sz="16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594850" y="10483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MAIO</a:t>
            </a:r>
            <a:endParaRPr sz="1200"/>
          </a:p>
        </p:txBody>
      </p:sp>
      <p:sp>
        <p:nvSpPr>
          <p:cNvPr id="319" name="Google Shape;319;p19"/>
          <p:cNvSpPr txBox="1"/>
          <p:nvPr/>
        </p:nvSpPr>
        <p:spPr>
          <a:xfrm>
            <a:off x="5357475" y="10483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JUNHO</a:t>
            </a:r>
            <a:endParaRPr sz="1200"/>
          </a:p>
        </p:txBody>
      </p:sp>
      <p:sp>
        <p:nvSpPr>
          <p:cNvPr id="320" name="Google Shape;320;p19"/>
          <p:cNvSpPr txBox="1"/>
          <p:nvPr>
            <p:ph idx="4294967295" type="body"/>
          </p:nvPr>
        </p:nvSpPr>
        <p:spPr>
          <a:xfrm>
            <a:off x="5141950" y="1571575"/>
            <a:ext cx="38592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4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-GB" sz="1500">
                <a:latin typeface="Maven Pro"/>
                <a:ea typeface="Maven Pro"/>
                <a:cs typeface="Maven Pro"/>
                <a:sym typeface="Maven Pro"/>
              </a:rPr>
              <a:t>Desenvolvimento do Projeto</a:t>
            </a:r>
            <a:r>
              <a:rPr b="1" lang="en-GB" sz="19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000">
                <a:latin typeface="Maven Pro"/>
                <a:ea typeface="Maven Pro"/>
                <a:cs typeface="Maven Pro"/>
                <a:sym typeface="Maven Pro"/>
              </a:rPr>
              <a:t>(Continuação)</a:t>
            </a:r>
            <a:br>
              <a:rPr b="1" lang="en-GB" sz="1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Testes de Desenvolvimento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iniciar</a:t>
            </a:r>
            <a:endParaRPr b="1" sz="1400">
              <a:solidFill>
                <a:srgbClr val="99999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latin typeface="Maven Pro"/>
                <a:ea typeface="Maven Pro"/>
                <a:cs typeface="Maven Pro"/>
                <a:sym typeface="Maven Pro"/>
              </a:rPr>
              <a:t>Integração entre os vários componentes da arquitetura do Sistema</a:t>
            </a:r>
            <a:r>
              <a:rPr b="1"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iniciar</a:t>
            </a:r>
            <a:br>
              <a:rPr b="1" lang="en-GB" sz="1600">
                <a:latin typeface="Maven Pro"/>
                <a:ea typeface="Maven Pro"/>
                <a:cs typeface="Maven Pro"/>
                <a:sym typeface="Maven Pro"/>
              </a:rPr>
            </a:br>
            <a:br>
              <a:rPr b="1" lang="en-GB" sz="16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-GB" sz="1500">
                <a:latin typeface="Maven Pro"/>
                <a:ea typeface="Maven Pro"/>
                <a:cs typeface="Maven Pro"/>
                <a:sym typeface="Maven Pro"/>
              </a:rPr>
              <a:t>Implementação do Projeto</a:t>
            </a:r>
            <a:r>
              <a:rPr b="1"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iniciar</a:t>
            </a:r>
            <a:br>
              <a:rPr b="1" lang="en-GB" sz="16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-GB" sz="1500">
                <a:latin typeface="Maven Pro"/>
                <a:ea typeface="Maven Pro"/>
                <a:cs typeface="Maven Pro"/>
                <a:sym typeface="Maven Pro"/>
              </a:rPr>
              <a:t>Apresentação do Projeto</a:t>
            </a:r>
            <a:r>
              <a:rPr b="1" lang="en-GB" sz="16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iniciar</a:t>
            </a:r>
            <a:br>
              <a:rPr b="1" lang="en-GB" sz="160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4294967295" type="title"/>
          </p:nvPr>
        </p:nvSpPr>
        <p:spPr>
          <a:xfrm>
            <a:off x="499075" y="360425"/>
            <a:ext cx="45165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rgbClr val="45818E"/>
                </a:solidFill>
              </a:rPr>
              <a:t>Balanço do Projeto</a:t>
            </a:r>
            <a:endParaRPr b="0"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12865" l="0" r="0" t="33549"/>
          <a:stretch/>
        </p:blipFill>
        <p:spPr>
          <a:xfrm>
            <a:off x="151125" y="1194386"/>
            <a:ext cx="3223425" cy="1076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775" y="2805450"/>
            <a:ext cx="4740125" cy="13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25" y="2270400"/>
            <a:ext cx="3486852" cy="25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>
            <p:ph idx="4294967295" type="body"/>
          </p:nvPr>
        </p:nvSpPr>
        <p:spPr>
          <a:xfrm>
            <a:off x="4920900" y="465050"/>
            <a:ext cx="39870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 relação ao plano do Project, podemos afirmar que o projeto está avançado - 57% do projeto encontra-se concluído </a:t>
            </a:r>
            <a:r>
              <a:rPr lang="en-GB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(figura 1)</a:t>
            </a: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 entanto, a elaboração do Relatório encontra-se atrasada </a:t>
            </a:r>
            <a:r>
              <a:rPr lang="en-GB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(figura 1)</a:t>
            </a: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0" name="Google Shape;330;p20"/>
          <p:cNvSpPr txBox="1"/>
          <p:nvPr>
            <p:ph idx="4294967295" type="body"/>
          </p:nvPr>
        </p:nvSpPr>
        <p:spPr>
          <a:xfrm>
            <a:off x="112400" y="4807850"/>
            <a:ext cx="20235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 1 - % de conclusão do Projeto</a:t>
            </a:r>
            <a:endParaRPr b="1" sz="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20"/>
          <p:cNvSpPr txBox="1"/>
          <p:nvPr>
            <p:ph idx="4294967295" type="body"/>
          </p:nvPr>
        </p:nvSpPr>
        <p:spPr>
          <a:xfrm>
            <a:off x="4097600" y="4173125"/>
            <a:ext cx="20235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 2 - Tarefas atrasadas</a:t>
            </a:r>
            <a:endParaRPr b="1" sz="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idx="4294967295" type="title"/>
          </p:nvPr>
        </p:nvSpPr>
        <p:spPr>
          <a:xfrm>
            <a:off x="1509000" y="385050"/>
            <a:ext cx="612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45818E"/>
                </a:solidFill>
              </a:rPr>
              <a:t>03. Principais dificuldades </a:t>
            </a:r>
            <a:endParaRPr/>
          </a:p>
        </p:txBody>
      </p:sp>
      <p:sp>
        <p:nvSpPr>
          <p:cNvPr id="337" name="Google Shape;337;p21"/>
          <p:cNvSpPr txBox="1"/>
          <p:nvPr>
            <p:ph idx="4294967295" type="body"/>
          </p:nvPr>
        </p:nvSpPr>
        <p:spPr>
          <a:xfrm>
            <a:off x="312200" y="1384350"/>
            <a:ext cx="4226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Dificuldades: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1. Aprendizagem dos </a:t>
            </a:r>
            <a:r>
              <a:rPr b="1" lang="en-GB" sz="2000">
                <a:latin typeface="Maven Pro"/>
                <a:ea typeface="Maven Pro"/>
                <a:cs typeface="Maven Pro"/>
                <a:sym typeface="Maven Pro"/>
              </a:rPr>
              <a:t>conceitos básicos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de gestão de projeto;</a:t>
            </a:r>
            <a:br>
              <a:rPr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2. </a:t>
            </a:r>
            <a:r>
              <a:rPr b="1" lang="en-GB" sz="2000">
                <a:latin typeface="Maven Pro"/>
                <a:ea typeface="Maven Pro"/>
                <a:cs typeface="Maven Pro"/>
                <a:sym typeface="Maven Pro"/>
              </a:rPr>
              <a:t>Gestão de tarefas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de equipa;</a:t>
            </a:r>
            <a:br>
              <a:rPr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3. Aprendizagem de </a:t>
            </a:r>
            <a:r>
              <a:rPr b="1" lang="en-GB" sz="2000">
                <a:latin typeface="Maven Pro"/>
                <a:ea typeface="Maven Pro"/>
                <a:cs typeface="Maven Pro"/>
                <a:sym typeface="Maven Pro"/>
              </a:rPr>
              <a:t>bibliotecas e frameworks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21"/>
          <p:cNvSpPr txBox="1"/>
          <p:nvPr>
            <p:ph idx="4294967295" type="body"/>
          </p:nvPr>
        </p:nvSpPr>
        <p:spPr>
          <a:xfrm>
            <a:off x="4785925" y="1384350"/>
            <a:ext cx="4178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Soluções: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1. Recurso ao website do </a:t>
            </a: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EasyChair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 de forma a ultrapassar as dificuldades de conceitos; 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2. Para a gestão de tarefas, foi utilizado o</a:t>
            </a: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 Project 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e o </a:t>
            </a: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Trello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;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3. Recurso a </a:t>
            </a:r>
            <a:r>
              <a:rPr b="1" lang="en-GB" sz="1800">
                <a:latin typeface="Maven Pro"/>
                <a:ea typeface="Maven Pro"/>
                <a:cs typeface="Maven Pro"/>
                <a:sym typeface="Maven Pro"/>
              </a:rPr>
              <a:t>documentação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 e pesquisas pessoais.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