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tw50ATwy487gXWgUzaZ2KrcSN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f94d89b9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df94d89b9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df94d89b9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f94d89b9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df94d89b9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df94d89b94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f9f24c94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df9f24c94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df9f24c949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hyperlink" Target="https://docs.google.com/spreadsheets/u/1/d/1gamGACFmxDxmtyLd-JVGw30ycjBGRyt_/ed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docs.google.com/spreadsheets/u/1/d/1h1X1snJPMQptjSlgJRByHJdUJbmKmxjQ/edit" TargetMode="External"/><Relationship Id="rId5" Type="http://schemas.openxmlformats.org/officeDocument/2006/relationships/hyperlink" Target="https://docs.google.com/spreadsheets/u/1/d/1h1X1snJPMQptjSlgJRByHJdUJbmKmxjQ/ed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drive.google.com/file/d/1BV4VXET8lwnwWJnbS0yD1DzeIg3DVRl5/view?usp=share_li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hyperlink" Target="https://docs.google.com/spreadsheets/u/1/d/1WWsg925doYDBdDMRy2-_zONwnPmKsD-w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466450" y="2087251"/>
            <a:ext cx="91440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None/>
            </a:pPr>
            <a:r>
              <a:rPr b="1" lang="es-CO" sz="4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Proyecto - Apipet</a:t>
            </a:r>
            <a:endParaRPr b="1" sz="44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None/>
            </a:pPr>
            <a:r>
              <a:t/>
            </a:r>
            <a:endParaRPr b="1" sz="44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None/>
            </a:pPr>
            <a:r>
              <a:rPr b="1" lang="es-CO" sz="4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Presentación </a:t>
            </a:r>
            <a:endParaRPr sz="44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40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147700" y="3466118"/>
            <a:ext cx="9143999" cy="18873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Miguel Ríos Tangarife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Católica de Oriente, Ingeniería de Sistemas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51816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Funcionalidades Críticas</a:t>
            </a:r>
            <a:br>
              <a:rPr b="1" lang="es-CO" sz="5400">
                <a:solidFill>
                  <a:srgbClr val="548135"/>
                </a:solidFill>
              </a:rPr>
            </a:br>
            <a:endParaRPr sz="5400"/>
          </a:p>
        </p:txBody>
      </p:sp>
      <p:sp>
        <p:nvSpPr>
          <p:cNvPr id="151" name="Google Shape;151;p9"/>
          <p:cNvSpPr txBox="1"/>
          <p:nvPr/>
        </p:nvSpPr>
        <p:spPr>
          <a:xfrm>
            <a:off x="571600" y="1494550"/>
            <a:ext cx="5598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Mapa interactivo: la capacidad de mostrar la ubicación de los centros comerciales, centros de adopción y veterinarias cercanas a la ubicación del usuario.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Información detallada sobre los centros comerciales, centros de adopción y veterinarias: incluir horarios de apertura y los servicios que ofrecen.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Información sobre cuidados de mascotas: ofrecer información valiosa sobre cómo cuidar a las mascotas, incluyendo consejos útiles para mantenerlas felices y saludables.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Historial de mascotas: posibilidad de guardar información importante sobre la mascota, como su historial de vacunación, baño y desparasitaciones.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Accesibilidad: estar disponible tanto en un aplicativo móvil como en una versión web para que los usuarios puedan acceder a la información en cualquier momento y lugar.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518160" y="365125"/>
            <a:ext cx="10515600" cy="2058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Restricciones técnicas</a:t>
            </a:r>
            <a:b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400"/>
          </a:p>
        </p:txBody>
      </p:sp>
      <p:sp>
        <p:nvSpPr>
          <p:cNvPr id="158" name="Google Shape;158;p10"/>
          <p:cNvSpPr txBox="1"/>
          <p:nvPr/>
        </p:nvSpPr>
        <p:spPr>
          <a:xfrm>
            <a:off x="819550" y="1676600"/>
            <a:ext cx="7402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 a datos de ubicación: la aplicación necesita acceder a los datos de ubicación del usuario para proporcionar información precisa sobre los centros cercanos, lo que requiere permiso del usuario para acceder a los datos de ubicación.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 a información de terceros: para proporcionar información detallada sobre los centros cercanos, la aplicación puede necesitar acceder a información de terceros, lo que podría requerir la obtención de permisos y acuerdos de colaboración.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Integración de APIs: la aplicación podría necesitar integrar APIs de terceros para acceder a información de ubicación y otra información relacionada con el cuidado de mascotas, lo que podría requerir la obtención de permisos y acuerdos de colaboración.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f94d89b94_0_9"/>
          <p:cNvSpPr txBox="1"/>
          <p:nvPr>
            <p:ph type="title"/>
          </p:nvPr>
        </p:nvSpPr>
        <p:spPr>
          <a:xfrm>
            <a:off x="518160" y="365125"/>
            <a:ext cx="10515600" cy="20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Restricciones técnicas</a:t>
            </a:r>
            <a:b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400"/>
          </a:p>
        </p:txBody>
      </p:sp>
      <p:sp>
        <p:nvSpPr>
          <p:cNvPr id="165" name="Google Shape;165;g1df94d89b94_0_9"/>
          <p:cNvSpPr txBox="1"/>
          <p:nvPr/>
        </p:nvSpPr>
        <p:spPr>
          <a:xfrm>
            <a:off x="819550" y="1676600"/>
            <a:ext cx="7402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de almacenamiento de datos: la aplicación requeriría un almacenamiento seguro de los datos de los usuarios, incluido el historial de las mascotas, lo que podría requerir el uso de servidores de alta capacidad y sistemas de seguridad robustos.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de escalabilidad: si la aplicación tiene éxito y atrae a un gran número de usuarios, podría requerir una capacidad de escalabilidad para manejar el aumento del tráfico y la demanda.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Compatibilidad con múltiples plataformas: la aplicación debería estar disponible tanto en un aplicativo móvil como en una versión web para garantizar que los usuarios puedan acceder a la información en cualquier momento y lugar, lo que podría requerir la compatibilidad con múltiples plataformas y sistemas operativos.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518160" y="365125"/>
            <a:ext cx="10515600" cy="1955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Restricciones de Negocio</a:t>
            </a:r>
            <a:endParaRPr sz="5400"/>
          </a:p>
        </p:txBody>
      </p:sp>
      <p:sp>
        <p:nvSpPr>
          <p:cNvPr id="172" name="Google Shape;172;p11"/>
          <p:cNvSpPr txBox="1"/>
          <p:nvPr/>
        </p:nvSpPr>
        <p:spPr>
          <a:xfrm>
            <a:off x="518150" y="1923450"/>
            <a:ext cx="10024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Adquisición de usuarios: la adquisición de usuarios puede ser costosa y requerir una inversión significativa en publicidad y marketing para llegar a la audiencia adecuada.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Monetización: es posible que la aplicación tenga dificultades para monetizarse, ya que no está orientada a la venta de productos para mascotas, lo que podría limitar las fuentes de ingresos.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 a datos de terceros: para proporcionar información detallada sobre los centros cercanos, la aplicación podría necesitar acceder a información de terceros, lo que podría requerir acuerdos y colaboraciones con proveedores externos.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838200" y="365124"/>
            <a:ext cx="10515600" cy="408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Tácticas y Estrategias</a:t>
            </a:r>
            <a:endParaRPr sz="5400"/>
          </a:p>
        </p:txBody>
      </p:sp>
      <p:sp>
        <p:nvSpPr>
          <p:cNvPr id="179" name="Google Shape;179;p12"/>
          <p:cNvSpPr txBox="1"/>
          <p:nvPr/>
        </p:nvSpPr>
        <p:spPr>
          <a:xfrm>
            <a:off x="725596" y="5357694"/>
            <a:ext cx="9162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Táctica: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Tácticas y Estrategias</a:t>
            </a:r>
            <a:endParaRPr sz="5400"/>
          </a:p>
        </p:txBody>
      </p:sp>
      <p:sp>
        <p:nvSpPr>
          <p:cNvPr id="186" name="Google Shape;186;p13"/>
          <p:cNvSpPr txBox="1"/>
          <p:nvPr/>
        </p:nvSpPr>
        <p:spPr>
          <a:xfrm>
            <a:off x="838197" y="1519417"/>
            <a:ext cx="9817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Estrategia: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518160" y="4108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Alternativas de Solución</a:t>
            </a:r>
            <a:endParaRPr sz="5400"/>
          </a:p>
        </p:txBody>
      </p:sp>
      <p:sp>
        <p:nvSpPr>
          <p:cNvPr id="193" name="Google Shape;193;p14"/>
          <p:cNvSpPr txBox="1"/>
          <p:nvPr/>
        </p:nvSpPr>
        <p:spPr>
          <a:xfrm>
            <a:off x="738850" y="1866050"/>
            <a:ext cx="5029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Solución 1: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Lenguaje de programación: Java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 web: Spring Boot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Motor de base de datos: PostgreSQL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Plataforma en la nube: Amazon Web Services (AWS)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de Google Maps para integrar el mapa interactivo.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Lenguaje de programación: JavaScript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 web: React.js o Angular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de gestión de estado: Redux o MobX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de diseño de interfaz de usuario: Material-UI o Bootstrap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para integración con redes sociales: Firebase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para gráficos y visualización de datos: D3.js o Chart.js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6678875" y="2008975"/>
            <a:ext cx="5029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Solución 2: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Lenguaje de programación: Python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 web: Django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Motor de base de datos: MySQL o PostgreSQL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Plataforma en la nube: Heroku o AWS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de Google Maps para integrar el mapa interactivo.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Lenguaje de programación: JavaScript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 web: React.js o Vue.js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de gestión de estado: Vuex o Redux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de diseño de interfaz de usuario: Vuetify o Ant Design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para integración con redes sociales: Firebase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para gráficos y visualización de datos: Plotly o Highcharts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f94d89b94_0_18"/>
          <p:cNvSpPr txBox="1"/>
          <p:nvPr>
            <p:ph type="title"/>
          </p:nvPr>
        </p:nvSpPr>
        <p:spPr>
          <a:xfrm>
            <a:off x="518160" y="4108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Alternativas de Solución</a:t>
            </a:r>
            <a:endParaRPr sz="5400"/>
          </a:p>
        </p:txBody>
      </p:sp>
      <p:sp>
        <p:nvSpPr>
          <p:cNvPr id="201" name="Google Shape;201;g1df94d89b94_0_18"/>
          <p:cNvSpPr txBox="1"/>
          <p:nvPr/>
        </p:nvSpPr>
        <p:spPr>
          <a:xfrm>
            <a:off x="738850" y="1866050"/>
            <a:ext cx="5029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Solución 3: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Lenguaje de programación: PHP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 web: Laravel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Motor de base de datos: MySQL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Plataforma en la nube: AWS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de Google Maps para integrar el mapa interactivo.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Lenguaje de programación: JavaScript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 web: React.js o Angular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de gestión de estado: Redux o MobX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de diseño de interfaz de usuario: Materialize o Semantic UI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para integración con redes sociales: Firebase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 para gráficos y visualización de datos: Chart.js o D3.js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328379" y="8507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Alternativas de Solución seleccionada</a:t>
            </a:r>
            <a:endParaRPr sz="5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24043" y="6094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000"/>
              <a:buFont typeface="Calibri"/>
              <a:buNone/>
            </a:pPr>
            <a:r>
              <a:rPr b="1" lang="es-CO" sz="6000">
                <a:solidFill>
                  <a:srgbClr val="548135"/>
                </a:solidFill>
              </a:rPr>
              <a:t>Visión:</a:t>
            </a:r>
            <a:endParaRPr b="1">
              <a:solidFill>
                <a:srgbClr val="548135"/>
              </a:solidFill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43498" y="1935036"/>
            <a:ext cx="98355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Hola! ¿Estás cansado de sentir que no tienes suficiente información sobre cómo cuidar o a dónde llevar a tu mascota para tener tiempo de calidad sin problemas? Apipet es lo que has estado buscando. Seremos un aplicativo móvil y web que contará con un mapa interactivo donde vas a poder encontrar fácilmente centros comerciales, centros de adopción y veterinarias cercanas a tu ubicación, adicionalmente, vas a poder obtener información detallada sobre sus horarios de apertura y los servicios que ofrecen. Además, ofreceremos información valiosa sobre los cuidados de tu mascota, incluyendo consejos útiles para mantenerla feliz y saludable, con la posibilidad de guardarla, como su historial de vacunación, baño y desparasitaciones: Todo, en un mismo lugar. Si bien Laika ofrece servicios similares, nuestro enfoque no estará orientado a vender productos para el cuidado de mascotas, sino en brindar información personalizada y útil para ayudarte a gestionar de mejor manera la información de tú mascota.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958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97075" y="960699"/>
            <a:ext cx="10515600" cy="1163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67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Modelo de dominio:</a:t>
            </a:r>
            <a:br>
              <a:rPr b="1" lang="es-CO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descr="Diagrama&#10;&#10;Descripción generada automáticamente"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990" y="1675371"/>
            <a:ext cx="10876964" cy="450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3730500" y="2490350"/>
            <a:ext cx="63345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6000" u="sng">
                <a:solidFill>
                  <a:schemeClr val="hlink"/>
                </a:solidFill>
                <a:hlinkClick r:id="rId4"/>
              </a:rPr>
              <a:t>Apipet - Datos simulados.xlsx</a:t>
            </a:r>
            <a:endParaRPr b="1" sz="1222">
              <a:solidFill>
                <a:srgbClr val="54813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t/>
            </a:r>
            <a:endParaRPr b="1" sz="6000">
              <a:solidFill>
                <a:srgbClr val="54813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>
            <a:hlinkClick r:id="rId4"/>
          </p:cNvPr>
          <p:cNvSpPr txBox="1"/>
          <p:nvPr>
            <p:ph type="title"/>
          </p:nvPr>
        </p:nvSpPr>
        <p:spPr>
          <a:xfrm>
            <a:off x="3177150" y="2134429"/>
            <a:ext cx="63573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6000" u="sng">
                <a:solidFill>
                  <a:schemeClr val="hlink"/>
                </a:solidFill>
                <a:hlinkClick r:id="rId5"/>
              </a:rPr>
              <a:t>Modelo enriquecido.xlsx</a:t>
            </a:r>
            <a:br>
              <a:rPr b="1" lang="es-CO" sz="6000">
                <a:solidFill>
                  <a:srgbClr val="548135"/>
                </a:solidFill>
              </a:rPr>
            </a:br>
            <a:endParaRPr b="1">
              <a:solidFill>
                <a:srgbClr val="54813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587350" y="2468648"/>
            <a:ext cx="48951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6000" u="sng">
                <a:solidFill>
                  <a:schemeClr val="hlink"/>
                </a:solidFill>
                <a:hlinkClick r:id="rId4"/>
              </a:rPr>
              <a:t>Event Storming</a:t>
            </a:r>
            <a:endParaRPr b="1" sz="6000">
              <a:solidFill>
                <a:srgbClr val="54813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36363"/>
              <a:buFont typeface="Calibri"/>
              <a:buNone/>
            </a:pPr>
            <a:br>
              <a:rPr b="1" lang="es-CO" sz="4400">
                <a:solidFill>
                  <a:srgbClr val="548135"/>
                </a:solidFill>
              </a:rPr>
            </a:br>
            <a:endParaRPr b="1">
              <a:solidFill>
                <a:srgbClr val="54813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1178300" y="161706"/>
            <a:ext cx="63573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6000">
                <a:solidFill>
                  <a:srgbClr val="548135"/>
                </a:solidFill>
              </a:rPr>
              <a:t>Atributos de Calidad</a:t>
            </a:r>
            <a:br>
              <a:rPr b="1" lang="es-CO" sz="6000">
                <a:solidFill>
                  <a:srgbClr val="548135"/>
                </a:solidFill>
              </a:rPr>
            </a:br>
            <a:br>
              <a:rPr b="1" lang="es-CO" sz="4400">
                <a:solidFill>
                  <a:srgbClr val="548135"/>
                </a:solidFill>
              </a:rPr>
            </a:br>
            <a:endParaRPr b="1">
              <a:solidFill>
                <a:srgbClr val="548135"/>
              </a:solidFill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75" y="1224350"/>
            <a:ext cx="9013750" cy="21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3480550"/>
            <a:ext cx="4541849" cy="29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f9f24c949_0_5"/>
          <p:cNvSpPr txBox="1"/>
          <p:nvPr>
            <p:ph type="title"/>
          </p:nvPr>
        </p:nvSpPr>
        <p:spPr>
          <a:xfrm>
            <a:off x="1178300" y="161706"/>
            <a:ext cx="63573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6000">
                <a:solidFill>
                  <a:srgbClr val="548135"/>
                </a:solidFill>
              </a:rPr>
              <a:t>Atributos de Calidad</a:t>
            </a:r>
            <a:br>
              <a:rPr b="1" lang="es-CO" sz="6000">
                <a:solidFill>
                  <a:srgbClr val="548135"/>
                </a:solidFill>
              </a:rPr>
            </a:br>
            <a:br>
              <a:rPr b="1" lang="es-CO" sz="4400">
                <a:solidFill>
                  <a:srgbClr val="548135"/>
                </a:solidFill>
              </a:rPr>
            </a:br>
            <a:endParaRPr b="1">
              <a:solidFill>
                <a:srgbClr val="548135"/>
              </a:solidFill>
            </a:endParaRPr>
          </a:p>
        </p:txBody>
      </p:sp>
      <p:pic>
        <p:nvPicPr>
          <p:cNvPr id="137" name="Google Shape;137;g1df9f24c949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725" y="1400213"/>
            <a:ext cx="6357300" cy="405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df9f24c949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7925" y="1636931"/>
            <a:ext cx="5414174" cy="350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3177149" y="2568575"/>
            <a:ext cx="63573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6000" u="sng">
                <a:solidFill>
                  <a:schemeClr val="hlink"/>
                </a:solidFill>
                <a:hlinkClick r:id="rId4"/>
              </a:rPr>
              <a:t>Escenarios de Calidad</a:t>
            </a:r>
            <a:br>
              <a:rPr b="1" lang="es-CO" sz="6000">
                <a:solidFill>
                  <a:srgbClr val="548135"/>
                </a:solidFill>
              </a:rPr>
            </a:br>
            <a:br>
              <a:rPr b="1" lang="es-CO" sz="4400">
                <a:solidFill>
                  <a:srgbClr val="548135"/>
                </a:solidFill>
              </a:rPr>
            </a:br>
            <a:endParaRPr b="1">
              <a:solidFill>
                <a:srgbClr val="54813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2022-01-25T15:09:31Z</dcterms:created>
  <dc:creator>Kissy Carolina Marin Galeano</dc:creator>
</cp:coreProperties>
</file>