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BUM/4tGLzlu3xsOErxKyYG2Rz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f9f24c949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df9f24c949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1df9f24c949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466450" y="2087251"/>
            <a:ext cx="9144000" cy="21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4400"/>
              <a:buFont typeface="Arial"/>
              <a:buNone/>
            </a:pPr>
            <a:r>
              <a:rPr b="1" lang="es-CO" sz="4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Proyecto - Apipet</a:t>
            </a:r>
            <a:endParaRPr b="1" sz="44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4400"/>
              <a:buFont typeface="Arial"/>
              <a:buNone/>
            </a:pPr>
            <a:r>
              <a:t/>
            </a:r>
            <a:endParaRPr b="1" sz="44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4400"/>
              <a:buFont typeface="Arial"/>
              <a:buNone/>
            </a:pPr>
            <a:r>
              <a:rPr b="1" lang="es-CO" sz="4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Presentación </a:t>
            </a:r>
            <a:endParaRPr sz="44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147700" y="3466118"/>
            <a:ext cx="9143999" cy="18873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Miguel Ríos Tangarife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Católica de Oriente, Ingeniería de Sistemas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51816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Calibri"/>
              <a:buNone/>
            </a:pPr>
            <a:r>
              <a:rPr b="1" lang="es-CO" sz="5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Funcionalidades Críticas</a:t>
            </a:r>
            <a:br>
              <a:rPr b="1" lang="es-CO" sz="5400">
                <a:solidFill>
                  <a:srgbClr val="548135"/>
                </a:solidFill>
              </a:rPr>
            </a:br>
            <a:endParaRPr sz="5400"/>
          </a:p>
        </p:txBody>
      </p:sp>
      <p:sp>
        <p:nvSpPr>
          <p:cNvPr id="150" name="Google Shape;150;p9"/>
          <p:cNvSpPr txBox="1"/>
          <p:nvPr/>
        </p:nvSpPr>
        <p:spPr>
          <a:xfrm>
            <a:off x="156950" y="1690700"/>
            <a:ext cx="5598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El sistema debe permitir interactuar con el mapa de forma que me muestre sólo las veterinarias, centros comerciales y centros de adopción con la información de horarios y servicios que ofrecen, así como también datos de contacto.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298725" y="3472700"/>
            <a:ext cx="5598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debe poder enviarle notificaciones al dueño con la información de la próxima visita al veterinario.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6316750" y="1878550"/>
            <a:ext cx="5598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Se tiene un</a:t>
            </a: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Mapa interactivo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 hasta cierto grado, el reto es técnico al no conocer cómo implementarlo, ¿Qué APIs permiten esto?¿Es difícil implementarlo en Sitio Web o más difícil en móvil?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6316750" y="3472700"/>
            <a:ext cx="5598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s-CO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Recordatorios/Notificaciones</a:t>
            </a: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, esto ya que la app está enfocada en brindar información útil al dueño de la mascota, es un reto a nivel técnico de manera similar al mapa.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518160" y="365125"/>
            <a:ext cx="10515600" cy="2058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5400"/>
              <a:buFont typeface="Calibri"/>
              <a:buNone/>
            </a:pPr>
            <a:r>
              <a:rPr b="1" lang="es-CO" sz="5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Restricciones técnicas</a:t>
            </a:r>
            <a:br>
              <a:rPr b="1" lang="es-CO" sz="5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5400"/>
          </a:p>
        </p:txBody>
      </p:sp>
      <p:sp>
        <p:nvSpPr>
          <p:cNvPr id="160" name="Google Shape;160;p10"/>
          <p:cNvSpPr txBox="1"/>
          <p:nvPr/>
        </p:nvSpPr>
        <p:spPr>
          <a:xfrm>
            <a:off x="819550" y="1676600"/>
            <a:ext cx="74025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●"/>
            </a:pPr>
            <a:r>
              <a:rPr lang="es-CO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 página web necesita conexión a internet para funcionar, el app móvil tendrá funciones limitadas o lo que se conoce como un modo online y offline.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●"/>
            </a:pPr>
            <a:r>
              <a:rPr lang="es-CO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aplicativo móvil no está pensado para funcionar en dispositivos IOS.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●"/>
            </a:pPr>
            <a:r>
              <a:rPr lang="es-CO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 página web debe poder funcionar correctamente en los computadores de la Universidad.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518160" y="365125"/>
            <a:ext cx="10515600" cy="1955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5400"/>
              <a:buFont typeface="Calibri"/>
              <a:buNone/>
            </a:pPr>
            <a:r>
              <a:rPr b="1" lang="es-CO" sz="5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Restricciones de Negocio</a:t>
            </a:r>
            <a:endParaRPr sz="5400"/>
          </a:p>
        </p:txBody>
      </p:sp>
      <p:sp>
        <p:nvSpPr>
          <p:cNvPr id="167" name="Google Shape;167;p11"/>
          <p:cNvSpPr txBox="1"/>
          <p:nvPr/>
        </p:nvSpPr>
        <p:spPr>
          <a:xfrm>
            <a:off x="518150" y="1923450"/>
            <a:ext cx="10024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●"/>
            </a:pPr>
            <a:r>
              <a:rPr lang="es-CO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mapa interactivo sólo mostrará veterinarias, Centros comerciales y Centros de Adopción de la ciudad de Rionegro.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●"/>
            </a:pPr>
            <a:r>
              <a:rPr lang="es-CO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presupuesto destinado para el proyecto deberá ser empleando componentes que no sean de pago.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●"/>
            </a:pPr>
            <a:r>
              <a:rPr lang="es-CO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producto debería entregar una funcionalidad en espera de definirse para la presentación final el día tal ##/##/####.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●"/>
            </a:pPr>
            <a:r>
              <a:rPr lang="es-CO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¿Regulaciones de ley para este proyecto?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217950" y="746925"/>
            <a:ext cx="10857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Calibri"/>
              <a:buNone/>
            </a:pPr>
            <a:r>
              <a:rPr b="1" lang="es-CO" sz="5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Tácticas(PO</a:t>
            </a:r>
            <a:r>
              <a:rPr b="1" lang="es-CO" sz="5400">
                <a:solidFill>
                  <a:srgbClr val="548135"/>
                </a:solidFill>
              </a:rPr>
              <a:t>C</a:t>
            </a:r>
            <a:r>
              <a:rPr b="1" lang="es-CO" sz="5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) y Estrategias(Spikes)</a:t>
            </a:r>
            <a:endParaRPr sz="5400"/>
          </a:p>
        </p:txBody>
      </p:sp>
      <p:sp>
        <p:nvSpPr>
          <p:cNvPr id="174" name="Google Shape;174;p12"/>
          <p:cNvSpPr txBox="1"/>
          <p:nvPr/>
        </p:nvSpPr>
        <p:spPr>
          <a:xfrm>
            <a:off x="217950" y="1632263"/>
            <a:ext cx="10024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Estrategias - Se emplean Spikes por ejemplo para investigar y aprender sobre el api del mapa interactivo. 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12"/>
          <p:cNvSpPr txBox="1"/>
          <p:nvPr/>
        </p:nvSpPr>
        <p:spPr>
          <a:xfrm>
            <a:off x="0" y="2799900"/>
            <a:ext cx="11961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 el desarrollo de software, una "spike" (en español, "pico") es una técnica utilizada por los equipos de desarrollo para explorar y aprender sobre un tema complejo o desconocido.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Una spike es una tarea que se realiza con el objetivo de obtener más información y conocimiento sobre un problema específico, para tomar decisiones más informadas acerca de cómo abordar el problema en cuestión. Por lo general, una spike es una tarea pequeña, que se lleva a cabo en un corto período de tiempo y que tiene como objetivo proporcionar una visión general o un marco de referencia para un problema en particular.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Por ejemplo, si un equipo de desarrollo necesita integrar una nueva tecnología en su aplicación, puede realizar una spike para investigar y evaluar las diferentes opciones disponibles. Durante la spike, el equipo puede explorar cómo se implementa la tecnología, qué problemas puede resolver, qué desafíos pueden surgir durante la integración, y qué impacto tendría en el proyecto.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 resumen, una spike es una técnica ágil que permite a los equipos de desarrollo aprender y tomar decisiones más informadas antes de realizar compromisos a largo plazo.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5400"/>
              <a:buFont typeface="Calibri"/>
              <a:buNone/>
            </a:pPr>
            <a:r>
              <a:rPr b="1" lang="es-CO" sz="54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Tácticas y Estrategias</a:t>
            </a:r>
            <a:endParaRPr sz="5400"/>
          </a:p>
        </p:txBody>
      </p:sp>
      <p:sp>
        <p:nvSpPr>
          <p:cNvPr id="182" name="Google Shape;182;p13"/>
          <p:cNvSpPr txBox="1"/>
          <p:nvPr/>
        </p:nvSpPr>
        <p:spPr>
          <a:xfrm>
            <a:off x="518150" y="1690700"/>
            <a:ext cx="10024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Tácticas - Se </a:t>
            </a:r>
            <a:r>
              <a:rPr lang="es-CO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emplea</a:t>
            </a:r>
            <a:r>
              <a:rPr lang="es-CO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Proof Of Concept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Para analizar qué tan rentable es el aplicativo y minimizar o prevenir riesgos, emplearemos un Proof of Concept de la siguiente forma.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Daremos a probar el aplicativo a un grupo reducido de dueños y les dejaremos usando la aplicación un periodo de dos semanas? y ya recopilamos información vital de el Proof Of Concept y sacamos conclusiones.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24043" y="6094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6000"/>
              <a:buFont typeface="Calibri"/>
              <a:buNone/>
            </a:pPr>
            <a:r>
              <a:rPr b="1" lang="es-CO" sz="6000">
                <a:solidFill>
                  <a:srgbClr val="548135"/>
                </a:solidFill>
              </a:rPr>
              <a:t>Visión:</a:t>
            </a:r>
            <a:endParaRPr b="1">
              <a:solidFill>
                <a:srgbClr val="548135"/>
              </a:solidFill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643498" y="1935036"/>
            <a:ext cx="98355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Hola! ¿Estás cansado de sentir que no tienes suficiente información sobre cómo cuidar o a dónde llevar a tu mascota para tener tiempo de calidad sin problemas? Apipet es lo que has estado buscando. Seremos un aplicativo móvil y web que contará con un mapa interactivo donde vas a poder encontrar fácilmente centros comerciales, centros de adopción y veterinarias cercanas a tu ubicación, adicionalmente, vas a poder obtener información detallada sobre sus horarios de apertura y los servicios que ofrecen. Además, ofreceremos información valiosa sobre los cuidados de tu mascota, incluyendo consejos útiles para mantenerla feliz y saludable, con la posibilidad de guardarla, como su historial de vacunación, baño y desparasitaciones: Todo, en un mismo lugar. Si bien Laika ofrece servicios similares, nuestro enfoque no estará orientado a vender productos para el cuidado de mascotas, sino en brindar información personalizada y útil para ayudarte a gestionar de mejor manera la información de tú mascota.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958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97075" y="960699"/>
            <a:ext cx="10515600" cy="1163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Calibri"/>
              <a:buNone/>
            </a:pPr>
            <a:r>
              <a:rPr b="1" lang="es-CO" sz="67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Modelo de dominio:</a:t>
            </a:r>
            <a:br>
              <a:rPr b="1" lang="es-CO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97075" y="960699"/>
            <a:ext cx="10515600" cy="1163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6700"/>
              <a:buFont typeface="Calibri"/>
              <a:buNone/>
            </a:pPr>
            <a:r>
              <a:rPr b="1" lang="es-CO" sz="67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Datos simulados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97075" y="960699"/>
            <a:ext cx="10515600" cy="1163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6700"/>
              <a:buFont typeface="Calibri"/>
              <a:buNone/>
            </a:pPr>
            <a:r>
              <a:rPr b="1" lang="es-CO" sz="67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Modelo enriquecido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type="title"/>
          </p:nvPr>
        </p:nvSpPr>
        <p:spPr>
          <a:xfrm>
            <a:off x="97075" y="960699"/>
            <a:ext cx="10515600" cy="1163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6700"/>
              <a:buFont typeface="Calibri"/>
              <a:buNone/>
            </a:pPr>
            <a:r>
              <a:rPr b="1" lang="es-CO" sz="67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Event Storming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1178300" y="161706"/>
            <a:ext cx="6357300" cy="20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Calibri"/>
              <a:buNone/>
            </a:pPr>
            <a:r>
              <a:rPr b="1" lang="es-CO" sz="6000">
                <a:solidFill>
                  <a:srgbClr val="548135"/>
                </a:solidFill>
              </a:rPr>
              <a:t>Atributos de Calidad</a:t>
            </a:r>
            <a:br>
              <a:rPr b="1" lang="es-CO" sz="6000">
                <a:solidFill>
                  <a:srgbClr val="548135"/>
                </a:solidFill>
              </a:rPr>
            </a:br>
            <a:br>
              <a:rPr b="1" lang="es-CO" sz="4400">
                <a:solidFill>
                  <a:srgbClr val="548135"/>
                </a:solidFill>
              </a:rPr>
            </a:br>
            <a:endParaRPr b="1">
              <a:solidFill>
                <a:srgbClr val="548135"/>
              </a:solidFill>
            </a:endParaRPr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75" y="1224350"/>
            <a:ext cx="9013750" cy="21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3480550"/>
            <a:ext cx="4541849" cy="294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df9f24c949_0_5"/>
          <p:cNvSpPr txBox="1"/>
          <p:nvPr>
            <p:ph type="title"/>
          </p:nvPr>
        </p:nvSpPr>
        <p:spPr>
          <a:xfrm>
            <a:off x="1178300" y="161706"/>
            <a:ext cx="6357300" cy="20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Calibri"/>
              <a:buNone/>
            </a:pPr>
            <a:r>
              <a:rPr b="1" lang="es-CO" sz="6000">
                <a:solidFill>
                  <a:srgbClr val="548135"/>
                </a:solidFill>
              </a:rPr>
              <a:t>Atributos de Calidad</a:t>
            </a:r>
            <a:br>
              <a:rPr b="1" lang="es-CO" sz="6000">
                <a:solidFill>
                  <a:srgbClr val="548135"/>
                </a:solidFill>
              </a:rPr>
            </a:br>
            <a:br>
              <a:rPr b="1" lang="es-CO" sz="4400">
                <a:solidFill>
                  <a:srgbClr val="548135"/>
                </a:solidFill>
              </a:rPr>
            </a:br>
            <a:endParaRPr b="1">
              <a:solidFill>
                <a:srgbClr val="548135"/>
              </a:solidFill>
            </a:endParaRPr>
          </a:p>
        </p:txBody>
      </p:sp>
      <p:pic>
        <p:nvPicPr>
          <p:cNvPr id="136" name="Google Shape;136;g1df9f24c949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725" y="1400213"/>
            <a:ext cx="6357300" cy="405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df9f24c949_0_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7925" y="1636931"/>
            <a:ext cx="5414174" cy="3507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/>
          <p:nvPr>
            <p:ph type="title"/>
          </p:nvPr>
        </p:nvSpPr>
        <p:spPr>
          <a:xfrm>
            <a:off x="1178300" y="161706"/>
            <a:ext cx="6357300" cy="20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6000"/>
              <a:buFont typeface="Calibri"/>
              <a:buNone/>
            </a:pPr>
            <a:r>
              <a:rPr b="1" lang="es-CO" sz="6000">
                <a:solidFill>
                  <a:srgbClr val="548135"/>
                </a:solidFill>
              </a:rPr>
              <a:t>Escenarios de calidad</a:t>
            </a:r>
            <a:endParaRPr b="1">
              <a:solidFill>
                <a:srgbClr val="54813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2022-01-25T15:09:31Z</dcterms:created>
  <dc:creator>Kissy Carolina Marin Galeano</dc:creator>
</cp:coreProperties>
</file>