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709"/>
    <a:srgbClr val="FC992C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16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0:18:1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3:04.0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1,'0'575,"0"-569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3:09.9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1,'0'643,"0"-637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3:42.6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0,'133'112,"-130"-109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6:09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24575,'0'5'0,"-1"1"0,-1-1 0,1 1 0,-1-1 0,0 0 0,0 1 0,0-1 0,-5 7 0,4-6 0,0 0 0,0-1 0,0 1 0,1 0 0,0 0 0,1 0 0,-3 10 0,4-13 0,0-1 0,0 0 0,0 0 0,0 0 0,0 0 0,0 0 0,1 0 0,-1 1 0,1-1 0,-1 0 0,1 0 0,0 0 0,0 0 0,0 0 0,0-1 0,0 1 0,0 0 0,0 0 0,1-1 0,-1 1 0,1-1 0,-1 1 0,1-1 0,0 1 0,2 0 0,-1-1 0,-1 0 0,1 0 0,1 0 0,-1 0 0,0-1 0,0 1 0,0-1 0,0 0 0,0 0 0,0 0 0,0-1 0,1 1 0,-1-1 0,0 1 0,0-1 0,0 0 0,4-2 0,-2 0 0,0 0 0,0-1 0,0 0 0,0 1 0,-1-2 0,1 1 0,-1 0 0,0-1 0,0 0 0,-1 0 0,1 0 0,-1 0 0,4-10 0,0 3 0,-29 10 0,11 2 0,14 4 0,3 2 0,-15-4 0,1-4 0,17-3 0,-2 5 0,-16 6 0,-1-6 0,15-13 0,-5 13 0,0-1 0,0 1 0,0-1 0,0 1 0,0 0 0,0-1 0,0 1 0,0-1 0,1 1 0,-1 0 0,0-1 0,0 1 0,1 0 0,-1-1 0,0 1 0,0 0 0,1 0 0,-1-1 0,0 1 0,1 0 0,-1 0 0,0-1 0,1 1 0,-1 0 0,0 0 0,1 0 0,-1 0 0,1-1 0,-1 1 0,0 0 0,1 0 0,-1 0 0,1 0 0,-1 0 0,0 0 0,1 0 0,-1 0 0,1 0 0,-1 0 0,0 0 0,1 1 0,-1-1 0,1 0 0,-2 18 0,-9-1 0,10-17 0,-1 0 0,1 1 0,0-1 0,-1 0 0,1 0 0,-1 0 0,1 0 0,-1 0 0,1 0 0,-1 0 0,1-1 0,-1 1 0,1 0 0,-1 0 0,1 0 0,-1 0 0,1-1 0,-1 1 0,1 0 0,0 0 0,-1-1 0,1 1 0,-1 0 0,1-1 0,0 1 0,-1 0 0,1-1 0,0 1 0,-1 0 0,1-1 0,0 1 0,0-1 0,0 1 0,-1-1 0,1 1 0,0-1 0,0 1 0,0-1 0,0 1 0,0-1 0,-1 0 0,1 1 0,-1-1 0,1 0 0,0 0 0,-1 1 0,1-1 0,0 0 0,-1 0 0,1 1 0,0-1 0,0 0 0,0 0 0,0 1 0,0-1 0,0 0 0,0 0 0,0 0 0,0 1 0,0-1 0,0 0 0,0 0 0,1 0 0,-1 1 0,0-1 0,1 0 0,-1 0 0,1 0 0,-1 1 0,1 0 0,0-1 0,-1 1 0,1 0 0,-1 0 0,1 0 0,0-1 0,-1 1 0,1 0 0,0 0 0,-1 0 0,1 0 0,0 0 0,-1 0 0,1 0 0,-1 0 0,1 0 0,0 1 0,-1-1 0,1 0 0,0 1 0,0-1 0,0 0 0,-1 0 0,1 0 0,-1 0 0,1 0 0,-1 0 0,1 1 0,-1-1 0,1 0 0,0 0 0,-1 1 0,0-1 0,1 0 0,-1 1 0,1-1 0,-1 1 0,1-1 0,-1 0 0,0 1 0,1-1 0,-1 1 0,0-1 0,1 1 0,-1-1 0,0 1 0,0-1 0,0 1 0,1 0 0,-1-1 0,0 1 0,0-1 0,0 1 0,0-1 0,0 1 0,0 0 0,0-1 0,0 1 0,0-1 0,0 1 0,0-1 0,-1 1 0,1-1 0,0 1 0,0 0 0,-1-1 0,1 1 0,0-1 0,0 1 0,-1-1 0,1 0 0,-1 1 0,1-1 0,0 1 0,-1-1 0,1 0 0,-1 1 0,1-1 0,-1 0 0,1 1 0,-1-1 0,1 0 0,-2 1 0,2-1 2,0 0 0,0 0 0,-1 0 0,1 0 0,0 1 0,0-1 0,-1 0-1,1 0 1,0 0 0,-1 0 0,1 0 0,0 0 0,0 0 0,-1 0 0,1 0 0,0 0 0,-1 0-1,1 0 1,0 0 0,0 0 0,-1 0 0,1 0 0,0 0 0,-1 0 0,1-1 0,0 1 0,0 0-1,-1 0 1,1 0 0,0 0 0,0 0 0,0-1 0,-1 1 0,1 0 0,0 0 0,0-1 0,0 1-1,-1 0 1,1 0 0,0 0 0,0-1 0,0 1 0,0 0 0,0-1 0,0 1 0,0 0 0,0 0-1,0-1 1,-1 1 0,1 0 0,0-1 0,0 1 0,1 0 0,-1 0 0,0-1 0,0 1 0,0 0-1,0-1 1,0 1 0,0 0 0,0 0 0,0-1 0,6-18-1487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6:29.1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0,'162'136,"-159"-134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6:36.06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17:26:38.6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1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29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1,'0'575,"0"-569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1,'0'643,"0"-637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0,'133'112,"-130"-109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8:04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24575,'0'5'0,"-1"1"0,-1-1 0,1 1 0,-1-1 0,0 0 0,0 1 0,0-1 0,-5 7 0,4-6 0,0 0 0,0-1 0,0 1 0,1 0 0,0 0 0,1 0 0,-3 10 0,4-13 0,0-1 0,0 0 0,0 0 0,0 0 0,0 0 0,0 0 0,1 0 0,-1 1 0,1-1 0,-1 0 0,1 0 0,0 0 0,0 0 0,0 0 0,0-1 0,0 1 0,0 0 0,0 0 0,1-1 0,-1 1 0,1-1 0,-1 1 0,1-1 0,0 1 0,2 0 0,-1-1 0,-1 0 0,1 0 0,1 0 0,-1 0 0,0-1 0,0 1 0,0-1 0,0 0 0,0 0 0,0 0 0,0-1 0,1 1 0,-1-1 0,0 1 0,0-1 0,0 0 0,4-2 0,-2 0 0,0 0 0,0-1 0,0 0 0,0 1 0,-1-2 0,1 1 0,-1 0 0,0-1 0,0 0 0,-1 0 0,1 0 0,-1 0 0,4-10 0,0 3 0,-29 10 0,11 2 0,14 4 0,3 2 0,-15-4 0,1-4 0,17-3 0,-2 5 0,-16 6 0,-1-6 0,15-13 0,-5 13 0,0-1 0,0 1 0,0-1 0,0 1 0,0 0 0,0-1 0,0 1 0,0-1 0,1 1 0,-1 0 0,0-1 0,0 1 0,1 0 0,-1-1 0,0 1 0,0 0 0,1 0 0,-1-1 0,0 1 0,1 0 0,-1 0 0,0-1 0,1 1 0,-1 0 0,0 0 0,1 0 0,-1 0 0,1-1 0,-1 1 0,0 0 0,1 0 0,-1 0 0,1 0 0,-1 0 0,0 0 0,1 0 0,-1 0 0,1 0 0,-1 0 0,0 0 0,1 1 0,-1-1 0,1 0 0,-2 18 0,-9-1 0,10-17 0,-1 0 0,1 1 0,0-1 0,-1 0 0,1 0 0,-1 0 0,1 0 0,-1 0 0,1 0 0,-1 0 0,1-1 0,-1 1 0,1 0 0,-1 0 0,1 0 0,-1 0 0,1-1 0,-1 1 0,1 0 0,0 0 0,-1-1 0,1 1 0,-1 0 0,1-1 0,0 1 0,-1 0 0,1-1 0,0 1 0,-1 0 0,1-1 0,0 1 0,0-1 0,0 1 0,-1-1 0,1 1 0,0-1 0,0 1 0,0-1 0,0 1 0,0-1 0,-1 0 0,1 1 0,-1-1 0,1 0 0,0 0 0,-1 1 0,1-1 0,0 0 0,-1 0 0,1 1 0,0-1 0,0 0 0,0 0 0,0 1 0,0-1 0,0 0 0,0 0 0,0 0 0,0 1 0,0-1 0,0 0 0,0 0 0,1 0 0,-1 1 0,0-1 0,1 0 0,-1 0 0,1 0 0,-1 1 0,1 0 0,0-1 0,-1 1 0,1 0 0,-1 0 0,1 0 0,0-1 0,-1 1 0,1 0 0,0 0 0,-1 0 0,1 0 0,0 0 0,-1 0 0,1 0 0,-1 0 0,1 0 0,0 1 0,-1-1 0,1 0 0,0 1 0,0-1 0,0 0 0,-1 0 0,1 0 0,-1 0 0,1 0 0,-1 0 0,1 1 0,-1-1 0,1 0 0,0 0 0,-1 1 0,0-1 0,1 0 0,-1 1 0,1-1 0,-1 1 0,1-1 0,-1 0 0,0 1 0,1-1 0,-1 1 0,0-1 0,1 1 0,-1-1 0,0 1 0,0-1 0,0 1 0,1 0 0,-1-1 0,0 1 0,0-1 0,0 1 0,0-1 0,0 1 0,0 0 0,0-1 0,0 1 0,0-1 0,0 1 0,0-1 0,-1 1 0,1-1 0,0 1 0,0 0 0,-1-1 0,1 1 0,0-1 0,0 1 0,-1-1 0,1 0 0,-1 1 0,1-1 0,0 1 0,-1-1 0,1 0 0,-1 1 0,1-1 0,-1 0 0,1 1 0,-1-1 0,1 0 0,-2 1 0,2-1 2,0 0 0,0 0 0,-1 0 0,1 0 0,0 1 0,0-1 0,-1 0-1,1 0 1,0 0 0,-1 0 0,1 0 0,0 0 0,0 0 0,-1 0 0,1 0 0,0 0 0,-1 0-1,1 0 1,0 0 0,0 0 0,-1 0 0,1 0 0,0 0 0,-1 0 0,1-1 0,0 1 0,0 0-1,-1 0 1,1 0 0,0 0 0,0 0 0,0-1 0,-1 1 0,1 0 0,0 0 0,0-1 0,0 1-1,-1 0 1,1 0 0,0 0 0,0-1 0,0 1 0,0 0 0,0-1 0,0 1 0,0 0 0,0 0-1,0-1 1,-1 1 0,1 0 0,0-1 0,0 1 0,1 0 0,-1 0 0,0-1 0,0 1 0,0 0-1,0-1 1,0 1 0,0 0 0,0 0 0,0-1 0,6-18-1487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4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0,'162'136,"-159"-134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8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3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5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7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29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04:37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51AA-DA0B-15FC-842D-61D5F957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6E8D0-561A-53D8-6553-F8B6B9E3D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C91A4-8730-8BBB-3E61-21AA0C7C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4818B-E36D-F09C-DA6F-BD6C8531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AF596-E881-A132-547D-0860F52C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8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FCDE6-16B9-8CE5-B68D-2F58594C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3CCEDF-8BC7-960C-2B20-B7C02129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BA26C-E994-8D60-F5F7-080A33C3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6B98D-0C8F-D4BE-42E8-6186A9B6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0008A-75B1-8CCE-EE8A-0EF4F5F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09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A52F1C-8350-3A91-3954-0D3E714A2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AE89BA-69DB-E277-3220-FDB86E426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0F81C-C5F2-B22F-DD88-CCC8DDA5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7657F-CEAD-8501-F085-B02E5DFE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9A2DF-91B1-8E3C-743C-FE98540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67261-5F16-0621-5FCE-AB52A18E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6666-07E8-FF84-E83F-C368E172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10D15-7A49-CA23-98AC-74D3BE2A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09F81-A9F5-41BC-E39F-5042B95D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8275D-7C66-87C7-585A-A11FCABC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5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9AD2D-C9FE-115E-6BF4-A22AA259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40DDB-F3AB-577F-A377-2C22BB22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85713-BE2C-A9BF-CB77-E0AE62F6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4106A-D695-EAB4-6AA8-11B1A9F4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743C8-3DC7-92AB-5807-1B5B25DC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04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FE3A4-4C0B-4BD2-418A-54C02F7B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E7388-FAEB-1EBE-B569-7595561B4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F76F5-6A82-DF58-FC8A-3B4FC7E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3C1930-A8DA-0F4A-A99A-0F50E31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2C1DF-B063-5B7B-32E6-EF1D2915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41420-3DE5-F552-FA71-783F8DBD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0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3A39E-AC5D-7DFA-D76C-38A8BA9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F7B6F-9312-812F-FB17-FCF47FE7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8B533-464B-217A-5160-0427EE95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389F53-68A2-F0F8-C81F-49D8FED3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0FCDA6-47A6-903C-AD27-619D60DCA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DC4ED0-0399-4453-CD3F-15CCABDC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A487B-A490-4BBC-CC48-EA1D3420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C8C0C-0D0F-B2BC-56A5-CFA36FA3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787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85DE8-2099-CD1C-A520-E507BA21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90432C-6E8D-A392-E3F2-8DACD92C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9D5A7D-709D-872A-C6FF-278C9327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E9438-19BB-25C9-8A32-54935B1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1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283B9A-73FE-2818-A321-BE08298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16C131-A7AB-E7FB-6EB9-B9AA62FD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75EA1-C91D-8C21-2D49-6441945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1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B22CE-BD87-6FFC-0330-286D0165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A1ACE-53D7-5011-1A42-41C597B8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661109-DB81-F5A3-8B1C-E9196FFB1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6F480-A4EF-9CC4-3960-7E501FD5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6F9523-487F-4476-39BF-F3496519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BE91E-9B71-CBBC-F8D7-EAA3611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61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1AE7-DAE7-2679-2932-A7A3D1B2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82AED6-1836-4923-F737-FCFE0EBC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ACF65B-F5BA-BD22-B0C8-498D8412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4761A2-0C37-CD88-6AA0-4A173E3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669A5-1DD0-C745-6E7D-84F93440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73723-CBEA-AF9F-85BC-9D5F1A9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11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51CD31-7713-938B-7A3F-5C973F9C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FE8BB-9CBF-E517-1CC4-A34D150E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7451E-78C6-AD88-FABC-54E6AFE2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7EB0B-C02A-4CDA-84AD-E69131E01559}" type="datetimeFigureOut">
              <a:rPr lang="es-CO" smtClean="0"/>
              <a:t>19/02/2024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1D3B6-77C1-B658-1706-DC1F61CA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56216-0BB1-302D-0D29-227BF95F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78E87-1869-4FF2-89DA-F97A5B49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1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16.xml"/><Relationship Id="rId5" Type="http://schemas.openxmlformats.org/officeDocument/2006/relationships/customXml" Target="../ink/ink3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customXml" Target="../ink/ink8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6.xml"/><Relationship Id="rId3" Type="http://schemas.openxmlformats.org/officeDocument/2006/relationships/image" Target="../media/image10.png"/><Relationship Id="rId7" Type="http://schemas.openxmlformats.org/officeDocument/2006/relationships/customXml" Target="../ink/ink20.xml"/><Relationship Id="rId12" Type="http://schemas.openxmlformats.org/officeDocument/2006/relationships/customXml" Target="../ink/ink2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image" Target="../media/image1.png"/><Relationship Id="rId10" Type="http://schemas.openxmlformats.org/officeDocument/2006/relationships/customXml" Target="../ink/ink23.xml"/><Relationship Id="rId4" Type="http://schemas.openxmlformats.org/officeDocument/2006/relationships/customXml" Target="../ink/ink18.xml"/><Relationship Id="rId9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21" Type="http://schemas.openxmlformats.org/officeDocument/2006/relationships/image" Target="../media/image6.png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customXml" Target="../ink/ink27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32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9" Type="http://schemas.openxmlformats.org/officeDocument/2006/relationships/image" Target="../media/image5.png"/><Relationship Id="rId22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CFAC39A-5D6E-6A94-84F1-23E836374566}"/>
              </a:ext>
            </a:extLst>
          </p:cNvPr>
          <p:cNvGrpSpPr/>
          <p:nvPr/>
        </p:nvGrpSpPr>
        <p:grpSpPr>
          <a:xfrm>
            <a:off x="934406" y="912755"/>
            <a:ext cx="393000" cy="253896"/>
            <a:chOff x="1736263" y="1337312"/>
            <a:chExt cx="1813986" cy="111563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D72C345-66D9-8018-FB83-4F3B9127161F}"/>
                </a:ext>
              </a:extLst>
            </p:cNvPr>
            <p:cNvSpPr/>
            <p:nvPr/>
          </p:nvSpPr>
          <p:spPr>
            <a:xfrm>
              <a:off x="1736263" y="1760223"/>
              <a:ext cx="563418" cy="6927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36C5463-533C-D290-2BA0-BA9E8B096BB0}"/>
                </a:ext>
              </a:extLst>
            </p:cNvPr>
            <p:cNvSpPr/>
            <p:nvPr/>
          </p:nvSpPr>
          <p:spPr>
            <a:xfrm>
              <a:off x="2261341" y="1894367"/>
              <a:ext cx="1288908" cy="4744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7F42138-0583-2EAB-B2D1-31E0417CA97A}"/>
                </a:ext>
              </a:extLst>
            </p:cNvPr>
            <p:cNvSpPr/>
            <p:nvPr/>
          </p:nvSpPr>
          <p:spPr>
            <a:xfrm>
              <a:off x="2824759" y="1471456"/>
              <a:ext cx="370936" cy="4744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3E8C0B3-FA38-2CDE-3217-ACE25EC37274}"/>
                </a:ext>
              </a:extLst>
            </p:cNvPr>
            <p:cNvSpPr/>
            <p:nvPr/>
          </p:nvSpPr>
          <p:spPr>
            <a:xfrm>
              <a:off x="2816568" y="1337312"/>
              <a:ext cx="370936" cy="13414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BA0F075-C766-BA7C-E63E-5F0F49512DE6}"/>
              </a:ext>
            </a:extLst>
          </p:cNvPr>
          <p:cNvSpPr txBox="1"/>
          <p:nvPr/>
        </p:nvSpPr>
        <p:spPr>
          <a:xfrm>
            <a:off x="288351" y="270150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submatron 0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C1897B-C0F1-5EED-3D70-FB7F2F775392}"/>
              </a:ext>
            </a:extLst>
          </p:cNvPr>
          <p:cNvSpPr txBox="1"/>
          <p:nvPr/>
        </p:nvSpPr>
        <p:spPr>
          <a:xfrm>
            <a:off x="2421360" y="264278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submatron 1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25B5FFC-0FEE-67B5-38F6-48CADA786E0F}"/>
              </a:ext>
            </a:extLst>
          </p:cNvPr>
          <p:cNvSpPr txBox="1"/>
          <p:nvPr/>
        </p:nvSpPr>
        <p:spPr>
          <a:xfrm>
            <a:off x="4729500" y="266026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submatron 2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351B734-354F-E7BE-6649-ABC746034DD2}"/>
              </a:ext>
            </a:extLst>
          </p:cNvPr>
          <p:cNvSpPr/>
          <p:nvPr/>
        </p:nvSpPr>
        <p:spPr>
          <a:xfrm>
            <a:off x="7646433" y="1139709"/>
            <a:ext cx="59038" cy="300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6BD5F38C-B2E9-B666-727A-5773CF415B9F}"/>
              </a:ext>
            </a:extLst>
          </p:cNvPr>
          <p:cNvSpPr/>
          <p:nvPr/>
        </p:nvSpPr>
        <p:spPr>
          <a:xfrm flipV="1">
            <a:off x="7695126" y="1244464"/>
            <a:ext cx="188433" cy="101329"/>
          </a:xfrm>
          <a:custGeom>
            <a:avLst/>
            <a:gdLst>
              <a:gd name="connsiteX0" fmla="*/ 261871 w 267740"/>
              <a:gd name="connsiteY0" fmla="*/ 105251 h 154337"/>
              <a:gd name="connsiteX1" fmla="*/ 214246 w 267740"/>
              <a:gd name="connsiteY1" fmla="*/ 17145 h 154337"/>
              <a:gd name="connsiteX2" fmla="*/ 2315 w 267740"/>
              <a:gd name="connsiteY2" fmla="*/ 12382 h 154337"/>
              <a:gd name="connsiteX3" fmla="*/ 111852 w 267740"/>
              <a:gd name="connsiteY3" fmla="*/ 150495 h 154337"/>
              <a:gd name="connsiteX4" fmla="*/ 261871 w 267740"/>
              <a:gd name="connsiteY4" fmla="*/ 105251 h 15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40" h="154337">
                <a:moveTo>
                  <a:pt x="261871" y="105251"/>
                </a:moveTo>
                <a:cubicBezTo>
                  <a:pt x="278937" y="83026"/>
                  <a:pt x="257505" y="32623"/>
                  <a:pt x="214246" y="17145"/>
                </a:cubicBezTo>
                <a:cubicBezTo>
                  <a:pt x="170987" y="1667"/>
                  <a:pt x="19381" y="-9843"/>
                  <a:pt x="2315" y="12382"/>
                </a:cubicBezTo>
                <a:cubicBezTo>
                  <a:pt x="-14751" y="34607"/>
                  <a:pt x="66608" y="134223"/>
                  <a:pt x="111852" y="150495"/>
                </a:cubicBezTo>
                <a:cubicBezTo>
                  <a:pt x="157096" y="166767"/>
                  <a:pt x="244805" y="127476"/>
                  <a:pt x="261871" y="10525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Forma libre: forma 92">
            <a:extLst>
              <a:ext uri="{FF2B5EF4-FFF2-40B4-BE49-F238E27FC236}">
                <a16:creationId xmlns:a16="http://schemas.microsoft.com/office/drawing/2014/main" id="{22256FB7-AE45-5888-327C-A77F0BADE923}"/>
              </a:ext>
            </a:extLst>
          </p:cNvPr>
          <p:cNvSpPr/>
          <p:nvPr/>
        </p:nvSpPr>
        <p:spPr>
          <a:xfrm>
            <a:off x="7701227" y="1004031"/>
            <a:ext cx="188433" cy="101329"/>
          </a:xfrm>
          <a:custGeom>
            <a:avLst/>
            <a:gdLst>
              <a:gd name="connsiteX0" fmla="*/ 261871 w 267740"/>
              <a:gd name="connsiteY0" fmla="*/ 105251 h 154337"/>
              <a:gd name="connsiteX1" fmla="*/ 214246 w 267740"/>
              <a:gd name="connsiteY1" fmla="*/ 17145 h 154337"/>
              <a:gd name="connsiteX2" fmla="*/ 2315 w 267740"/>
              <a:gd name="connsiteY2" fmla="*/ 12382 h 154337"/>
              <a:gd name="connsiteX3" fmla="*/ 111852 w 267740"/>
              <a:gd name="connsiteY3" fmla="*/ 150495 h 154337"/>
              <a:gd name="connsiteX4" fmla="*/ 261871 w 267740"/>
              <a:gd name="connsiteY4" fmla="*/ 105251 h 15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40" h="154337">
                <a:moveTo>
                  <a:pt x="261871" y="105251"/>
                </a:moveTo>
                <a:cubicBezTo>
                  <a:pt x="278937" y="83026"/>
                  <a:pt x="257505" y="32623"/>
                  <a:pt x="214246" y="17145"/>
                </a:cubicBezTo>
                <a:cubicBezTo>
                  <a:pt x="170987" y="1667"/>
                  <a:pt x="19381" y="-9843"/>
                  <a:pt x="2315" y="12382"/>
                </a:cubicBezTo>
                <a:cubicBezTo>
                  <a:pt x="-14751" y="34607"/>
                  <a:pt x="66608" y="134223"/>
                  <a:pt x="111852" y="150495"/>
                </a:cubicBezTo>
                <a:cubicBezTo>
                  <a:pt x="157096" y="166767"/>
                  <a:pt x="244805" y="127476"/>
                  <a:pt x="261871" y="10525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F5FDB6F3-AA4C-8DF9-2DC2-BC7487AF66B2}"/>
              </a:ext>
            </a:extLst>
          </p:cNvPr>
          <p:cNvSpPr/>
          <p:nvPr/>
        </p:nvSpPr>
        <p:spPr>
          <a:xfrm>
            <a:off x="8101599" y="785965"/>
            <a:ext cx="63312" cy="122058"/>
          </a:xfrm>
          <a:custGeom>
            <a:avLst/>
            <a:gdLst>
              <a:gd name="connsiteX0" fmla="*/ 7088 w 89959"/>
              <a:gd name="connsiteY0" fmla="*/ 151346 h 152003"/>
              <a:gd name="connsiteX1" fmla="*/ 7088 w 89959"/>
              <a:gd name="connsiteY1" fmla="*/ 22758 h 152003"/>
              <a:gd name="connsiteX2" fmla="*/ 76144 w 89959"/>
              <a:gd name="connsiteY2" fmla="*/ 3708 h 152003"/>
              <a:gd name="connsiteX3" fmla="*/ 88051 w 89959"/>
              <a:gd name="connsiteY3" fmla="*/ 65621 h 152003"/>
              <a:gd name="connsiteX4" fmla="*/ 49951 w 89959"/>
              <a:gd name="connsiteY4" fmla="*/ 72764 h 152003"/>
              <a:gd name="connsiteX5" fmla="*/ 7088 w 89959"/>
              <a:gd name="connsiteY5" fmla="*/ 151346 h 15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59" h="152003">
                <a:moveTo>
                  <a:pt x="7088" y="151346"/>
                </a:moveTo>
                <a:cubicBezTo>
                  <a:pt x="-56" y="143012"/>
                  <a:pt x="-4421" y="47364"/>
                  <a:pt x="7088" y="22758"/>
                </a:cubicBezTo>
                <a:cubicBezTo>
                  <a:pt x="18597" y="-1848"/>
                  <a:pt x="62650" y="-3436"/>
                  <a:pt x="76144" y="3708"/>
                </a:cubicBezTo>
                <a:cubicBezTo>
                  <a:pt x="89638" y="10852"/>
                  <a:pt x="92416" y="54112"/>
                  <a:pt x="88051" y="65621"/>
                </a:cubicBezTo>
                <a:cubicBezTo>
                  <a:pt x="83686" y="77130"/>
                  <a:pt x="57095" y="59270"/>
                  <a:pt x="49951" y="72764"/>
                </a:cubicBezTo>
                <a:cubicBezTo>
                  <a:pt x="42807" y="86258"/>
                  <a:pt x="14232" y="159680"/>
                  <a:pt x="7088" y="151346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Forma libre: forma 94">
            <a:extLst>
              <a:ext uri="{FF2B5EF4-FFF2-40B4-BE49-F238E27FC236}">
                <a16:creationId xmlns:a16="http://schemas.microsoft.com/office/drawing/2014/main" id="{56E9CA81-5F65-49DA-FDB7-688B9D0B8BBE}"/>
              </a:ext>
            </a:extLst>
          </p:cNvPr>
          <p:cNvSpPr/>
          <p:nvPr/>
        </p:nvSpPr>
        <p:spPr>
          <a:xfrm>
            <a:off x="8037140" y="873770"/>
            <a:ext cx="164196" cy="138677"/>
          </a:xfrm>
          <a:custGeom>
            <a:avLst/>
            <a:gdLst>
              <a:gd name="connsiteX0" fmla="*/ 9328 w 233302"/>
              <a:gd name="connsiteY0" fmla="*/ 201612 h 211224"/>
              <a:gd name="connsiteX1" fmla="*/ 52190 w 233302"/>
              <a:gd name="connsiteY1" fmla="*/ 34925 h 211224"/>
              <a:gd name="connsiteX2" fmla="*/ 206972 w 233302"/>
              <a:gd name="connsiteY2" fmla="*/ 11112 h 211224"/>
              <a:gd name="connsiteX3" fmla="*/ 214115 w 233302"/>
              <a:gd name="connsiteY3" fmla="*/ 173037 h 211224"/>
              <a:gd name="connsiteX4" fmla="*/ 9328 w 233302"/>
              <a:gd name="connsiteY4" fmla="*/ 201612 h 21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02" h="211224">
                <a:moveTo>
                  <a:pt x="9328" y="201612"/>
                </a:moveTo>
                <a:cubicBezTo>
                  <a:pt x="-17660" y="178593"/>
                  <a:pt x="19249" y="66675"/>
                  <a:pt x="52190" y="34925"/>
                </a:cubicBezTo>
                <a:cubicBezTo>
                  <a:pt x="85131" y="3175"/>
                  <a:pt x="179985" y="-11907"/>
                  <a:pt x="206972" y="11112"/>
                </a:cubicBezTo>
                <a:cubicBezTo>
                  <a:pt x="233960" y="34131"/>
                  <a:pt x="246262" y="143271"/>
                  <a:pt x="214115" y="173037"/>
                </a:cubicBezTo>
                <a:cubicBezTo>
                  <a:pt x="181968" y="202803"/>
                  <a:pt x="36316" y="224631"/>
                  <a:pt x="9328" y="20161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CC5FE0E5-3346-CFE7-B35A-BF84968D547C}"/>
              </a:ext>
            </a:extLst>
          </p:cNvPr>
          <p:cNvSpPr/>
          <p:nvPr/>
        </p:nvSpPr>
        <p:spPr>
          <a:xfrm rot="21212186">
            <a:off x="7707686" y="1048975"/>
            <a:ext cx="663180" cy="276664"/>
          </a:xfrm>
          <a:custGeom>
            <a:avLst/>
            <a:gdLst>
              <a:gd name="connsiteX0" fmla="*/ 49382 w 879143"/>
              <a:gd name="connsiteY0" fmla="*/ 63301 h 534292"/>
              <a:gd name="connsiteX1" fmla="*/ 828051 w 879143"/>
              <a:gd name="connsiteY1" fmla="*/ 44251 h 534292"/>
              <a:gd name="connsiteX2" fmla="*/ 732801 w 879143"/>
              <a:gd name="connsiteY2" fmla="*/ 506214 h 534292"/>
              <a:gd name="connsiteX3" fmla="*/ 151776 w 879143"/>
              <a:gd name="connsiteY3" fmla="*/ 439539 h 534292"/>
              <a:gd name="connsiteX4" fmla="*/ 49382 w 879143"/>
              <a:gd name="connsiteY4" fmla="*/ 63301 h 53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43" h="534292">
                <a:moveTo>
                  <a:pt x="49382" y="63301"/>
                </a:moveTo>
                <a:cubicBezTo>
                  <a:pt x="162095" y="-2580"/>
                  <a:pt x="714148" y="-29568"/>
                  <a:pt x="828051" y="44251"/>
                </a:cubicBezTo>
                <a:cubicBezTo>
                  <a:pt x="941954" y="118070"/>
                  <a:pt x="845514" y="440333"/>
                  <a:pt x="732801" y="506214"/>
                </a:cubicBezTo>
                <a:cubicBezTo>
                  <a:pt x="620089" y="572095"/>
                  <a:pt x="266870" y="510580"/>
                  <a:pt x="151776" y="439539"/>
                </a:cubicBezTo>
                <a:cubicBezTo>
                  <a:pt x="36682" y="368498"/>
                  <a:pt x="-63331" y="129182"/>
                  <a:pt x="49382" y="63301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Forma libre: forma 96">
            <a:extLst>
              <a:ext uri="{FF2B5EF4-FFF2-40B4-BE49-F238E27FC236}">
                <a16:creationId xmlns:a16="http://schemas.microsoft.com/office/drawing/2014/main" id="{5BA35A12-76B5-F961-F373-AF10157121D8}"/>
              </a:ext>
            </a:extLst>
          </p:cNvPr>
          <p:cNvSpPr/>
          <p:nvPr/>
        </p:nvSpPr>
        <p:spPr>
          <a:xfrm rot="21344915">
            <a:off x="7963327" y="987083"/>
            <a:ext cx="276545" cy="63841"/>
          </a:xfrm>
          <a:custGeom>
            <a:avLst/>
            <a:gdLst>
              <a:gd name="connsiteX0" fmla="*/ 28823 w 392937"/>
              <a:gd name="connsiteY0" fmla="*/ 92188 h 97239"/>
              <a:gd name="connsiteX1" fmla="*/ 52635 w 392937"/>
              <a:gd name="connsiteY1" fmla="*/ 32657 h 97239"/>
              <a:gd name="connsiteX2" fmla="*/ 357435 w 392937"/>
              <a:gd name="connsiteY2" fmla="*/ 1701 h 97239"/>
              <a:gd name="connsiteX3" fmla="*/ 350291 w 392937"/>
              <a:gd name="connsiteY3" fmla="*/ 82663 h 97239"/>
              <a:gd name="connsiteX4" fmla="*/ 28823 w 392937"/>
              <a:gd name="connsiteY4" fmla="*/ 92188 h 9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37" h="97239">
                <a:moveTo>
                  <a:pt x="28823" y="92188"/>
                </a:moveTo>
                <a:cubicBezTo>
                  <a:pt x="-20786" y="83854"/>
                  <a:pt x="-2134" y="47738"/>
                  <a:pt x="52635" y="32657"/>
                </a:cubicBezTo>
                <a:cubicBezTo>
                  <a:pt x="107404" y="17576"/>
                  <a:pt x="307826" y="-6633"/>
                  <a:pt x="357435" y="1701"/>
                </a:cubicBezTo>
                <a:cubicBezTo>
                  <a:pt x="407044" y="10035"/>
                  <a:pt x="404663" y="65994"/>
                  <a:pt x="350291" y="82663"/>
                </a:cubicBezTo>
                <a:cubicBezTo>
                  <a:pt x="295919" y="99332"/>
                  <a:pt x="78432" y="100522"/>
                  <a:pt x="28823" y="9218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9792D835-CE42-82F6-FA01-0294D738BFD2}"/>
              </a:ext>
            </a:extLst>
          </p:cNvPr>
          <p:cNvSpPr/>
          <p:nvPr/>
        </p:nvSpPr>
        <p:spPr>
          <a:xfrm>
            <a:off x="8111716" y="910499"/>
            <a:ext cx="43077" cy="44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Lágrima 98">
            <a:extLst>
              <a:ext uri="{FF2B5EF4-FFF2-40B4-BE49-F238E27FC236}">
                <a16:creationId xmlns:a16="http://schemas.microsoft.com/office/drawing/2014/main" id="{AB870512-1792-C1D2-D1C3-8D89715401FF}"/>
              </a:ext>
            </a:extLst>
          </p:cNvPr>
          <p:cNvSpPr/>
          <p:nvPr/>
        </p:nvSpPr>
        <p:spPr>
          <a:xfrm rot="8009882">
            <a:off x="7620871" y="1069540"/>
            <a:ext cx="52596" cy="55528"/>
          </a:xfrm>
          <a:prstGeom prst="teardrop">
            <a:avLst>
              <a:gd name="adj" fmla="val 13915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0" name="Lágrima 99">
            <a:extLst>
              <a:ext uri="{FF2B5EF4-FFF2-40B4-BE49-F238E27FC236}">
                <a16:creationId xmlns:a16="http://schemas.microsoft.com/office/drawing/2014/main" id="{46370C1A-253F-D5FF-AF3A-A4E5C09838DD}"/>
              </a:ext>
            </a:extLst>
          </p:cNvPr>
          <p:cNvSpPr/>
          <p:nvPr/>
        </p:nvSpPr>
        <p:spPr>
          <a:xfrm rot="13590118" flipV="1">
            <a:off x="7620872" y="1176311"/>
            <a:ext cx="52596" cy="55528"/>
          </a:xfrm>
          <a:prstGeom prst="teardrop">
            <a:avLst>
              <a:gd name="adj" fmla="val 13915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79AD0818-B632-6A42-659A-4905F0C5837A}"/>
              </a:ext>
            </a:extLst>
          </p:cNvPr>
          <p:cNvCxnSpPr>
            <a:cxnSpLocks/>
          </p:cNvCxnSpPr>
          <p:nvPr/>
        </p:nvCxnSpPr>
        <p:spPr>
          <a:xfrm flipV="1">
            <a:off x="7713969" y="1183716"/>
            <a:ext cx="162563" cy="3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B5FE331-1046-1A89-8606-E68EEED57DD7}"/>
              </a:ext>
            </a:extLst>
          </p:cNvPr>
          <p:cNvSpPr/>
          <p:nvPr/>
        </p:nvSpPr>
        <p:spPr>
          <a:xfrm>
            <a:off x="7883040" y="1074720"/>
            <a:ext cx="38479" cy="23655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E87B440-8149-BFD8-6931-542121CBE3B2}"/>
              </a:ext>
            </a:extLst>
          </p:cNvPr>
          <p:cNvSpPr/>
          <p:nvPr/>
        </p:nvSpPr>
        <p:spPr>
          <a:xfrm>
            <a:off x="8201869" y="1034653"/>
            <a:ext cx="38480" cy="2616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CEB42C26-F9A3-8B67-625E-83EA53F6AD90}"/>
              </a:ext>
            </a:extLst>
          </p:cNvPr>
          <p:cNvSpPr/>
          <p:nvPr/>
        </p:nvSpPr>
        <p:spPr>
          <a:xfrm>
            <a:off x="7979064" y="1125667"/>
            <a:ext cx="66151" cy="114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654A4F8-7D7E-AD71-3CE9-2865178DDDD0}"/>
              </a:ext>
            </a:extLst>
          </p:cNvPr>
          <p:cNvSpPr/>
          <p:nvPr/>
        </p:nvSpPr>
        <p:spPr>
          <a:xfrm>
            <a:off x="8102486" y="1123422"/>
            <a:ext cx="61124" cy="106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FA6545B-D8C5-C9DB-86D8-6C67CDAC62B8}"/>
              </a:ext>
            </a:extLst>
          </p:cNvPr>
          <p:cNvCxnSpPr>
            <a:cxnSpLocks/>
          </p:cNvCxnSpPr>
          <p:nvPr/>
        </p:nvCxnSpPr>
        <p:spPr>
          <a:xfrm>
            <a:off x="8242028" y="1182153"/>
            <a:ext cx="107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15F16944-5CC4-7477-657F-00CF5583E341}"/>
              </a:ext>
            </a:extLst>
          </p:cNvPr>
          <p:cNvCxnSpPr>
            <a:cxnSpLocks/>
          </p:cNvCxnSpPr>
          <p:nvPr/>
        </p:nvCxnSpPr>
        <p:spPr>
          <a:xfrm>
            <a:off x="7926345" y="1183716"/>
            <a:ext cx="51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39D8B36-7CE1-13B0-D1FA-B96AC52EC046}"/>
              </a:ext>
            </a:extLst>
          </p:cNvPr>
          <p:cNvCxnSpPr>
            <a:cxnSpLocks/>
          </p:cNvCxnSpPr>
          <p:nvPr/>
        </p:nvCxnSpPr>
        <p:spPr>
          <a:xfrm>
            <a:off x="8037140" y="1183716"/>
            <a:ext cx="62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B23B9029-2622-36C9-CCB6-8DFA2608F29C}"/>
              </a:ext>
            </a:extLst>
          </p:cNvPr>
          <p:cNvCxnSpPr>
            <a:cxnSpLocks/>
          </p:cNvCxnSpPr>
          <p:nvPr/>
        </p:nvCxnSpPr>
        <p:spPr>
          <a:xfrm>
            <a:off x="8163898" y="1183716"/>
            <a:ext cx="40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5CFA9B0-C8B6-614E-2C54-CE88577288CA}"/>
              </a:ext>
            </a:extLst>
          </p:cNvPr>
          <p:cNvSpPr txBox="1"/>
          <p:nvPr/>
        </p:nvSpPr>
        <p:spPr>
          <a:xfrm>
            <a:off x="7001235" y="257332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submatron 3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61308AF1-E47A-DE54-A308-1311C088C730}"/>
              </a:ext>
            </a:extLst>
          </p:cNvPr>
          <p:cNvGrpSpPr/>
          <p:nvPr/>
        </p:nvGrpSpPr>
        <p:grpSpPr>
          <a:xfrm>
            <a:off x="2469816" y="637442"/>
            <a:ext cx="1209472" cy="964356"/>
            <a:chOff x="2988195" y="757255"/>
            <a:chExt cx="661312" cy="497431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DBA8413-C782-83AA-874E-527AEB19CFE4}"/>
                </a:ext>
              </a:extLst>
            </p:cNvPr>
            <p:cNvSpPr/>
            <p:nvPr/>
          </p:nvSpPr>
          <p:spPr>
            <a:xfrm>
              <a:off x="3011982" y="1071572"/>
              <a:ext cx="51955" cy="2667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7F755C4A-B32A-7482-BB77-FB6849812E5D}"/>
                </a:ext>
              </a:extLst>
            </p:cNvPr>
            <p:cNvSpPr/>
            <p:nvPr/>
          </p:nvSpPr>
          <p:spPr>
            <a:xfrm flipV="1">
              <a:off x="3054833" y="1164651"/>
              <a:ext cx="165827" cy="90035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5D284D1-6A0B-5C2F-92AB-084804FDF895}"/>
                </a:ext>
              </a:extLst>
            </p:cNvPr>
            <p:cNvSpPr/>
            <p:nvPr/>
          </p:nvSpPr>
          <p:spPr>
            <a:xfrm>
              <a:off x="3060202" y="951016"/>
              <a:ext cx="165827" cy="90035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7FB0C45-62B2-C555-3459-28BDA2BE7579}"/>
                </a:ext>
              </a:extLst>
            </p:cNvPr>
            <p:cNvSpPr/>
            <p:nvPr/>
          </p:nvSpPr>
          <p:spPr>
            <a:xfrm>
              <a:off x="3412543" y="757255"/>
              <a:ext cx="55717" cy="108454"/>
            </a:xfrm>
            <a:custGeom>
              <a:avLst/>
              <a:gdLst>
                <a:gd name="connsiteX0" fmla="*/ 7088 w 89959"/>
                <a:gd name="connsiteY0" fmla="*/ 151346 h 152003"/>
                <a:gd name="connsiteX1" fmla="*/ 7088 w 89959"/>
                <a:gd name="connsiteY1" fmla="*/ 22758 h 152003"/>
                <a:gd name="connsiteX2" fmla="*/ 76144 w 89959"/>
                <a:gd name="connsiteY2" fmla="*/ 3708 h 152003"/>
                <a:gd name="connsiteX3" fmla="*/ 88051 w 89959"/>
                <a:gd name="connsiteY3" fmla="*/ 65621 h 152003"/>
                <a:gd name="connsiteX4" fmla="*/ 49951 w 89959"/>
                <a:gd name="connsiteY4" fmla="*/ 72764 h 152003"/>
                <a:gd name="connsiteX5" fmla="*/ 7088 w 89959"/>
                <a:gd name="connsiteY5" fmla="*/ 151346 h 15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59" h="152003">
                  <a:moveTo>
                    <a:pt x="7088" y="151346"/>
                  </a:moveTo>
                  <a:cubicBezTo>
                    <a:pt x="-56" y="143012"/>
                    <a:pt x="-4421" y="47364"/>
                    <a:pt x="7088" y="22758"/>
                  </a:cubicBezTo>
                  <a:cubicBezTo>
                    <a:pt x="18597" y="-1848"/>
                    <a:pt x="62650" y="-3436"/>
                    <a:pt x="76144" y="3708"/>
                  </a:cubicBezTo>
                  <a:cubicBezTo>
                    <a:pt x="89638" y="10852"/>
                    <a:pt x="92416" y="54112"/>
                    <a:pt x="88051" y="65621"/>
                  </a:cubicBezTo>
                  <a:cubicBezTo>
                    <a:pt x="83686" y="77130"/>
                    <a:pt x="57095" y="59270"/>
                    <a:pt x="49951" y="72764"/>
                  </a:cubicBezTo>
                  <a:cubicBezTo>
                    <a:pt x="42807" y="86258"/>
                    <a:pt x="14232" y="159680"/>
                    <a:pt x="7088" y="151346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6689C0A-6582-D232-98B5-77D31E528AD0}"/>
                </a:ext>
              </a:extLst>
            </p:cNvPr>
            <p:cNvSpPr/>
            <p:nvPr/>
          </p:nvSpPr>
          <p:spPr>
            <a:xfrm>
              <a:off x="3355817" y="835273"/>
              <a:ext cx="144498" cy="123220"/>
            </a:xfrm>
            <a:custGeom>
              <a:avLst/>
              <a:gdLst>
                <a:gd name="connsiteX0" fmla="*/ 9328 w 233302"/>
                <a:gd name="connsiteY0" fmla="*/ 201612 h 211224"/>
                <a:gd name="connsiteX1" fmla="*/ 52190 w 233302"/>
                <a:gd name="connsiteY1" fmla="*/ 34925 h 211224"/>
                <a:gd name="connsiteX2" fmla="*/ 206972 w 233302"/>
                <a:gd name="connsiteY2" fmla="*/ 11112 h 211224"/>
                <a:gd name="connsiteX3" fmla="*/ 214115 w 233302"/>
                <a:gd name="connsiteY3" fmla="*/ 173037 h 211224"/>
                <a:gd name="connsiteX4" fmla="*/ 9328 w 233302"/>
                <a:gd name="connsiteY4" fmla="*/ 201612 h 21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" h="211224">
                  <a:moveTo>
                    <a:pt x="9328" y="201612"/>
                  </a:moveTo>
                  <a:cubicBezTo>
                    <a:pt x="-17660" y="178593"/>
                    <a:pt x="19249" y="66675"/>
                    <a:pt x="52190" y="34925"/>
                  </a:cubicBezTo>
                  <a:cubicBezTo>
                    <a:pt x="85131" y="3175"/>
                    <a:pt x="179985" y="-11907"/>
                    <a:pt x="206972" y="11112"/>
                  </a:cubicBezTo>
                  <a:cubicBezTo>
                    <a:pt x="233960" y="34131"/>
                    <a:pt x="246262" y="143271"/>
                    <a:pt x="214115" y="173037"/>
                  </a:cubicBezTo>
                  <a:cubicBezTo>
                    <a:pt x="181968" y="202803"/>
                    <a:pt x="36316" y="224631"/>
                    <a:pt x="9328" y="20161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41E010F-39DC-2A80-9B41-A7D63093973A}"/>
                </a:ext>
              </a:extLst>
            </p:cNvPr>
            <p:cNvSpPr/>
            <p:nvPr/>
          </p:nvSpPr>
          <p:spPr>
            <a:xfrm rot="21212186">
              <a:off x="3065886" y="990951"/>
              <a:ext cx="583621" cy="245828"/>
            </a:xfrm>
            <a:custGeom>
              <a:avLst/>
              <a:gdLst>
                <a:gd name="connsiteX0" fmla="*/ 49382 w 879143"/>
                <a:gd name="connsiteY0" fmla="*/ 63301 h 534292"/>
                <a:gd name="connsiteX1" fmla="*/ 828051 w 879143"/>
                <a:gd name="connsiteY1" fmla="*/ 44251 h 534292"/>
                <a:gd name="connsiteX2" fmla="*/ 732801 w 879143"/>
                <a:gd name="connsiteY2" fmla="*/ 506214 h 534292"/>
                <a:gd name="connsiteX3" fmla="*/ 151776 w 879143"/>
                <a:gd name="connsiteY3" fmla="*/ 439539 h 534292"/>
                <a:gd name="connsiteX4" fmla="*/ 49382 w 879143"/>
                <a:gd name="connsiteY4" fmla="*/ 63301 h 53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43" h="534292">
                  <a:moveTo>
                    <a:pt x="49382" y="63301"/>
                  </a:moveTo>
                  <a:cubicBezTo>
                    <a:pt x="162095" y="-2580"/>
                    <a:pt x="714148" y="-29568"/>
                    <a:pt x="828051" y="44251"/>
                  </a:cubicBezTo>
                  <a:cubicBezTo>
                    <a:pt x="941954" y="118070"/>
                    <a:pt x="845514" y="440333"/>
                    <a:pt x="732801" y="506214"/>
                  </a:cubicBezTo>
                  <a:cubicBezTo>
                    <a:pt x="620089" y="572095"/>
                    <a:pt x="266870" y="510580"/>
                    <a:pt x="151776" y="439539"/>
                  </a:cubicBezTo>
                  <a:cubicBezTo>
                    <a:pt x="36682" y="368498"/>
                    <a:pt x="-63331" y="129182"/>
                    <a:pt x="49382" y="6330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C8E62EC-254A-C048-6B30-F5B36988DD86}"/>
                </a:ext>
              </a:extLst>
            </p:cNvPr>
            <p:cNvSpPr/>
            <p:nvPr/>
          </p:nvSpPr>
          <p:spPr>
            <a:xfrm rot="21344915">
              <a:off x="3290859" y="935957"/>
              <a:ext cx="243369" cy="56725"/>
            </a:xfrm>
            <a:custGeom>
              <a:avLst/>
              <a:gdLst>
                <a:gd name="connsiteX0" fmla="*/ 28823 w 392937"/>
                <a:gd name="connsiteY0" fmla="*/ 92188 h 97239"/>
                <a:gd name="connsiteX1" fmla="*/ 52635 w 392937"/>
                <a:gd name="connsiteY1" fmla="*/ 32657 h 97239"/>
                <a:gd name="connsiteX2" fmla="*/ 357435 w 392937"/>
                <a:gd name="connsiteY2" fmla="*/ 1701 h 97239"/>
                <a:gd name="connsiteX3" fmla="*/ 350291 w 392937"/>
                <a:gd name="connsiteY3" fmla="*/ 82663 h 97239"/>
                <a:gd name="connsiteX4" fmla="*/ 28823 w 392937"/>
                <a:gd name="connsiteY4" fmla="*/ 92188 h 9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37" h="97239">
                  <a:moveTo>
                    <a:pt x="28823" y="92188"/>
                  </a:moveTo>
                  <a:cubicBezTo>
                    <a:pt x="-20786" y="83854"/>
                    <a:pt x="-2134" y="47738"/>
                    <a:pt x="52635" y="32657"/>
                  </a:cubicBezTo>
                  <a:cubicBezTo>
                    <a:pt x="107404" y="17576"/>
                    <a:pt x="307826" y="-6633"/>
                    <a:pt x="357435" y="1701"/>
                  </a:cubicBezTo>
                  <a:cubicBezTo>
                    <a:pt x="407044" y="10035"/>
                    <a:pt x="404663" y="65994"/>
                    <a:pt x="350291" y="82663"/>
                  </a:cubicBezTo>
                  <a:cubicBezTo>
                    <a:pt x="295919" y="99332"/>
                    <a:pt x="78432" y="100522"/>
                    <a:pt x="28823" y="9218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C4CF3C0-89AD-AE87-AEF9-9A3DBE015774}"/>
                </a:ext>
              </a:extLst>
            </p:cNvPr>
            <p:cNvSpPr/>
            <p:nvPr/>
          </p:nvSpPr>
          <p:spPr>
            <a:xfrm>
              <a:off x="3421446" y="867909"/>
              <a:ext cx="37909" cy="397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Lágrima 31">
              <a:extLst>
                <a:ext uri="{FF2B5EF4-FFF2-40B4-BE49-F238E27FC236}">
                  <a16:creationId xmlns:a16="http://schemas.microsoft.com/office/drawing/2014/main" id="{F0FF03CF-87E7-B661-1EDB-0F3C5C8D8100}"/>
                </a:ext>
              </a:extLst>
            </p:cNvPr>
            <p:cNvSpPr/>
            <p:nvPr/>
          </p:nvSpPr>
          <p:spPr>
            <a:xfrm rot="8009882">
              <a:off x="2989262" y="1009460"/>
              <a:ext cx="46734" cy="48867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3" name="Lágrima 32">
              <a:extLst>
                <a:ext uri="{FF2B5EF4-FFF2-40B4-BE49-F238E27FC236}">
                  <a16:creationId xmlns:a16="http://schemas.microsoft.com/office/drawing/2014/main" id="{4B1C5491-FD1E-DB88-1C22-AB1196896EB4}"/>
                </a:ext>
              </a:extLst>
            </p:cNvPr>
            <p:cNvSpPr/>
            <p:nvPr/>
          </p:nvSpPr>
          <p:spPr>
            <a:xfrm rot="13590118" flipV="1">
              <a:off x="2989263" y="1104330"/>
              <a:ext cx="46734" cy="48867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58A55834-6FDE-D295-3E3D-5DE2233C8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1416" y="1110674"/>
              <a:ext cx="143061" cy="31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8F64EE1-252C-86EE-F687-2176FA591BCD}"/>
                </a:ext>
              </a:extLst>
            </p:cNvPr>
            <p:cNvSpPr/>
            <p:nvPr/>
          </p:nvSpPr>
          <p:spPr>
            <a:xfrm>
              <a:off x="3220204" y="1013826"/>
              <a:ext cx="33863" cy="2101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3FDEF183-6191-4EF5-24C2-C0C7411DC5A3}"/>
                </a:ext>
              </a:extLst>
            </p:cNvPr>
            <p:cNvSpPr/>
            <p:nvPr/>
          </p:nvSpPr>
          <p:spPr>
            <a:xfrm>
              <a:off x="3500784" y="978225"/>
              <a:ext cx="33864" cy="2324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61E78F1-3303-085B-6720-B480975610AC}"/>
                </a:ext>
              </a:extLst>
            </p:cNvPr>
            <p:cNvSpPr/>
            <p:nvPr/>
          </p:nvSpPr>
          <p:spPr>
            <a:xfrm>
              <a:off x="3304708" y="1059095"/>
              <a:ext cx="58215" cy="1015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B623DC6-A529-260A-7EF7-A29795E88A8B}"/>
                </a:ext>
              </a:extLst>
            </p:cNvPr>
            <p:cNvSpPr/>
            <p:nvPr/>
          </p:nvSpPr>
          <p:spPr>
            <a:xfrm>
              <a:off x="3413324" y="1057100"/>
              <a:ext cx="53791" cy="948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3108057-058F-864E-F388-1BFF3DA29716}"/>
                </a:ext>
              </a:extLst>
            </p:cNvPr>
            <p:cNvCxnSpPr>
              <a:cxnSpLocks/>
            </p:cNvCxnSpPr>
            <p:nvPr/>
          </p:nvCxnSpPr>
          <p:spPr>
            <a:xfrm>
              <a:off x="3536125" y="1109285"/>
              <a:ext cx="942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AACCAF11-370A-BD7D-3165-8830941E0E11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14" y="1110674"/>
              <a:ext cx="449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BF1AA380-8DB8-426F-CB88-467EBE9A8837}"/>
                </a:ext>
              </a:extLst>
            </p:cNvPr>
            <p:cNvCxnSpPr>
              <a:cxnSpLocks/>
            </p:cNvCxnSpPr>
            <p:nvPr/>
          </p:nvCxnSpPr>
          <p:spPr>
            <a:xfrm>
              <a:off x="3355817" y="1110674"/>
              <a:ext cx="547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24F5B55-FD04-3CDD-9511-B684B56AA1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368" y="1110674"/>
              <a:ext cx="3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42B313FB-32BB-2A02-855F-970A63D7E7A1}"/>
                    </a:ext>
                  </a:extLst>
                </p14:cNvPr>
                <p14:cNvContentPartPr/>
                <p14:nvPr/>
              </p14:nvContentPartPr>
              <p14:xfrm>
                <a:off x="3235856" y="1061749"/>
                <a:ext cx="360" cy="3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42B313FB-32BB-2A02-855F-970A63D7E7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1536" y="10574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A3BE51E-8867-8DFF-0519-28F1F88DCE5D}"/>
                    </a:ext>
                  </a:extLst>
                </p14:cNvPr>
                <p14:cNvContentPartPr/>
                <p14:nvPr/>
              </p14:nvContentPartPr>
              <p14:xfrm>
                <a:off x="3235856" y="1109629"/>
                <a:ext cx="360" cy="3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A3BE51E-8867-8DFF-0519-28F1F88DC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1536" y="110530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D555FAC0-4D47-CDB7-8C53-931E98D1399E}"/>
                    </a:ext>
                  </a:extLst>
                </p14:cNvPr>
                <p14:cNvContentPartPr/>
                <p14:nvPr/>
              </p14:nvContentPartPr>
              <p14:xfrm>
                <a:off x="3235856" y="1152469"/>
                <a:ext cx="360" cy="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555FAC0-4D47-CDB7-8C53-931E98D139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1536" y="114814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A6E6237-677D-0EC7-14F6-0005C385ED53}"/>
                    </a:ext>
                  </a:extLst>
                </p14:cNvPr>
                <p14:cNvContentPartPr/>
                <p14:nvPr/>
              </p14:nvContentPartPr>
              <p14:xfrm>
                <a:off x="3235856" y="1185589"/>
                <a:ext cx="360" cy="3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A6E6237-677D-0EC7-14F6-0005C385E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1536" y="11812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AFFDF6C-83AB-3E32-53B8-8FAC69BB6B0A}"/>
                    </a:ext>
                  </a:extLst>
                </p14:cNvPr>
                <p14:cNvContentPartPr/>
                <p14:nvPr/>
              </p14:nvContentPartPr>
              <p14:xfrm>
                <a:off x="3517016" y="1173709"/>
                <a:ext cx="360" cy="3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AFFDF6C-83AB-3E32-53B8-8FAC69BB6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696" y="11693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7C719088-A665-94AA-224A-70FDD440128B}"/>
                    </a:ext>
                  </a:extLst>
                </p14:cNvPr>
                <p14:cNvContentPartPr/>
                <p14:nvPr/>
              </p14:nvContentPartPr>
              <p14:xfrm>
                <a:off x="3517016" y="1133389"/>
                <a:ext cx="360" cy="3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7C719088-A665-94AA-224A-70FDD44012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696" y="11290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18B851D-CD68-8F60-73EC-47843E312074}"/>
                    </a:ext>
                  </a:extLst>
                </p14:cNvPr>
                <p14:cNvContentPartPr/>
                <p14:nvPr/>
              </p14:nvContentPartPr>
              <p14:xfrm>
                <a:off x="3517016" y="1085869"/>
                <a:ext cx="360" cy="3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18B851D-CD68-8F60-73EC-47843E3120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696" y="108154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0982380-956A-682D-4435-7E11ADAE1A7C}"/>
                    </a:ext>
                  </a:extLst>
                </p14:cNvPr>
                <p14:cNvContentPartPr/>
                <p14:nvPr/>
              </p14:nvContentPartPr>
              <p14:xfrm>
                <a:off x="3517016" y="1045189"/>
                <a:ext cx="360" cy="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0982380-956A-682D-4435-7E11ADAE1A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696" y="10408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3A6988BA-7435-C38A-C1A3-0F4701061473}"/>
                    </a:ext>
                  </a:extLst>
                </p14:cNvPr>
                <p14:cNvContentPartPr/>
                <p14:nvPr/>
              </p14:nvContentPartPr>
              <p14:xfrm>
                <a:off x="3517016" y="1011709"/>
                <a:ext cx="360" cy="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3A6988BA-7435-C38A-C1A3-0F47010614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2696" y="10073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EC263623-74FE-76B0-907A-71513435EABC}"/>
              </a:ext>
            </a:extLst>
          </p:cNvPr>
          <p:cNvGrpSpPr/>
          <p:nvPr/>
        </p:nvGrpSpPr>
        <p:grpSpPr>
          <a:xfrm>
            <a:off x="4876523" y="716323"/>
            <a:ext cx="1003003" cy="883877"/>
            <a:chOff x="5160841" y="745523"/>
            <a:chExt cx="751461" cy="559828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6C281C8-39F3-D472-0284-335B6FF7FA42}"/>
                </a:ext>
              </a:extLst>
            </p:cNvPr>
            <p:cNvSpPr/>
            <p:nvPr/>
          </p:nvSpPr>
          <p:spPr>
            <a:xfrm>
              <a:off x="5187869" y="1099267"/>
              <a:ext cx="59038" cy="30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3F5B4758-BBE4-6CC3-CEC6-1233A1CCABDE}"/>
                </a:ext>
              </a:extLst>
            </p:cNvPr>
            <p:cNvSpPr/>
            <p:nvPr/>
          </p:nvSpPr>
          <p:spPr>
            <a:xfrm flipV="1">
              <a:off x="5236562" y="1204022"/>
              <a:ext cx="188433" cy="101329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7C19E18A-F3C1-A277-DE79-72F64201588C}"/>
                </a:ext>
              </a:extLst>
            </p:cNvPr>
            <p:cNvSpPr/>
            <p:nvPr/>
          </p:nvSpPr>
          <p:spPr>
            <a:xfrm>
              <a:off x="5242663" y="963589"/>
              <a:ext cx="188433" cy="101329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1273E185-0279-5405-AC1D-0C74B9013EDF}"/>
                </a:ext>
              </a:extLst>
            </p:cNvPr>
            <p:cNvSpPr/>
            <p:nvPr/>
          </p:nvSpPr>
          <p:spPr>
            <a:xfrm>
              <a:off x="5643035" y="745523"/>
              <a:ext cx="63312" cy="122058"/>
            </a:xfrm>
            <a:custGeom>
              <a:avLst/>
              <a:gdLst>
                <a:gd name="connsiteX0" fmla="*/ 7088 w 89959"/>
                <a:gd name="connsiteY0" fmla="*/ 151346 h 152003"/>
                <a:gd name="connsiteX1" fmla="*/ 7088 w 89959"/>
                <a:gd name="connsiteY1" fmla="*/ 22758 h 152003"/>
                <a:gd name="connsiteX2" fmla="*/ 76144 w 89959"/>
                <a:gd name="connsiteY2" fmla="*/ 3708 h 152003"/>
                <a:gd name="connsiteX3" fmla="*/ 88051 w 89959"/>
                <a:gd name="connsiteY3" fmla="*/ 65621 h 152003"/>
                <a:gd name="connsiteX4" fmla="*/ 49951 w 89959"/>
                <a:gd name="connsiteY4" fmla="*/ 72764 h 152003"/>
                <a:gd name="connsiteX5" fmla="*/ 7088 w 89959"/>
                <a:gd name="connsiteY5" fmla="*/ 151346 h 15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59" h="152003">
                  <a:moveTo>
                    <a:pt x="7088" y="151346"/>
                  </a:moveTo>
                  <a:cubicBezTo>
                    <a:pt x="-56" y="143012"/>
                    <a:pt x="-4421" y="47364"/>
                    <a:pt x="7088" y="22758"/>
                  </a:cubicBezTo>
                  <a:cubicBezTo>
                    <a:pt x="18597" y="-1848"/>
                    <a:pt x="62650" y="-3436"/>
                    <a:pt x="76144" y="3708"/>
                  </a:cubicBezTo>
                  <a:cubicBezTo>
                    <a:pt x="89638" y="10852"/>
                    <a:pt x="92416" y="54112"/>
                    <a:pt x="88051" y="65621"/>
                  </a:cubicBezTo>
                  <a:cubicBezTo>
                    <a:pt x="83686" y="77130"/>
                    <a:pt x="57095" y="59270"/>
                    <a:pt x="49951" y="72764"/>
                  </a:cubicBezTo>
                  <a:cubicBezTo>
                    <a:pt x="42807" y="86258"/>
                    <a:pt x="14232" y="159680"/>
                    <a:pt x="7088" y="151346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358E60EE-59A0-2A03-EDDE-304FD30FD0A2}"/>
                </a:ext>
              </a:extLst>
            </p:cNvPr>
            <p:cNvSpPr/>
            <p:nvPr/>
          </p:nvSpPr>
          <p:spPr>
            <a:xfrm>
              <a:off x="5578576" y="833328"/>
              <a:ext cx="164196" cy="138677"/>
            </a:xfrm>
            <a:custGeom>
              <a:avLst/>
              <a:gdLst>
                <a:gd name="connsiteX0" fmla="*/ 9328 w 233302"/>
                <a:gd name="connsiteY0" fmla="*/ 201612 h 211224"/>
                <a:gd name="connsiteX1" fmla="*/ 52190 w 233302"/>
                <a:gd name="connsiteY1" fmla="*/ 34925 h 211224"/>
                <a:gd name="connsiteX2" fmla="*/ 206972 w 233302"/>
                <a:gd name="connsiteY2" fmla="*/ 11112 h 211224"/>
                <a:gd name="connsiteX3" fmla="*/ 214115 w 233302"/>
                <a:gd name="connsiteY3" fmla="*/ 173037 h 211224"/>
                <a:gd name="connsiteX4" fmla="*/ 9328 w 233302"/>
                <a:gd name="connsiteY4" fmla="*/ 201612 h 21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" h="211224">
                  <a:moveTo>
                    <a:pt x="9328" y="201612"/>
                  </a:moveTo>
                  <a:cubicBezTo>
                    <a:pt x="-17660" y="178593"/>
                    <a:pt x="19249" y="66675"/>
                    <a:pt x="52190" y="34925"/>
                  </a:cubicBezTo>
                  <a:cubicBezTo>
                    <a:pt x="85131" y="3175"/>
                    <a:pt x="179985" y="-11907"/>
                    <a:pt x="206972" y="11112"/>
                  </a:cubicBezTo>
                  <a:cubicBezTo>
                    <a:pt x="233960" y="34131"/>
                    <a:pt x="246262" y="143271"/>
                    <a:pt x="214115" y="173037"/>
                  </a:cubicBezTo>
                  <a:cubicBezTo>
                    <a:pt x="181968" y="202803"/>
                    <a:pt x="36316" y="224631"/>
                    <a:pt x="9328" y="2016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6091F68E-6211-7FE2-43E6-0D5EB2F06BC6}"/>
                </a:ext>
              </a:extLst>
            </p:cNvPr>
            <p:cNvSpPr/>
            <p:nvPr/>
          </p:nvSpPr>
          <p:spPr>
            <a:xfrm rot="21212186">
              <a:off x="5249122" y="1008533"/>
              <a:ext cx="663180" cy="276664"/>
            </a:xfrm>
            <a:custGeom>
              <a:avLst/>
              <a:gdLst>
                <a:gd name="connsiteX0" fmla="*/ 49382 w 879143"/>
                <a:gd name="connsiteY0" fmla="*/ 63301 h 534292"/>
                <a:gd name="connsiteX1" fmla="*/ 828051 w 879143"/>
                <a:gd name="connsiteY1" fmla="*/ 44251 h 534292"/>
                <a:gd name="connsiteX2" fmla="*/ 732801 w 879143"/>
                <a:gd name="connsiteY2" fmla="*/ 506214 h 534292"/>
                <a:gd name="connsiteX3" fmla="*/ 151776 w 879143"/>
                <a:gd name="connsiteY3" fmla="*/ 439539 h 534292"/>
                <a:gd name="connsiteX4" fmla="*/ 49382 w 879143"/>
                <a:gd name="connsiteY4" fmla="*/ 63301 h 53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43" h="534292">
                  <a:moveTo>
                    <a:pt x="49382" y="63301"/>
                  </a:moveTo>
                  <a:cubicBezTo>
                    <a:pt x="162095" y="-2580"/>
                    <a:pt x="714148" y="-29568"/>
                    <a:pt x="828051" y="44251"/>
                  </a:cubicBezTo>
                  <a:cubicBezTo>
                    <a:pt x="941954" y="118070"/>
                    <a:pt x="845514" y="440333"/>
                    <a:pt x="732801" y="506214"/>
                  </a:cubicBezTo>
                  <a:cubicBezTo>
                    <a:pt x="620089" y="572095"/>
                    <a:pt x="266870" y="510580"/>
                    <a:pt x="151776" y="439539"/>
                  </a:cubicBezTo>
                  <a:cubicBezTo>
                    <a:pt x="36682" y="368498"/>
                    <a:pt x="-63331" y="129182"/>
                    <a:pt x="49382" y="633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234CCD7-A74F-6630-76E7-97215EA14A8C}"/>
                </a:ext>
              </a:extLst>
            </p:cNvPr>
            <p:cNvSpPr/>
            <p:nvPr/>
          </p:nvSpPr>
          <p:spPr>
            <a:xfrm rot="21344915">
              <a:off x="5504763" y="946641"/>
              <a:ext cx="276545" cy="63841"/>
            </a:xfrm>
            <a:custGeom>
              <a:avLst/>
              <a:gdLst>
                <a:gd name="connsiteX0" fmla="*/ 28823 w 392937"/>
                <a:gd name="connsiteY0" fmla="*/ 92188 h 97239"/>
                <a:gd name="connsiteX1" fmla="*/ 52635 w 392937"/>
                <a:gd name="connsiteY1" fmla="*/ 32657 h 97239"/>
                <a:gd name="connsiteX2" fmla="*/ 357435 w 392937"/>
                <a:gd name="connsiteY2" fmla="*/ 1701 h 97239"/>
                <a:gd name="connsiteX3" fmla="*/ 350291 w 392937"/>
                <a:gd name="connsiteY3" fmla="*/ 82663 h 97239"/>
                <a:gd name="connsiteX4" fmla="*/ 28823 w 392937"/>
                <a:gd name="connsiteY4" fmla="*/ 92188 h 9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37" h="97239">
                  <a:moveTo>
                    <a:pt x="28823" y="92188"/>
                  </a:moveTo>
                  <a:cubicBezTo>
                    <a:pt x="-20786" y="83854"/>
                    <a:pt x="-2134" y="47738"/>
                    <a:pt x="52635" y="32657"/>
                  </a:cubicBezTo>
                  <a:cubicBezTo>
                    <a:pt x="107404" y="17576"/>
                    <a:pt x="307826" y="-6633"/>
                    <a:pt x="357435" y="1701"/>
                  </a:cubicBezTo>
                  <a:cubicBezTo>
                    <a:pt x="407044" y="10035"/>
                    <a:pt x="404663" y="65994"/>
                    <a:pt x="350291" y="82663"/>
                  </a:cubicBezTo>
                  <a:cubicBezTo>
                    <a:pt x="295919" y="99332"/>
                    <a:pt x="78432" y="100522"/>
                    <a:pt x="28823" y="921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D08ADB07-5955-02E2-AA56-3618B71DCC53}"/>
                </a:ext>
              </a:extLst>
            </p:cNvPr>
            <p:cNvSpPr/>
            <p:nvPr/>
          </p:nvSpPr>
          <p:spPr>
            <a:xfrm>
              <a:off x="5653152" y="870057"/>
              <a:ext cx="43077" cy="44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Lágrima 64">
              <a:extLst>
                <a:ext uri="{FF2B5EF4-FFF2-40B4-BE49-F238E27FC236}">
                  <a16:creationId xmlns:a16="http://schemas.microsoft.com/office/drawing/2014/main" id="{C0E12F64-3DF7-B828-F6B8-CDDC1D8B60F4}"/>
                </a:ext>
              </a:extLst>
            </p:cNvPr>
            <p:cNvSpPr/>
            <p:nvPr/>
          </p:nvSpPr>
          <p:spPr>
            <a:xfrm rot="8009882">
              <a:off x="5162307" y="1029098"/>
              <a:ext cx="52596" cy="55528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6" name="Lágrima 65">
              <a:extLst>
                <a:ext uri="{FF2B5EF4-FFF2-40B4-BE49-F238E27FC236}">
                  <a16:creationId xmlns:a16="http://schemas.microsoft.com/office/drawing/2014/main" id="{DE8735BD-30EA-EE8A-C1A5-06FF81FF5A14}"/>
                </a:ext>
              </a:extLst>
            </p:cNvPr>
            <p:cNvSpPr/>
            <p:nvPr/>
          </p:nvSpPr>
          <p:spPr>
            <a:xfrm rot="13590118" flipV="1">
              <a:off x="5162308" y="1135869"/>
              <a:ext cx="52596" cy="55528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EA0DC38D-7183-4DE5-C865-BB405A1E66BF}"/>
                </a:ext>
              </a:extLst>
            </p:cNvPr>
            <p:cNvSpPr/>
            <p:nvPr/>
          </p:nvSpPr>
          <p:spPr>
            <a:xfrm>
              <a:off x="5345819" y="991998"/>
              <a:ext cx="559515" cy="276241"/>
            </a:xfrm>
            <a:custGeom>
              <a:avLst/>
              <a:gdLst>
                <a:gd name="connsiteX0" fmla="*/ 495387 w 559515"/>
                <a:gd name="connsiteY0" fmla="*/ 983 h 276241"/>
                <a:gd name="connsiteX1" fmla="*/ 121531 w 559515"/>
                <a:gd name="connsiteY1" fmla="*/ 39083 h 276241"/>
                <a:gd name="connsiteX2" fmla="*/ 264406 w 559515"/>
                <a:gd name="connsiteY2" fmla="*/ 70040 h 276241"/>
                <a:gd name="connsiteX3" fmla="*/ 121531 w 559515"/>
                <a:gd name="connsiteY3" fmla="*/ 98615 h 276241"/>
                <a:gd name="connsiteX4" fmla="*/ 223925 w 559515"/>
                <a:gd name="connsiteY4" fmla="*/ 129571 h 276241"/>
                <a:gd name="connsiteX5" fmla="*/ 38187 w 559515"/>
                <a:gd name="connsiteY5" fmla="*/ 158146 h 276241"/>
                <a:gd name="connsiteX6" fmla="*/ 11994 w 559515"/>
                <a:gd name="connsiteY6" fmla="*/ 153383 h 276241"/>
                <a:gd name="connsiteX7" fmla="*/ 185825 w 559515"/>
                <a:gd name="connsiteY7" fmla="*/ 212915 h 276241"/>
                <a:gd name="connsiteX8" fmla="*/ 95337 w 559515"/>
                <a:gd name="connsiteY8" fmla="*/ 258158 h 276241"/>
                <a:gd name="connsiteX9" fmla="*/ 333462 w 559515"/>
                <a:gd name="connsiteY9" fmla="*/ 274827 h 276241"/>
                <a:gd name="connsiteX10" fmla="*/ 502531 w 559515"/>
                <a:gd name="connsiteY10" fmla="*/ 224821 h 276241"/>
                <a:gd name="connsiteX11" fmla="*/ 557300 w 559515"/>
                <a:gd name="connsiteY11" fmla="*/ 81946 h 276241"/>
                <a:gd name="connsiteX12" fmla="*/ 495387 w 559515"/>
                <a:gd name="connsiteY12" fmla="*/ 983 h 27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515" h="276241">
                  <a:moveTo>
                    <a:pt x="495387" y="983"/>
                  </a:moveTo>
                  <a:cubicBezTo>
                    <a:pt x="422759" y="-6161"/>
                    <a:pt x="160028" y="27574"/>
                    <a:pt x="121531" y="39083"/>
                  </a:cubicBezTo>
                  <a:cubicBezTo>
                    <a:pt x="83034" y="50592"/>
                    <a:pt x="264406" y="60118"/>
                    <a:pt x="264406" y="70040"/>
                  </a:cubicBezTo>
                  <a:cubicBezTo>
                    <a:pt x="264406" y="79962"/>
                    <a:pt x="128278" y="88693"/>
                    <a:pt x="121531" y="98615"/>
                  </a:cubicBezTo>
                  <a:cubicBezTo>
                    <a:pt x="114784" y="108537"/>
                    <a:pt x="237816" y="119649"/>
                    <a:pt x="223925" y="129571"/>
                  </a:cubicBezTo>
                  <a:cubicBezTo>
                    <a:pt x="210034" y="139493"/>
                    <a:pt x="73509" y="154177"/>
                    <a:pt x="38187" y="158146"/>
                  </a:cubicBezTo>
                  <a:cubicBezTo>
                    <a:pt x="2865" y="162115"/>
                    <a:pt x="-12612" y="144255"/>
                    <a:pt x="11994" y="153383"/>
                  </a:cubicBezTo>
                  <a:cubicBezTo>
                    <a:pt x="36600" y="162511"/>
                    <a:pt x="171935" y="195453"/>
                    <a:pt x="185825" y="212915"/>
                  </a:cubicBezTo>
                  <a:cubicBezTo>
                    <a:pt x="199715" y="230377"/>
                    <a:pt x="70731" y="247839"/>
                    <a:pt x="95337" y="258158"/>
                  </a:cubicBezTo>
                  <a:cubicBezTo>
                    <a:pt x="119943" y="268477"/>
                    <a:pt x="265596" y="280383"/>
                    <a:pt x="333462" y="274827"/>
                  </a:cubicBezTo>
                  <a:cubicBezTo>
                    <a:pt x="401328" y="269271"/>
                    <a:pt x="465225" y="256968"/>
                    <a:pt x="502531" y="224821"/>
                  </a:cubicBezTo>
                  <a:cubicBezTo>
                    <a:pt x="539837" y="192674"/>
                    <a:pt x="553331" y="115680"/>
                    <a:pt x="557300" y="81946"/>
                  </a:cubicBezTo>
                  <a:cubicBezTo>
                    <a:pt x="561269" y="48212"/>
                    <a:pt x="568015" y="8127"/>
                    <a:pt x="495387" y="983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FF40908-BD19-3BD2-81F8-12C8D7F25802}"/>
              </a:ext>
            </a:extLst>
          </p:cNvPr>
          <p:cNvSpPr txBox="1"/>
          <p:nvPr/>
        </p:nvSpPr>
        <p:spPr>
          <a:xfrm>
            <a:off x="237976" y="4483227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Criatura marina 1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A162410-2D94-108B-66A2-DFC01E52F9CF}"/>
              </a:ext>
            </a:extLst>
          </p:cNvPr>
          <p:cNvSpPr txBox="1"/>
          <p:nvPr/>
        </p:nvSpPr>
        <p:spPr>
          <a:xfrm>
            <a:off x="2371052" y="4472425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Criatura marina 2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9F6AE7D-30DE-71E1-1EC6-F6430AA5516B}"/>
              </a:ext>
            </a:extLst>
          </p:cNvPr>
          <p:cNvSpPr txBox="1"/>
          <p:nvPr/>
        </p:nvSpPr>
        <p:spPr>
          <a:xfrm>
            <a:off x="4609427" y="4483227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Criatura marina 3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402C8028-1B63-6B8F-CA87-CBCDDAF12BA4}"/>
              </a:ext>
            </a:extLst>
          </p:cNvPr>
          <p:cNvSpPr txBox="1"/>
          <p:nvPr/>
        </p:nvSpPr>
        <p:spPr>
          <a:xfrm>
            <a:off x="2767710" y="170901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Proyectil 1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BD1C627-6C9A-7E57-46A4-B32A9619CDCE}"/>
              </a:ext>
            </a:extLst>
          </p:cNvPr>
          <p:cNvSpPr txBox="1"/>
          <p:nvPr/>
        </p:nvSpPr>
        <p:spPr>
          <a:xfrm>
            <a:off x="5345803" y="172091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Proyectil 2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27D29260-B489-D7C7-1D85-8BBB456AE3E9}"/>
              </a:ext>
            </a:extLst>
          </p:cNvPr>
          <p:cNvGrpSpPr/>
          <p:nvPr/>
        </p:nvGrpSpPr>
        <p:grpSpPr>
          <a:xfrm>
            <a:off x="619217" y="5148364"/>
            <a:ext cx="646110" cy="498059"/>
            <a:chOff x="484984" y="1416481"/>
            <a:chExt cx="646110" cy="498059"/>
          </a:xfrm>
        </p:grpSpPr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EA01F099-B9D1-D284-A161-DE42EB9608F5}"/>
                </a:ext>
              </a:extLst>
            </p:cNvPr>
            <p:cNvSpPr/>
            <p:nvPr/>
          </p:nvSpPr>
          <p:spPr>
            <a:xfrm>
              <a:off x="975104" y="1780260"/>
              <a:ext cx="74844" cy="105294"/>
            </a:xfrm>
            <a:custGeom>
              <a:avLst/>
              <a:gdLst>
                <a:gd name="connsiteX0" fmla="*/ 73323 w 74844"/>
                <a:gd name="connsiteY0" fmla="*/ 1806 h 105294"/>
                <a:gd name="connsiteX1" fmla="*/ 49511 w 74844"/>
                <a:gd name="connsiteY1" fmla="*/ 104200 h 105294"/>
                <a:gd name="connsiteX2" fmla="*/ 35223 w 74844"/>
                <a:gd name="connsiteY2" fmla="*/ 56575 h 105294"/>
                <a:gd name="connsiteX3" fmla="*/ 13792 w 74844"/>
                <a:gd name="connsiteY3" fmla="*/ 68481 h 105294"/>
                <a:gd name="connsiteX4" fmla="*/ 1886 w 74844"/>
                <a:gd name="connsiteY4" fmla="*/ 39906 h 105294"/>
                <a:gd name="connsiteX5" fmla="*/ 73323 w 74844"/>
                <a:gd name="connsiteY5" fmla="*/ 1806 h 1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" h="105294">
                  <a:moveTo>
                    <a:pt x="73323" y="1806"/>
                  </a:moveTo>
                  <a:cubicBezTo>
                    <a:pt x="81260" y="12522"/>
                    <a:pt x="55861" y="95072"/>
                    <a:pt x="49511" y="104200"/>
                  </a:cubicBezTo>
                  <a:cubicBezTo>
                    <a:pt x="43161" y="113328"/>
                    <a:pt x="41176" y="62528"/>
                    <a:pt x="35223" y="56575"/>
                  </a:cubicBezTo>
                  <a:cubicBezTo>
                    <a:pt x="29270" y="50622"/>
                    <a:pt x="19348" y="71259"/>
                    <a:pt x="13792" y="68481"/>
                  </a:cubicBezTo>
                  <a:cubicBezTo>
                    <a:pt x="8236" y="65703"/>
                    <a:pt x="-4861" y="48637"/>
                    <a:pt x="1886" y="39906"/>
                  </a:cubicBezTo>
                  <a:cubicBezTo>
                    <a:pt x="8633" y="31175"/>
                    <a:pt x="65386" y="-8910"/>
                    <a:pt x="73323" y="1806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B75408C9-EE3A-1C9C-D462-E8C5988AFC01}"/>
                </a:ext>
              </a:extLst>
            </p:cNvPr>
            <p:cNvSpPr/>
            <p:nvPr/>
          </p:nvSpPr>
          <p:spPr>
            <a:xfrm>
              <a:off x="784039" y="1416481"/>
              <a:ext cx="287771" cy="164569"/>
            </a:xfrm>
            <a:custGeom>
              <a:avLst/>
              <a:gdLst>
                <a:gd name="connsiteX0" fmla="*/ 50254 w 329178"/>
                <a:gd name="connsiteY0" fmla="*/ 164435 h 164569"/>
                <a:gd name="connsiteX1" fmla="*/ 2629 w 329178"/>
                <a:gd name="connsiteY1" fmla="*/ 104904 h 164569"/>
                <a:gd name="connsiteX2" fmla="*/ 102642 w 329178"/>
                <a:gd name="connsiteY2" fmla="*/ 135860 h 164569"/>
                <a:gd name="connsiteX3" fmla="*/ 59779 w 329178"/>
                <a:gd name="connsiteY3" fmla="*/ 59660 h 164569"/>
                <a:gd name="connsiteX4" fmla="*/ 150267 w 329178"/>
                <a:gd name="connsiteY4" fmla="*/ 116810 h 164569"/>
                <a:gd name="connsiteX5" fmla="*/ 128836 w 329178"/>
                <a:gd name="connsiteY5" fmla="*/ 21560 h 164569"/>
                <a:gd name="connsiteX6" fmla="*/ 205036 w 329178"/>
                <a:gd name="connsiteY6" fmla="*/ 104904 h 164569"/>
                <a:gd name="connsiteX7" fmla="*/ 200273 w 329178"/>
                <a:gd name="connsiteY7" fmla="*/ 26322 h 164569"/>
                <a:gd name="connsiteX8" fmla="*/ 257423 w 329178"/>
                <a:gd name="connsiteY8" fmla="*/ 107285 h 164569"/>
                <a:gd name="connsiteX9" fmla="*/ 247898 w 329178"/>
                <a:gd name="connsiteY9" fmla="*/ 129 h 164569"/>
                <a:gd name="connsiteX10" fmla="*/ 328861 w 329178"/>
                <a:gd name="connsiteY10" fmla="*/ 133479 h 164569"/>
                <a:gd name="connsiteX11" fmla="*/ 266948 w 329178"/>
                <a:gd name="connsiteY11" fmla="*/ 121572 h 164569"/>
                <a:gd name="connsiteX12" fmla="*/ 50254 w 329178"/>
                <a:gd name="connsiteY12" fmla="*/ 164435 h 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178" h="164569">
                  <a:moveTo>
                    <a:pt x="50254" y="164435"/>
                  </a:moveTo>
                  <a:cubicBezTo>
                    <a:pt x="6201" y="161657"/>
                    <a:pt x="-6102" y="109666"/>
                    <a:pt x="2629" y="104904"/>
                  </a:cubicBezTo>
                  <a:cubicBezTo>
                    <a:pt x="11360" y="100142"/>
                    <a:pt x="93117" y="143401"/>
                    <a:pt x="102642" y="135860"/>
                  </a:cubicBezTo>
                  <a:cubicBezTo>
                    <a:pt x="112167" y="128319"/>
                    <a:pt x="51841" y="62835"/>
                    <a:pt x="59779" y="59660"/>
                  </a:cubicBezTo>
                  <a:cubicBezTo>
                    <a:pt x="67717" y="56485"/>
                    <a:pt x="138758" y="123160"/>
                    <a:pt x="150267" y="116810"/>
                  </a:cubicBezTo>
                  <a:cubicBezTo>
                    <a:pt x="161777" y="110460"/>
                    <a:pt x="119708" y="23544"/>
                    <a:pt x="128836" y="21560"/>
                  </a:cubicBezTo>
                  <a:cubicBezTo>
                    <a:pt x="137964" y="19576"/>
                    <a:pt x="193130" y="104110"/>
                    <a:pt x="205036" y="104904"/>
                  </a:cubicBezTo>
                  <a:cubicBezTo>
                    <a:pt x="216942" y="105698"/>
                    <a:pt x="191542" y="25925"/>
                    <a:pt x="200273" y="26322"/>
                  </a:cubicBezTo>
                  <a:cubicBezTo>
                    <a:pt x="209004" y="26719"/>
                    <a:pt x="249486" y="111650"/>
                    <a:pt x="257423" y="107285"/>
                  </a:cubicBezTo>
                  <a:cubicBezTo>
                    <a:pt x="265360" y="102920"/>
                    <a:pt x="235992" y="-4237"/>
                    <a:pt x="247898" y="129"/>
                  </a:cubicBezTo>
                  <a:cubicBezTo>
                    <a:pt x="259804" y="4495"/>
                    <a:pt x="325686" y="113238"/>
                    <a:pt x="328861" y="133479"/>
                  </a:cubicBezTo>
                  <a:cubicBezTo>
                    <a:pt x="332036" y="153719"/>
                    <a:pt x="311398" y="117206"/>
                    <a:pt x="266948" y="121572"/>
                  </a:cubicBezTo>
                  <a:cubicBezTo>
                    <a:pt x="222498" y="125937"/>
                    <a:pt x="94307" y="167213"/>
                    <a:pt x="50254" y="16443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8C8863AD-1B14-5312-2828-BD6763577E53}"/>
                </a:ext>
              </a:extLst>
            </p:cNvPr>
            <p:cNvSpPr/>
            <p:nvPr/>
          </p:nvSpPr>
          <p:spPr>
            <a:xfrm>
              <a:off x="484984" y="1612079"/>
              <a:ext cx="248441" cy="302461"/>
            </a:xfrm>
            <a:custGeom>
              <a:avLst/>
              <a:gdLst>
                <a:gd name="connsiteX0" fmla="*/ 3172 w 248441"/>
                <a:gd name="connsiteY0" fmla="*/ 27 h 302461"/>
                <a:gd name="connsiteX1" fmla="*/ 103185 w 248441"/>
                <a:gd name="connsiteY1" fmla="*/ 116709 h 302461"/>
                <a:gd name="connsiteX2" fmla="*/ 15079 w 248441"/>
                <a:gd name="connsiteY2" fmla="*/ 302446 h 302461"/>
                <a:gd name="connsiteX3" fmla="*/ 248441 w 248441"/>
                <a:gd name="connsiteY3" fmla="*/ 126234 h 302461"/>
                <a:gd name="connsiteX4" fmla="*/ 3172 w 248441"/>
                <a:gd name="connsiteY4" fmla="*/ 27 h 3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41" h="302461">
                  <a:moveTo>
                    <a:pt x="3172" y="27"/>
                  </a:moveTo>
                  <a:cubicBezTo>
                    <a:pt x="-21037" y="-1560"/>
                    <a:pt x="101201" y="66306"/>
                    <a:pt x="103185" y="116709"/>
                  </a:cubicBezTo>
                  <a:cubicBezTo>
                    <a:pt x="105169" y="167112"/>
                    <a:pt x="-9130" y="300859"/>
                    <a:pt x="15079" y="302446"/>
                  </a:cubicBezTo>
                  <a:cubicBezTo>
                    <a:pt x="39288" y="304033"/>
                    <a:pt x="248044" y="179415"/>
                    <a:pt x="248441" y="126234"/>
                  </a:cubicBezTo>
                  <a:cubicBezTo>
                    <a:pt x="248838" y="73053"/>
                    <a:pt x="27381" y="1614"/>
                    <a:pt x="3172" y="27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A855A5EA-2A79-48E1-E399-9C3457947C18}"/>
                </a:ext>
              </a:extLst>
            </p:cNvPr>
            <p:cNvSpPr/>
            <p:nvPr/>
          </p:nvSpPr>
          <p:spPr>
            <a:xfrm>
              <a:off x="724756" y="1522902"/>
              <a:ext cx="406338" cy="338554"/>
            </a:xfrm>
            <a:custGeom>
              <a:avLst/>
              <a:gdLst>
                <a:gd name="connsiteX0" fmla="*/ 1525 w 402393"/>
                <a:gd name="connsiteY0" fmla="*/ 157689 h 314170"/>
                <a:gd name="connsiteX1" fmla="*/ 84869 w 402393"/>
                <a:gd name="connsiteY1" fmla="*/ 45770 h 314170"/>
                <a:gd name="connsiteX2" fmla="*/ 246794 w 402393"/>
                <a:gd name="connsiteY2" fmla="*/ 527 h 314170"/>
                <a:gd name="connsiteX3" fmla="*/ 399194 w 402393"/>
                <a:gd name="connsiteY3" fmla="*/ 71964 h 314170"/>
                <a:gd name="connsiteX4" fmla="*/ 353950 w 402393"/>
                <a:gd name="connsiteY4" fmla="*/ 121970 h 314170"/>
                <a:gd name="connsiteX5" fmla="*/ 396813 w 402393"/>
                <a:gd name="connsiteY5" fmla="*/ 150545 h 314170"/>
                <a:gd name="connsiteX6" fmla="*/ 358713 w 402393"/>
                <a:gd name="connsiteY6" fmla="*/ 241033 h 314170"/>
                <a:gd name="connsiteX7" fmla="*/ 194407 w 402393"/>
                <a:gd name="connsiteY7" fmla="*/ 300564 h 314170"/>
                <a:gd name="connsiteX8" fmla="*/ 44388 w 402393"/>
                <a:gd name="connsiteY8" fmla="*/ 302945 h 314170"/>
                <a:gd name="connsiteX9" fmla="*/ 1525 w 402393"/>
                <a:gd name="connsiteY9" fmla="*/ 157689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93" h="314170">
                  <a:moveTo>
                    <a:pt x="1525" y="157689"/>
                  </a:moveTo>
                  <a:cubicBezTo>
                    <a:pt x="8272" y="114827"/>
                    <a:pt x="43991" y="71964"/>
                    <a:pt x="84869" y="45770"/>
                  </a:cubicBezTo>
                  <a:cubicBezTo>
                    <a:pt x="125747" y="19576"/>
                    <a:pt x="194407" y="-3839"/>
                    <a:pt x="246794" y="527"/>
                  </a:cubicBezTo>
                  <a:cubicBezTo>
                    <a:pt x="299181" y="4893"/>
                    <a:pt x="381335" y="51724"/>
                    <a:pt x="399194" y="71964"/>
                  </a:cubicBezTo>
                  <a:cubicBezTo>
                    <a:pt x="417053" y="92204"/>
                    <a:pt x="354347" y="108873"/>
                    <a:pt x="353950" y="121970"/>
                  </a:cubicBezTo>
                  <a:cubicBezTo>
                    <a:pt x="353553" y="135067"/>
                    <a:pt x="396019" y="130701"/>
                    <a:pt x="396813" y="150545"/>
                  </a:cubicBezTo>
                  <a:cubicBezTo>
                    <a:pt x="397607" y="170389"/>
                    <a:pt x="392447" y="216030"/>
                    <a:pt x="358713" y="241033"/>
                  </a:cubicBezTo>
                  <a:cubicBezTo>
                    <a:pt x="324979" y="266036"/>
                    <a:pt x="246794" y="290245"/>
                    <a:pt x="194407" y="300564"/>
                  </a:cubicBezTo>
                  <a:cubicBezTo>
                    <a:pt x="142020" y="310883"/>
                    <a:pt x="78123" y="323979"/>
                    <a:pt x="44388" y="302945"/>
                  </a:cubicBezTo>
                  <a:cubicBezTo>
                    <a:pt x="10654" y="281911"/>
                    <a:pt x="-5222" y="200551"/>
                    <a:pt x="1525" y="157689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21802EDE-4E92-A7E1-D725-0BBE3C2328DE}"/>
                </a:ext>
              </a:extLst>
            </p:cNvPr>
            <p:cNvSpPr/>
            <p:nvPr/>
          </p:nvSpPr>
          <p:spPr>
            <a:xfrm>
              <a:off x="1022284" y="158921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9757CB00-EF41-60C1-D7B8-EA0333C0EA9C}"/>
                </a:ext>
              </a:extLst>
            </p:cNvPr>
            <p:cNvSpPr/>
            <p:nvPr/>
          </p:nvSpPr>
          <p:spPr>
            <a:xfrm>
              <a:off x="765761" y="1573585"/>
              <a:ext cx="119312" cy="295337"/>
            </a:xfrm>
            <a:custGeom>
              <a:avLst/>
              <a:gdLst>
                <a:gd name="connsiteX0" fmla="*/ 2609 w 119312"/>
                <a:gd name="connsiteY0" fmla="*/ 47669 h 295337"/>
                <a:gd name="connsiteX1" fmla="*/ 16897 w 119312"/>
                <a:gd name="connsiteY1" fmla="*/ 157206 h 295337"/>
                <a:gd name="connsiteX2" fmla="*/ 57378 w 119312"/>
                <a:gd name="connsiteY2" fmla="*/ 247694 h 295337"/>
                <a:gd name="connsiteX3" fmla="*/ 88334 w 119312"/>
                <a:gd name="connsiteY3" fmla="*/ 295319 h 295337"/>
                <a:gd name="connsiteX4" fmla="*/ 119291 w 119312"/>
                <a:gd name="connsiteY4" fmla="*/ 242931 h 295337"/>
                <a:gd name="connsiteX5" fmla="*/ 93097 w 119312"/>
                <a:gd name="connsiteY5" fmla="*/ 185781 h 295337"/>
                <a:gd name="connsiteX6" fmla="*/ 83572 w 119312"/>
                <a:gd name="connsiteY6" fmla="*/ 133394 h 295337"/>
                <a:gd name="connsiteX7" fmla="*/ 76428 w 119312"/>
                <a:gd name="connsiteY7" fmla="*/ 61956 h 295337"/>
                <a:gd name="connsiteX8" fmla="*/ 66903 w 119312"/>
                <a:gd name="connsiteY8" fmla="*/ 44 h 295337"/>
                <a:gd name="connsiteX9" fmla="*/ 2609 w 119312"/>
                <a:gd name="connsiteY9" fmla="*/ 47669 h 29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12" h="295337">
                  <a:moveTo>
                    <a:pt x="2609" y="47669"/>
                  </a:moveTo>
                  <a:cubicBezTo>
                    <a:pt x="-5725" y="73863"/>
                    <a:pt x="7769" y="123869"/>
                    <a:pt x="16897" y="157206"/>
                  </a:cubicBezTo>
                  <a:cubicBezTo>
                    <a:pt x="26025" y="190543"/>
                    <a:pt x="45472" y="224675"/>
                    <a:pt x="57378" y="247694"/>
                  </a:cubicBezTo>
                  <a:cubicBezTo>
                    <a:pt x="69284" y="270713"/>
                    <a:pt x="78015" y="296113"/>
                    <a:pt x="88334" y="295319"/>
                  </a:cubicBezTo>
                  <a:cubicBezTo>
                    <a:pt x="98653" y="294525"/>
                    <a:pt x="118497" y="261187"/>
                    <a:pt x="119291" y="242931"/>
                  </a:cubicBezTo>
                  <a:cubicBezTo>
                    <a:pt x="120085" y="224675"/>
                    <a:pt x="99050" y="204037"/>
                    <a:pt x="93097" y="185781"/>
                  </a:cubicBezTo>
                  <a:cubicBezTo>
                    <a:pt x="87144" y="167525"/>
                    <a:pt x="86350" y="154032"/>
                    <a:pt x="83572" y="133394"/>
                  </a:cubicBezTo>
                  <a:cubicBezTo>
                    <a:pt x="80794" y="112757"/>
                    <a:pt x="79206" y="84181"/>
                    <a:pt x="76428" y="61956"/>
                  </a:cubicBezTo>
                  <a:cubicBezTo>
                    <a:pt x="73650" y="39731"/>
                    <a:pt x="77619" y="1234"/>
                    <a:pt x="66903" y="44"/>
                  </a:cubicBezTo>
                  <a:cubicBezTo>
                    <a:pt x="56187" y="-1146"/>
                    <a:pt x="10943" y="21475"/>
                    <a:pt x="2609" y="476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5FEF1A6D-409E-8013-1E8A-5BAA43278D5B}"/>
                </a:ext>
              </a:extLst>
            </p:cNvPr>
            <p:cNvSpPr/>
            <p:nvPr/>
          </p:nvSpPr>
          <p:spPr>
            <a:xfrm>
              <a:off x="899804" y="1537606"/>
              <a:ext cx="105109" cy="284742"/>
            </a:xfrm>
            <a:custGeom>
              <a:avLst/>
              <a:gdLst>
                <a:gd name="connsiteX0" fmla="*/ 12215 w 105109"/>
                <a:gd name="connsiteY0" fmla="*/ 682 h 284742"/>
                <a:gd name="connsiteX1" fmla="*/ 309 w 105109"/>
                <a:gd name="connsiteY1" fmla="*/ 72119 h 284742"/>
                <a:gd name="connsiteX2" fmla="*/ 5071 w 105109"/>
                <a:gd name="connsiteY2" fmla="*/ 145938 h 284742"/>
                <a:gd name="connsiteX3" fmla="*/ 21740 w 105109"/>
                <a:gd name="connsiteY3" fmla="*/ 214994 h 284742"/>
                <a:gd name="connsiteX4" fmla="*/ 36027 w 105109"/>
                <a:gd name="connsiteY4" fmla="*/ 262619 h 284742"/>
                <a:gd name="connsiteX5" fmla="*/ 76509 w 105109"/>
                <a:gd name="connsiteY5" fmla="*/ 284050 h 284742"/>
                <a:gd name="connsiteX6" fmla="*/ 105084 w 105109"/>
                <a:gd name="connsiteY6" fmla="*/ 238807 h 284742"/>
                <a:gd name="connsiteX7" fmla="*/ 81271 w 105109"/>
                <a:gd name="connsiteY7" fmla="*/ 210232 h 284742"/>
                <a:gd name="connsiteX8" fmla="*/ 66984 w 105109"/>
                <a:gd name="connsiteY8" fmla="*/ 174513 h 284742"/>
                <a:gd name="connsiteX9" fmla="*/ 59840 w 105109"/>
                <a:gd name="connsiteY9" fmla="*/ 136413 h 284742"/>
                <a:gd name="connsiteX10" fmla="*/ 43171 w 105109"/>
                <a:gd name="connsiteY10" fmla="*/ 86407 h 284742"/>
                <a:gd name="connsiteX11" fmla="*/ 57459 w 105109"/>
                <a:gd name="connsiteY11" fmla="*/ 38782 h 284742"/>
                <a:gd name="connsiteX12" fmla="*/ 12215 w 105109"/>
                <a:gd name="connsiteY12" fmla="*/ 682 h 2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109" h="284742">
                  <a:moveTo>
                    <a:pt x="12215" y="682"/>
                  </a:moveTo>
                  <a:cubicBezTo>
                    <a:pt x="2690" y="6238"/>
                    <a:pt x="1500" y="47910"/>
                    <a:pt x="309" y="72119"/>
                  </a:cubicBezTo>
                  <a:cubicBezTo>
                    <a:pt x="-882" y="96328"/>
                    <a:pt x="1499" y="122126"/>
                    <a:pt x="5071" y="145938"/>
                  </a:cubicBezTo>
                  <a:cubicBezTo>
                    <a:pt x="8643" y="169750"/>
                    <a:pt x="16581" y="195547"/>
                    <a:pt x="21740" y="214994"/>
                  </a:cubicBezTo>
                  <a:cubicBezTo>
                    <a:pt x="26899" y="234441"/>
                    <a:pt x="26899" y="251110"/>
                    <a:pt x="36027" y="262619"/>
                  </a:cubicBezTo>
                  <a:cubicBezTo>
                    <a:pt x="45155" y="274128"/>
                    <a:pt x="65000" y="288019"/>
                    <a:pt x="76509" y="284050"/>
                  </a:cubicBezTo>
                  <a:cubicBezTo>
                    <a:pt x="88018" y="280081"/>
                    <a:pt x="104290" y="251110"/>
                    <a:pt x="105084" y="238807"/>
                  </a:cubicBezTo>
                  <a:cubicBezTo>
                    <a:pt x="105878" y="226504"/>
                    <a:pt x="87621" y="220948"/>
                    <a:pt x="81271" y="210232"/>
                  </a:cubicBezTo>
                  <a:cubicBezTo>
                    <a:pt x="74921" y="199516"/>
                    <a:pt x="70556" y="186816"/>
                    <a:pt x="66984" y="174513"/>
                  </a:cubicBezTo>
                  <a:cubicBezTo>
                    <a:pt x="63412" y="162210"/>
                    <a:pt x="63809" y="151097"/>
                    <a:pt x="59840" y="136413"/>
                  </a:cubicBezTo>
                  <a:cubicBezTo>
                    <a:pt x="55871" y="121729"/>
                    <a:pt x="43568" y="102679"/>
                    <a:pt x="43171" y="86407"/>
                  </a:cubicBezTo>
                  <a:cubicBezTo>
                    <a:pt x="42774" y="70135"/>
                    <a:pt x="55475" y="52673"/>
                    <a:pt x="57459" y="38782"/>
                  </a:cubicBezTo>
                  <a:cubicBezTo>
                    <a:pt x="59443" y="24891"/>
                    <a:pt x="21740" y="-4874"/>
                    <a:pt x="12215" y="68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DE5C816B-DC5B-B275-2F02-5D631F15AE4D}"/>
              </a:ext>
            </a:extLst>
          </p:cNvPr>
          <p:cNvSpPr txBox="1"/>
          <p:nvPr/>
        </p:nvSpPr>
        <p:spPr>
          <a:xfrm>
            <a:off x="6847802" y="447242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Algas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EBBC5FD-9329-3605-E41D-E54F91F3B4DF}"/>
              </a:ext>
            </a:extLst>
          </p:cNvPr>
          <p:cNvGrpSpPr/>
          <p:nvPr/>
        </p:nvGrpSpPr>
        <p:grpSpPr>
          <a:xfrm>
            <a:off x="3226848" y="2246983"/>
            <a:ext cx="1021049" cy="570714"/>
            <a:chOff x="2754780" y="2210307"/>
            <a:chExt cx="1882441" cy="793269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0FC92088-971A-D015-5318-8BEE1C913AF4}"/>
                </a:ext>
              </a:extLst>
            </p:cNvPr>
            <p:cNvSpPr/>
            <p:nvPr/>
          </p:nvSpPr>
          <p:spPr>
            <a:xfrm flipV="1">
              <a:off x="2769627" y="2726806"/>
              <a:ext cx="368523" cy="276770"/>
            </a:xfrm>
            <a:custGeom>
              <a:avLst/>
              <a:gdLst>
                <a:gd name="connsiteX0" fmla="*/ 85614 w 329007"/>
                <a:gd name="connsiteY0" fmla="*/ 261144 h 276770"/>
                <a:gd name="connsiteX1" fmla="*/ 14176 w 329007"/>
                <a:gd name="connsiteY1" fmla="*/ 27782 h 276770"/>
                <a:gd name="connsiteX2" fmla="*/ 16557 w 329007"/>
                <a:gd name="connsiteY2" fmla="*/ 6351 h 276770"/>
                <a:gd name="connsiteX3" fmla="*/ 185626 w 329007"/>
                <a:gd name="connsiteY3" fmla="*/ 6351 h 276770"/>
                <a:gd name="connsiteX4" fmla="*/ 245157 w 329007"/>
                <a:gd name="connsiteY4" fmla="*/ 80169 h 276770"/>
                <a:gd name="connsiteX5" fmla="*/ 326120 w 329007"/>
                <a:gd name="connsiteY5" fmla="*/ 256382 h 276770"/>
                <a:gd name="connsiteX6" fmla="*/ 295164 w 329007"/>
                <a:gd name="connsiteY6" fmla="*/ 263526 h 276770"/>
                <a:gd name="connsiteX7" fmla="*/ 147526 w 329007"/>
                <a:gd name="connsiteY7" fmla="*/ 256382 h 276770"/>
                <a:gd name="connsiteX8" fmla="*/ 85614 w 329007"/>
                <a:gd name="connsiteY8" fmla="*/ 261144 h 2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07" h="276770">
                  <a:moveTo>
                    <a:pt x="85614" y="261144"/>
                  </a:moveTo>
                  <a:cubicBezTo>
                    <a:pt x="63389" y="223044"/>
                    <a:pt x="25685" y="70247"/>
                    <a:pt x="14176" y="27782"/>
                  </a:cubicBezTo>
                  <a:cubicBezTo>
                    <a:pt x="2666" y="-14684"/>
                    <a:pt x="-12018" y="9923"/>
                    <a:pt x="16557" y="6351"/>
                  </a:cubicBezTo>
                  <a:cubicBezTo>
                    <a:pt x="45132" y="2779"/>
                    <a:pt x="147526" y="-5952"/>
                    <a:pt x="185626" y="6351"/>
                  </a:cubicBezTo>
                  <a:cubicBezTo>
                    <a:pt x="223726" y="18654"/>
                    <a:pt x="221741" y="38497"/>
                    <a:pt x="245157" y="80169"/>
                  </a:cubicBezTo>
                  <a:cubicBezTo>
                    <a:pt x="268573" y="121841"/>
                    <a:pt x="317786" y="225823"/>
                    <a:pt x="326120" y="256382"/>
                  </a:cubicBezTo>
                  <a:cubicBezTo>
                    <a:pt x="334454" y="286941"/>
                    <a:pt x="324930" y="263526"/>
                    <a:pt x="295164" y="263526"/>
                  </a:cubicBezTo>
                  <a:cubicBezTo>
                    <a:pt x="265398" y="263526"/>
                    <a:pt x="180467" y="257176"/>
                    <a:pt x="147526" y="256382"/>
                  </a:cubicBezTo>
                  <a:cubicBezTo>
                    <a:pt x="114585" y="255588"/>
                    <a:pt x="107839" y="299244"/>
                    <a:pt x="85614" y="261144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EBABAFCD-3523-20CB-190D-4CE4D824E3B9}"/>
                </a:ext>
              </a:extLst>
            </p:cNvPr>
            <p:cNvSpPr/>
            <p:nvPr/>
          </p:nvSpPr>
          <p:spPr>
            <a:xfrm>
              <a:off x="2754780" y="2318505"/>
              <a:ext cx="368523" cy="276770"/>
            </a:xfrm>
            <a:custGeom>
              <a:avLst/>
              <a:gdLst>
                <a:gd name="connsiteX0" fmla="*/ 85614 w 329007"/>
                <a:gd name="connsiteY0" fmla="*/ 261144 h 276770"/>
                <a:gd name="connsiteX1" fmla="*/ 14176 w 329007"/>
                <a:gd name="connsiteY1" fmla="*/ 27782 h 276770"/>
                <a:gd name="connsiteX2" fmla="*/ 16557 w 329007"/>
                <a:gd name="connsiteY2" fmla="*/ 6351 h 276770"/>
                <a:gd name="connsiteX3" fmla="*/ 185626 w 329007"/>
                <a:gd name="connsiteY3" fmla="*/ 6351 h 276770"/>
                <a:gd name="connsiteX4" fmla="*/ 245157 w 329007"/>
                <a:gd name="connsiteY4" fmla="*/ 80169 h 276770"/>
                <a:gd name="connsiteX5" fmla="*/ 326120 w 329007"/>
                <a:gd name="connsiteY5" fmla="*/ 256382 h 276770"/>
                <a:gd name="connsiteX6" fmla="*/ 295164 w 329007"/>
                <a:gd name="connsiteY6" fmla="*/ 263526 h 276770"/>
                <a:gd name="connsiteX7" fmla="*/ 147526 w 329007"/>
                <a:gd name="connsiteY7" fmla="*/ 256382 h 276770"/>
                <a:gd name="connsiteX8" fmla="*/ 85614 w 329007"/>
                <a:gd name="connsiteY8" fmla="*/ 261144 h 2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07" h="276770">
                  <a:moveTo>
                    <a:pt x="85614" y="261144"/>
                  </a:moveTo>
                  <a:cubicBezTo>
                    <a:pt x="63389" y="223044"/>
                    <a:pt x="25685" y="70247"/>
                    <a:pt x="14176" y="27782"/>
                  </a:cubicBezTo>
                  <a:cubicBezTo>
                    <a:pt x="2666" y="-14684"/>
                    <a:pt x="-12018" y="9923"/>
                    <a:pt x="16557" y="6351"/>
                  </a:cubicBezTo>
                  <a:cubicBezTo>
                    <a:pt x="45132" y="2779"/>
                    <a:pt x="147526" y="-5952"/>
                    <a:pt x="185626" y="6351"/>
                  </a:cubicBezTo>
                  <a:cubicBezTo>
                    <a:pt x="223726" y="18654"/>
                    <a:pt x="221741" y="38497"/>
                    <a:pt x="245157" y="80169"/>
                  </a:cubicBezTo>
                  <a:cubicBezTo>
                    <a:pt x="268573" y="121841"/>
                    <a:pt x="317786" y="225823"/>
                    <a:pt x="326120" y="256382"/>
                  </a:cubicBezTo>
                  <a:cubicBezTo>
                    <a:pt x="334454" y="286941"/>
                    <a:pt x="324930" y="263526"/>
                    <a:pt x="295164" y="263526"/>
                  </a:cubicBezTo>
                  <a:cubicBezTo>
                    <a:pt x="265398" y="263526"/>
                    <a:pt x="180467" y="257176"/>
                    <a:pt x="147526" y="256382"/>
                  </a:cubicBezTo>
                  <a:cubicBezTo>
                    <a:pt x="114585" y="255588"/>
                    <a:pt x="107839" y="299244"/>
                    <a:pt x="85614" y="261144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5178B8F5-6E3C-6879-CA55-FC85764AE27D}"/>
                </a:ext>
              </a:extLst>
            </p:cNvPr>
            <p:cNvSpPr/>
            <p:nvPr/>
          </p:nvSpPr>
          <p:spPr>
            <a:xfrm>
              <a:off x="2838450" y="2552877"/>
              <a:ext cx="297783" cy="218898"/>
            </a:xfrm>
            <a:custGeom>
              <a:avLst/>
              <a:gdLst>
                <a:gd name="connsiteX0" fmla="*/ 0 w 238252"/>
                <a:gd name="connsiteY0" fmla="*/ 21254 h 219638"/>
                <a:gd name="connsiteX1" fmla="*/ 4763 w 238252"/>
                <a:gd name="connsiteY1" fmla="*/ 202229 h 219638"/>
                <a:gd name="connsiteX2" fmla="*/ 7144 w 238252"/>
                <a:gd name="connsiteY2" fmla="*/ 202229 h 219638"/>
                <a:gd name="connsiteX3" fmla="*/ 216694 w 238252"/>
                <a:gd name="connsiteY3" fmla="*/ 206992 h 219638"/>
                <a:gd name="connsiteX4" fmla="*/ 233363 w 238252"/>
                <a:gd name="connsiteY4" fmla="*/ 204611 h 219638"/>
                <a:gd name="connsiteX5" fmla="*/ 233363 w 238252"/>
                <a:gd name="connsiteY5" fmla="*/ 14111 h 219638"/>
                <a:gd name="connsiteX6" fmla="*/ 228600 w 238252"/>
                <a:gd name="connsiteY6" fmla="*/ 14111 h 219638"/>
                <a:gd name="connsiteX7" fmla="*/ 0 w 238252"/>
                <a:gd name="connsiteY7" fmla="*/ 21254 h 21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252" h="219638">
                  <a:moveTo>
                    <a:pt x="0" y="21254"/>
                  </a:moveTo>
                  <a:cubicBezTo>
                    <a:pt x="1786" y="96660"/>
                    <a:pt x="3572" y="172067"/>
                    <a:pt x="4763" y="202229"/>
                  </a:cubicBezTo>
                  <a:cubicBezTo>
                    <a:pt x="5954" y="232391"/>
                    <a:pt x="7144" y="202229"/>
                    <a:pt x="7144" y="202229"/>
                  </a:cubicBezTo>
                  <a:lnTo>
                    <a:pt x="216694" y="206992"/>
                  </a:lnTo>
                  <a:cubicBezTo>
                    <a:pt x="254397" y="207389"/>
                    <a:pt x="230585" y="236758"/>
                    <a:pt x="233363" y="204611"/>
                  </a:cubicBezTo>
                  <a:cubicBezTo>
                    <a:pt x="236141" y="172464"/>
                    <a:pt x="233363" y="14111"/>
                    <a:pt x="233363" y="14111"/>
                  </a:cubicBezTo>
                  <a:cubicBezTo>
                    <a:pt x="232569" y="-17639"/>
                    <a:pt x="228600" y="14111"/>
                    <a:pt x="228600" y="14111"/>
                  </a:cubicBezTo>
                  <a:lnTo>
                    <a:pt x="0" y="21254"/>
                  </a:lnTo>
                  <a:close/>
                </a:path>
              </a:pathLst>
            </a:custGeom>
            <a:solidFill>
              <a:srgbClr val="FF350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E350502-58DB-7089-D44C-BD34D1A77CA5}"/>
                </a:ext>
              </a:extLst>
            </p:cNvPr>
            <p:cNvSpPr/>
            <p:nvPr/>
          </p:nvSpPr>
          <p:spPr>
            <a:xfrm>
              <a:off x="3112461" y="2210307"/>
              <a:ext cx="1524760" cy="759560"/>
            </a:xfrm>
            <a:custGeom>
              <a:avLst/>
              <a:gdLst>
                <a:gd name="connsiteX0" fmla="*/ 18883 w 1524760"/>
                <a:gd name="connsiteY0" fmla="*/ 342393 h 759560"/>
                <a:gd name="connsiteX1" fmla="*/ 173664 w 1524760"/>
                <a:gd name="connsiteY1" fmla="*/ 197137 h 759560"/>
                <a:gd name="connsiteX2" fmla="*/ 549902 w 1524760"/>
                <a:gd name="connsiteY2" fmla="*/ 9018 h 759560"/>
                <a:gd name="connsiteX3" fmla="*/ 1166645 w 1524760"/>
                <a:gd name="connsiteY3" fmla="*/ 54262 h 759560"/>
                <a:gd name="connsiteX4" fmla="*/ 1466683 w 1524760"/>
                <a:gd name="connsiteY4" fmla="*/ 266193 h 759560"/>
                <a:gd name="connsiteX5" fmla="*/ 1466683 w 1524760"/>
                <a:gd name="connsiteY5" fmla="*/ 528131 h 759560"/>
                <a:gd name="connsiteX6" fmla="*/ 861845 w 1524760"/>
                <a:gd name="connsiteY6" fmla="*/ 744824 h 759560"/>
                <a:gd name="connsiteX7" fmla="*/ 299870 w 1524760"/>
                <a:gd name="connsiteY7" fmla="*/ 721012 h 759560"/>
                <a:gd name="connsiteX8" fmla="*/ 21264 w 1524760"/>
                <a:gd name="connsiteY8" fmla="*/ 566231 h 759560"/>
                <a:gd name="connsiteX9" fmla="*/ 18883 w 1524760"/>
                <a:gd name="connsiteY9" fmla="*/ 537656 h 759560"/>
                <a:gd name="connsiteX10" fmla="*/ 18883 w 1524760"/>
                <a:gd name="connsiteY10" fmla="*/ 342393 h 75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760" h="759560">
                  <a:moveTo>
                    <a:pt x="18883" y="342393"/>
                  </a:moveTo>
                  <a:cubicBezTo>
                    <a:pt x="44680" y="285640"/>
                    <a:pt x="85161" y="252699"/>
                    <a:pt x="173664" y="197137"/>
                  </a:cubicBezTo>
                  <a:cubicBezTo>
                    <a:pt x="262167" y="141575"/>
                    <a:pt x="384405" y="32830"/>
                    <a:pt x="549902" y="9018"/>
                  </a:cubicBezTo>
                  <a:cubicBezTo>
                    <a:pt x="715399" y="-14794"/>
                    <a:pt x="1013848" y="11399"/>
                    <a:pt x="1166645" y="54262"/>
                  </a:cubicBezTo>
                  <a:cubicBezTo>
                    <a:pt x="1319442" y="97124"/>
                    <a:pt x="1416677" y="187215"/>
                    <a:pt x="1466683" y="266193"/>
                  </a:cubicBezTo>
                  <a:cubicBezTo>
                    <a:pt x="1516689" y="345171"/>
                    <a:pt x="1567489" y="448359"/>
                    <a:pt x="1466683" y="528131"/>
                  </a:cubicBezTo>
                  <a:cubicBezTo>
                    <a:pt x="1365877" y="607903"/>
                    <a:pt x="1056314" y="712677"/>
                    <a:pt x="861845" y="744824"/>
                  </a:cubicBezTo>
                  <a:cubicBezTo>
                    <a:pt x="667376" y="776971"/>
                    <a:pt x="439967" y="750777"/>
                    <a:pt x="299870" y="721012"/>
                  </a:cubicBezTo>
                  <a:cubicBezTo>
                    <a:pt x="159773" y="691247"/>
                    <a:pt x="68095" y="596790"/>
                    <a:pt x="21264" y="566231"/>
                  </a:cubicBezTo>
                  <a:cubicBezTo>
                    <a:pt x="-25567" y="535672"/>
                    <a:pt x="19677" y="573772"/>
                    <a:pt x="18883" y="537656"/>
                  </a:cubicBezTo>
                  <a:cubicBezTo>
                    <a:pt x="18089" y="501540"/>
                    <a:pt x="-6914" y="399146"/>
                    <a:pt x="18883" y="34239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38B222E-81DC-F3A4-B066-F3E5C8D51D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0112" y="2297328"/>
              <a:ext cx="76044" cy="6458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CD998EB-0213-63B1-2BC1-1E5819433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219" y="2216966"/>
              <a:ext cx="165469" cy="70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723FA1E1-3D97-AB8A-5814-B1937397BC8C}"/>
                </a:ext>
              </a:extLst>
            </p:cNvPr>
            <p:cNvSpPr/>
            <p:nvPr/>
          </p:nvSpPr>
          <p:spPr>
            <a:xfrm>
              <a:off x="4235249" y="2583566"/>
              <a:ext cx="298904" cy="263228"/>
            </a:xfrm>
            <a:custGeom>
              <a:avLst/>
              <a:gdLst>
                <a:gd name="connsiteX0" fmla="*/ 134345 w 298904"/>
                <a:gd name="connsiteY0" fmla="*/ 254884 h 263228"/>
                <a:gd name="connsiteX1" fmla="*/ 3376 w 298904"/>
                <a:gd name="connsiteY1" fmla="*/ 104865 h 263228"/>
                <a:gd name="connsiteX2" fmla="*/ 55764 w 298904"/>
                <a:gd name="connsiteY2" fmla="*/ 90 h 263228"/>
                <a:gd name="connsiteX3" fmla="*/ 236739 w 298904"/>
                <a:gd name="connsiteY3" fmla="*/ 88197 h 263228"/>
                <a:gd name="connsiteX4" fmla="*/ 298651 w 298904"/>
                <a:gd name="connsiteY4" fmla="*/ 173922 h 263228"/>
                <a:gd name="connsiteX5" fmla="*/ 255789 w 298904"/>
                <a:gd name="connsiteY5" fmla="*/ 207259 h 263228"/>
                <a:gd name="connsiteX6" fmla="*/ 186732 w 298904"/>
                <a:gd name="connsiteY6" fmla="*/ 240597 h 263228"/>
                <a:gd name="connsiteX7" fmla="*/ 134345 w 298904"/>
                <a:gd name="connsiteY7" fmla="*/ 254884 h 26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904" h="263228">
                  <a:moveTo>
                    <a:pt x="134345" y="254884"/>
                  </a:moveTo>
                  <a:cubicBezTo>
                    <a:pt x="103786" y="232262"/>
                    <a:pt x="16473" y="147331"/>
                    <a:pt x="3376" y="104865"/>
                  </a:cubicBezTo>
                  <a:cubicBezTo>
                    <a:pt x="-9721" y="62399"/>
                    <a:pt x="16870" y="2868"/>
                    <a:pt x="55764" y="90"/>
                  </a:cubicBezTo>
                  <a:cubicBezTo>
                    <a:pt x="94658" y="-2688"/>
                    <a:pt x="196258" y="59225"/>
                    <a:pt x="236739" y="88197"/>
                  </a:cubicBezTo>
                  <a:cubicBezTo>
                    <a:pt x="277220" y="117169"/>
                    <a:pt x="295476" y="154078"/>
                    <a:pt x="298651" y="173922"/>
                  </a:cubicBezTo>
                  <a:cubicBezTo>
                    <a:pt x="301826" y="193766"/>
                    <a:pt x="274442" y="196147"/>
                    <a:pt x="255789" y="207259"/>
                  </a:cubicBezTo>
                  <a:cubicBezTo>
                    <a:pt x="237136" y="218371"/>
                    <a:pt x="204194" y="233453"/>
                    <a:pt x="186732" y="240597"/>
                  </a:cubicBezTo>
                  <a:cubicBezTo>
                    <a:pt x="169270" y="247741"/>
                    <a:pt x="164904" y="277506"/>
                    <a:pt x="134345" y="254884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37373CDB-BD61-01D4-3B4D-65DA61B51F0A}"/>
                </a:ext>
              </a:extLst>
            </p:cNvPr>
            <p:cNvSpPr/>
            <p:nvPr/>
          </p:nvSpPr>
          <p:spPr>
            <a:xfrm>
              <a:off x="4358897" y="2620276"/>
              <a:ext cx="51607" cy="61489"/>
            </a:xfrm>
            <a:custGeom>
              <a:avLst/>
              <a:gdLst>
                <a:gd name="connsiteX0" fmla="*/ 31165 w 51607"/>
                <a:gd name="connsiteY0" fmla="*/ 71 h 61489"/>
                <a:gd name="connsiteX1" fmla="*/ 208 w 51607"/>
                <a:gd name="connsiteY1" fmla="*/ 47696 h 61489"/>
                <a:gd name="connsiteX2" fmla="*/ 47833 w 51607"/>
                <a:gd name="connsiteY2" fmla="*/ 59603 h 61489"/>
                <a:gd name="connsiteX3" fmla="*/ 31165 w 51607"/>
                <a:gd name="connsiteY3" fmla="*/ 71 h 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07" h="61489">
                  <a:moveTo>
                    <a:pt x="31165" y="71"/>
                  </a:moveTo>
                  <a:cubicBezTo>
                    <a:pt x="23227" y="-1914"/>
                    <a:pt x="-2570" y="37774"/>
                    <a:pt x="208" y="47696"/>
                  </a:cubicBezTo>
                  <a:cubicBezTo>
                    <a:pt x="2986" y="57618"/>
                    <a:pt x="35530" y="65159"/>
                    <a:pt x="47833" y="59603"/>
                  </a:cubicBezTo>
                  <a:cubicBezTo>
                    <a:pt x="60136" y="54047"/>
                    <a:pt x="39103" y="2056"/>
                    <a:pt x="31165" y="7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5DBC0FC-0A27-7D8C-052C-2A74AE556DC5}"/>
                </a:ext>
              </a:extLst>
            </p:cNvPr>
            <p:cNvSpPr/>
            <p:nvPr/>
          </p:nvSpPr>
          <p:spPr>
            <a:xfrm>
              <a:off x="4412489" y="2662326"/>
              <a:ext cx="51607" cy="61489"/>
            </a:xfrm>
            <a:custGeom>
              <a:avLst/>
              <a:gdLst>
                <a:gd name="connsiteX0" fmla="*/ 31165 w 51607"/>
                <a:gd name="connsiteY0" fmla="*/ 71 h 61489"/>
                <a:gd name="connsiteX1" fmla="*/ 208 w 51607"/>
                <a:gd name="connsiteY1" fmla="*/ 47696 h 61489"/>
                <a:gd name="connsiteX2" fmla="*/ 47833 w 51607"/>
                <a:gd name="connsiteY2" fmla="*/ 59603 h 61489"/>
                <a:gd name="connsiteX3" fmla="*/ 31165 w 51607"/>
                <a:gd name="connsiteY3" fmla="*/ 71 h 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07" h="61489">
                  <a:moveTo>
                    <a:pt x="31165" y="71"/>
                  </a:moveTo>
                  <a:cubicBezTo>
                    <a:pt x="23227" y="-1914"/>
                    <a:pt x="-2570" y="37774"/>
                    <a:pt x="208" y="47696"/>
                  </a:cubicBezTo>
                  <a:cubicBezTo>
                    <a:pt x="2986" y="57618"/>
                    <a:pt x="35530" y="65159"/>
                    <a:pt x="47833" y="59603"/>
                  </a:cubicBezTo>
                  <a:cubicBezTo>
                    <a:pt x="60136" y="54047"/>
                    <a:pt x="39103" y="2056"/>
                    <a:pt x="31165" y="7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47838CA1-F9AB-418D-A7E5-22432A9293A7}"/>
                </a:ext>
              </a:extLst>
            </p:cNvPr>
            <p:cNvSpPr/>
            <p:nvPr/>
          </p:nvSpPr>
          <p:spPr>
            <a:xfrm>
              <a:off x="4255829" y="2681765"/>
              <a:ext cx="51607" cy="61489"/>
            </a:xfrm>
            <a:custGeom>
              <a:avLst/>
              <a:gdLst>
                <a:gd name="connsiteX0" fmla="*/ 31165 w 51607"/>
                <a:gd name="connsiteY0" fmla="*/ 71 h 61489"/>
                <a:gd name="connsiteX1" fmla="*/ 208 w 51607"/>
                <a:gd name="connsiteY1" fmla="*/ 47696 h 61489"/>
                <a:gd name="connsiteX2" fmla="*/ 47833 w 51607"/>
                <a:gd name="connsiteY2" fmla="*/ 59603 h 61489"/>
                <a:gd name="connsiteX3" fmla="*/ 31165 w 51607"/>
                <a:gd name="connsiteY3" fmla="*/ 71 h 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07" h="61489">
                  <a:moveTo>
                    <a:pt x="31165" y="71"/>
                  </a:moveTo>
                  <a:cubicBezTo>
                    <a:pt x="23227" y="-1914"/>
                    <a:pt x="-2570" y="37774"/>
                    <a:pt x="208" y="47696"/>
                  </a:cubicBezTo>
                  <a:cubicBezTo>
                    <a:pt x="2986" y="57618"/>
                    <a:pt x="35530" y="65159"/>
                    <a:pt x="47833" y="59603"/>
                  </a:cubicBezTo>
                  <a:cubicBezTo>
                    <a:pt x="60136" y="54047"/>
                    <a:pt x="39103" y="2056"/>
                    <a:pt x="31165" y="7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3E86C343-FEA2-645A-0668-825947F65FA2}"/>
                </a:ext>
              </a:extLst>
            </p:cNvPr>
            <p:cNvSpPr/>
            <p:nvPr/>
          </p:nvSpPr>
          <p:spPr>
            <a:xfrm>
              <a:off x="4464096" y="2696061"/>
              <a:ext cx="51607" cy="61489"/>
            </a:xfrm>
            <a:custGeom>
              <a:avLst/>
              <a:gdLst>
                <a:gd name="connsiteX0" fmla="*/ 31165 w 51607"/>
                <a:gd name="connsiteY0" fmla="*/ 71 h 61489"/>
                <a:gd name="connsiteX1" fmla="*/ 208 w 51607"/>
                <a:gd name="connsiteY1" fmla="*/ 47696 h 61489"/>
                <a:gd name="connsiteX2" fmla="*/ 47833 w 51607"/>
                <a:gd name="connsiteY2" fmla="*/ 59603 h 61489"/>
                <a:gd name="connsiteX3" fmla="*/ 31165 w 51607"/>
                <a:gd name="connsiteY3" fmla="*/ 71 h 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07" h="61489">
                  <a:moveTo>
                    <a:pt x="31165" y="71"/>
                  </a:moveTo>
                  <a:cubicBezTo>
                    <a:pt x="23227" y="-1914"/>
                    <a:pt x="-2570" y="37774"/>
                    <a:pt x="208" y="47696"/>
                  </a:cubicBezTo>
                  <a:cubicBezTo>
                    <a:pt x="2986" y="57618"/>
                    <a:pt x="35530" y="65159"/>
                    <a:pt x="47833" y="59603"/>
                  </a:cubicBezTo>
                  <a:cubicBezTo>
                    <a:pt x="60136" y="54047"/>
                    <a:pt x="39103" y="2056"/>
                    <a:pt x="31165" y="7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58C93832-E4FE-753B-54F5-6C809E670DD4}"/>
                </a:ext>
              </a:extLst>
            </p:cNvPr>
            <p:cNvSpPr/>
            <p:nvPr/>
          </p:nvSpPr>
          <p:spPr>
            <a:xfrm>
              <a:off x="4305306" y="2722072"/>
              <a:ext cx="51607" cy="61489"/>
            </a:xfrm>
            <a:custGeom>
              <a:avLst/>
              <a:gdLst>
                <a:gd name="connsiteX0" fmla="*/ 31165 w 51607"/>
                <a:gd name="connsiteY0" fmla="*/ 71 h 61489"/>
                <a:gd name="connsiteX1" fmla="*/ 208 w 51607"/>
                <a:gd name="connsiteY1" fmla="*/ 47696 h 61489"/>
                <a:gd name="connsiteX2" fmla="*/ 47833 w 51607"/>
                <a:gd name="connsiteY2" fmla="*/ 59603 h 61489"/>
                <a:gd name="connsiteX3" fmla="*/ 31165 w 51607"/>
                <a:gd name="connsiteY3" fmla="*/ 71 h 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07" h="61489">
                  <a:moveTo>
                    <a:pt x="31165" y="71"/>
                  </a:moveTo>
                  <a:cubicBezTo>
                    <a:pt x="23227" y="-1914"/>
                    <a:pt x="-2570" y="37774"/>
                    <a:pt x="208" y="47696"/>
                  </a:cubicBezTo>
                  <a:cubicBezTo>
                    <a:pt x="2986" y="57618"/>
                    <a:pt x="35530" y="65159"/>
                    <a:pt x="47833" y="59603"/>
                  </a:cubicBezTo>
                  <a:cubicBezTo>
                    <a:pt x="60136" y="54047"/>
                    <a:pt x="39103" y="2056"/>
                    <a:pt x="31165" y="7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25AA9ED-34DC-955F-7898-A46D101ED74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706" y="2299779"/>
              <a:ext cx="194274" cy="991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B19C30E3-7A04-B0C2-5736-0DCCD4D5341D}"/>
                </a:ext>
              </a:extLst>
            </p:cNvPr>
            <p:cNvSpPr/>
            <p:nvPr/>
          </p:nvSpPr>
          <p:spPr>
            <a:xfrm>
              <a:off x="4151905" y="2333488"/>
              <a:ext cx="134598" cy="163672"/>
            </a:xfrm>
            <a:custGeom>
              <a:avLst/>
              <a:gdLst>
                <a:gd name="connsiteX0" fmla="*/ 20651 w 134598"/>
                <a:gd name="connsiteY0" fmla="*/ 450 h 163672"/>
                <a:gd name="connsiteX1" fmla="*/ 3983 w 134598"/>
                <a:gd name="connsiteY1" fmla="*/ 79031 h 163672"/>
                <a:gd name="connsiteX2" fmla="*/ 70658 w 134598"/>
                <a:gd name="connsiteY2" fmla="*/ 162375 h 163672"/>
                <a:gd name="connsiteX3" fmla="*/ 120664 w 134598"/>
                <a:gd name="connsiteY3" fmla="*/ 124275 h 163672"/>
                <a:gd name="connsiteX4" fmla="*/ 127808 w 134598"/>
                <a:gd name="connsiteY4" fmla="*/ 50456 h 163672"/>
                <a:gd name="connsiteX5" fmla="*/ 20651 w 134598"/>
                <a:gd name="connsiteY5" fmla="*/ 450 h 16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98" h="163672">
                  <a:moveTo>
                    <a:pt x="20651" y="450"/>
                  </a:moveTo>
                  <a:cubicBezTo>
                    <a:pt x="14" y="5212"/>
                    <a:pt x="-4351" y="52044"/>
                    <a:pt x="3983" y="79031"/>
                  </a:cubicBezTo>
                  <a:cubicBezTo>
                    <a:pt x="12317" y="106018"/>
                    <a:pt x="51211" y="154834"/>
                    <a:pt x="70658" y="162375"/>
                  </a:cubicBezTo>
                  <a:cubicBezTo>
                    <a:pt x="90105" y="169916"/>
                    <a:pt x="111139" y="142928"/>
                    <a:pt x="120664" y="124275"/>
                  </a:cubicBezTo>
                  <a:cubicBezTo>
                    <a:pt x="130189" y="105622"/>
                    <a:pt x="142492" y="71093"/>
                    <a:pt x="127808" y="50456"/>
                  </a:cubicBezTo>
                  <a:cubicBezTo>
                    <a:pt x="113124" y="29819"/>
                    <a:pt x="41288" y="-4312"/>
                    <a:pt x="20651" y="450"/>
                  </a:cubicBez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9661086-9F5D-1568-2555-9526D472F95D}"/>
                    </a:ext>
                  </a:extLst>
                </p14:cNvPr>
                <p14:cNvContentPartPr/>
                <p14:nvPr/>
              </p14:nvContentPartPr>
              <p14:xfrm>
                <a:off x="4233653" y="2376439"/>
                <a:ext cx="360" cy="3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9661086-9F5D-1568-2555-9526D472F9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5653" y="23584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68C4B3E-8B5F-8757-CB06-78A091061492}"/>
              </a:ext>
            </a:extLst>
          </p:cNvPr>
          <p:cNvGrpSpPr/>
          <p:nvPr/>
        </p:nvGrpSpPr>
        <p:grpSpPr>
          <a:xfrm>
            <a:off x="5212242" y="2318684"/>
            <a:ext cx="487451" cy="290247"/>
            <a:chOff x="3202781" y="2284641"/>
            <a:chExt cx="487451" cy="2902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CF73BFB-4951-F0A3-66D4-DB7B520D34B2}"/>
                </a:ext>
              </a:extLst>
            </p:cNvPr>
            <p:cNvSpPr/>
            <p:nvPr/>
          </p:nvSpPr>
          <p:spPr>
            <a:xfrm>
              <a:off x="3269696" y="2304500"/>
              <a:ext cx="420536" cy="2323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F117705-C6B8-7331-D55D-615BECF982C3}"/>
                </a:ext>
              </a:extLst>
            </p:cNvPr>
            <p:cNvSpPr/>
            <p:nvPr/>
          </p:nvSpPr>
          <p:spPr>
            <a:xfrm>
              <a:off x="3202781" y="2373893"/>
              <a:ext cx="79911" cy="112569"/>
            </a:xfrm>
            <a:prstGeom prst="rect">
              <a:avLst/>
            </a:prstGeom>
            <a:solidFill>
              <a:srgbClr val="BB2709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Triángulo rectángulo 38">
              <a:extLst>
                <a:ext uri="{FF2B5EF4-FFF2-40B4-BE49-F238E27FC236}">
                  <a16:creationId xmlns:a16="http://schemas.microsoft.com/office/drawing/2014/main" id="{05B49B7E-74A9-E1CF-C19B-07643F760ECA}"/>
                </a:ext>
              </a:extLst>
            </p:cNvPr>
            <p:cNvSpPr/>
            <p:nvPr/>
          </p:nvSpPr>
          <p:spPr>
            <a:xfrm>
              <a:off x="3202781" y="2284641"/>
              <a:ext cx="79911" cy="89252"/>
            </a:xfrm>
            <a:prstGeom prst="rtTriangle">
              <a:avLst/>
            </a:prstGeom>
            <a:solidFill>
              <a:srgbClr val="FF350D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Triángulo rectángulo 45">
              <a:extLst>
                <a:ext uri="{FF2B5EF4-FFF2-40B4-BE49-F238E27FC236}">
                  <a16:creationId xmlns:a16="http://schemas.microsoft.com/office/drawing/2014/main" id="{4561C077-1626-94F3-B823-035CFF96C025}"/>
                </a:ext>
              </a:extLst>
            </p:cNvPr>
            <p:cNvSpPr/>
            <p:nvPr/>
          </p:nvSpPr>
          <p:spPr>
            <a:xfrm flipV="1">
              <a:off x="3202781" y="2485636"/>
              <a:ext cx="79911" cy="89252"/>
            </a:xfrm>
            <a:prstGeom prst="rtTriangle">
              <a:avLst/>
            </a:prstGeom>
            <a:solidFill>
              <a:srgbClr val="FF350D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6CBBE9C-BFD7-0B10-C828-2A0813024C7D}"/>
                    </a:ext>
                  </a:extLst>
                </p14:cNvPr>
                <p14:cNvContentPartPr/>
                <p14:nvPr/>
              </p14:nvContentPartPr>
              <p14:xfrm>
                <a:off x="3391500" y="2316799"/>
                <a:ext cx="360" cy="2095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6CBBE9C-BFD7-0B10-C828-2A0813024C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7180" y="2312479"/>
                  <a:ext cx="9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E4CA82B7-170A-6C69-0289-FBD7182824AA}"/>
                    </a:ext>
                  </a:extLst>
                </p14:cNvPr>
                <p14:cNvContentPartPr/>
                <p14:nvPr/>
              </p14:nvContentPartPr>
              <p14:xfrm>
                <a:off x="3503460" y="2304105"/>
                <a:ext cx="360" cy="234094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4CA82B7-170A-6C69-0289-FBD718282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9140" y="2299783"/>
                  <a:ext cx="9000" cy="242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8EF6CE9-4D55-978C-D3B7-C6389A9BE2A5}"/>
                    </a:ext>
                  </a:extLst>
                </p14:cNvPr>
                <p14:cNvContentPartPr/>
                <p14:nvPr/>
              </p14:nvContentPartPr>
              <p14:xfrm>
                <a:off x="3588060" y="2355319"/>
                <a:ext cx="49680" cy="417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8EF6CE9-4D55-978C-D3B7-C6389A9BE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3708" y="2350999"/>
                  <a:ext cx="58383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87E26A3-3981-AD38-FEC8-2D92C924D41C}"/>
                    </a:ext>
                  </a:extLst>
                </p14:cNvPr>
                <p14:cNvContentPartPr/>
                <p14:nvPr/>
              </p14:nvContentPartPr>
              <p14:xfrm>
                <a:off x="3578445" y="2369081"/>
                <a:ext cx="55440" cy="60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87E26A3-3981-AD38-FEC8-2D92C924D4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4125" y="2364761"/>
                  <a:ext cx="64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01B696AB-83BD-AAC0-DF42-91036D970FAF}"/>
                    </a:ext>
                  </a:extLst>
                </p14:cNvPr>
                <p14:cNvContentPartPr/>
                <p14:nvPr/>
              </p14:nvContentPartPr>
              <p14:xfrm>
                <a:off x="3576645" y="2352521"/>
                <a:ext cx="59760" cy="500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1B696AB-83BD-AAC0-DF42-91036D970F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2325" y="2348201"/>
                  <a:ext cx="68400" cy="58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C1ACB691-7F35-448B-B09B-5357F03EE879}"/>
                </a:ext>
              </a:extLst>
            </p:cNvPr>
            <p:cNvGrpSpPr/>
            <p:nvPr/>
          </p:nvGrpSpPr>
          <p:grpSpPr>
            <a:xfrm>
              <a:off x="3581325" y="2350001"/>
              <a:ext cx="5040" cy="5400"/>
              <a:chOff x="3581325" y="2350001"/>
              <a:chExt cx="5040" cy="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5" name="Entrada de lápiz 54">
                    <a:extLst>
                      <a:ext uri="{FF2B5EF4-FFF2-40B4-BE49-F238E27FC236}">
                        <a16:creationId xmlns:a16="http://schemas.microsoft.com/office/drawing/2014/main" id="{6CB9729B-08BA-3EE4-8F65-F944538D9864}"/>
                      </a:ext>
                    </a:extLst>
                  </p14:cNvPr>
                  <p14:cNvContentPartPr/>
                  <p14:nvPr/>
                </p14:nvContentPartPr>
                <p14:xfrm>
                  <a:off x="3581325" y="2350001"/>
                  <a:ext cx="360" cy="360"/>
                </p14:xfrm>
              </p:contentPart>
            </mc:Choice>
            <mc:Fallback xmlns="">
              <p:pic>
                <p:nvPicPr>
                  <p:cNvPr id="55" name="Entrada de lápiz 54">
                    <a:extLst>
                      <a:ext uri="{FF2B5EF4-FFF2-40B4-BE49-F238E27FC236}">
                        <a16:creationId xmlns:a16="http://schemas.microsoft.com/office/drawing/2014/main" id="{6CB9729B-08BA-3EE4-8F65-F944538D986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577005" y="2345681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6" name="Entrada de lápiz 55">
                    <a:extLst>
                      <a:ext uri="{FF2B5EF4-FFF2-40B4-BE49-F238E27FC236}">
                        <a16:creationId xmlns:a16="http://schemas.microsoft.com/office/drawing/2014/main" id="{7EC35DAD-0C09-8DC2-6402-316C545CF4CD}"/>
                      </a:ext>
                    </a:extLst>
                  </p14:cNvPr>
                  <p14:cNvContentPartPr/>
                  <p14:nvPr/>
                </p14:nvContentPartPr>
                <p14:xfrm>
                  <a:off x="3586005" y="2355041"/>
                  <a:ext cx="360" cy="360"/>
                </p14:xfrm>
              </p:contentPart>
            </mc:Choice>
            <mc:Fallback xmlns="">
              <p:pic>
                <p:nvPicPr>
                  <p:cNvPr id="56" name="Entrada de lápiz 55">
                    <a:extLst>
                      <a:ext uri="{FF2B5EF4-FFF2-40B4-BE49-F238E27FC236}">
                        <a16:creationId xmlns:a16="http://schemas.microsoft.com/office/drawing/2014/main" id="{7EC35DAD-0C09-8DC2-6402-316C545CF4C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581685" y="2350721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0CFD88A7-3EE6-1597-3CA0-60C941EB8743}"/>
              </a:ext>
            </a:extLst>
          </p:cNvPr>
          <p:cNvGrpSpPr/>
          <p:nvPr/>
        </p:nvGrpSpPr>
        <p:grpSpPr>
          <a:xfrm>
            <a:off x="6048140" y="2203899"/>
            <a:ext cx="799662" cy="447990"/>
            <a:chOff x="6140430" y="2254211"/>
            <a:chExt cx="799662" cy="447990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C0EE12F6-E618-E66A-ADF3-C2D3CFE0C348}"/>
                </a:ext>
              </a:extLst>
            </p:cNvPr>
            <p:cNvSpPr/>
            <p:nvPr/>
          </p:nvSpPr>
          <p:spPr>
            <a:xfrm>
              <a:off x="6223492" y="2374773"/>
              <a:ext cx="716600" cy="222456"/>
            </a:xfrm>
            <a:custGeom>
              <a:avLst/>
              <a:gdLst>
                <a:gd name="connsiteX0" fmla="*/ 6900 w 771873"/>
                <a:gd name="connsiteY0" fmla="*/ 50270 h 245797"/>
                <a:gd name="connsiteX1" fmla="*/ 4519 w 771873"/>
                <a:gd name="connsiteY1" fmla="*/ 150282 h 245797"/>
                <a:gd name="connsiteX2" fmla="*/ 18806 w 771873"/>
                <a:gd name="connsiteY2" fmla="*/ 162189 h 245797"/>
                <a:gd name="connsiteX3" fmla="*/ 128344 w 771873"/>
                <a:gd name="connsiteY3" fmla="*/ 214576 h 245797"/>
                <a:gd name="connsiteX4" fmla="*/ 185494 w 771873"/>
                <a:gd name="connsiteY4" fmla="*/ 236007 h 245797"/>
                <a:gd name="connsiteX5" fmla="*/ 225975 w 771873"/>
                <a:gd name="connsiteY5" fmla="*/ 245532 h 245797"/>
                <a:gd name="connsiteX6" fmla="*/ 337894 w 771873"/>
                <a:gd name="connsiteY6" fmla="*/ 243151 h 245797"/>
                <a:gd name="connsiteX7" fmla="*/ 385519 w 771873"/>
                <a:gd name="connsiteY7" fmla="*/ 243151 h 245797"/>
                <a:gd name="connsiteX8" fmla="*/ 442669 w 771873"/>
                <a:gd name="connsiteY8" fmla="*/ 243151 h 245797"/>
                <a:gd name="connsiteX9" fmla="*/ 518869 w 771873"/>
                <a:gd name="connsiteY9" fmla="*/ 243151 h 245797"/>
                <a:gd name="connsiteX10" fmla="*/ 580781 w 771873"/>
                <a:gd name="connsiteY10" fmla="*/ 243151 h 245797"/>
                <a:gd name="connsiteX11" fmla="*/ 637931 w 771873"/>
                <a:gd name="connsiteY11" fmla="*/ 240770 h 245797"/>
                <a:gd name="connsiteX12" fmla="*/ 706988 w 771873"/>
                <a:gd name="connsiteY12" fmla="*/ 240770 h 245797"/>
                <a:gd name="connsiteX13" fmla="*/ 756994 w 771873"/>
                <a:gd name="connsiteY13" fmla="*/ 200289 h 245797"/>
                <a:gd name="connsiteX14" fmla="*/ 771281 w 771873"/>
                <a:gd name="connsiteY14" fmla="*/ 121707 h 245797"/>
                <a:gd name="connsiteX15" fmla="*/ 768900 w 771873"/>
                <a:gd name="connsiteY15" fmla="*/ 74082 h 245797"/>
                <a:gd name="connsiteX16" fmla="*/ 766519 w 771873"/>
                <a:gd name="connsiteY16" fmla="*/ 38364 h 245797"/>
                <a:gd name="connsiteX17" fmla="*/ 745088 w 771873"/>
                <a:gd name="connsiteY17" fmla="*/ 2645 h 245797"/>
                <a:gd name="connsiteX18" fmla="*/ 704606 w 771873"/>
                <a:gd name="connsiteY18" fmla="*/ 2645 h 245797"/>
                <a:gd name="connsiteX19" fmla="*/ 618881 w 771873"/>
                <a:gd name="connsiteY19" fmla="*/ 5026 h 245797"/>
                <a:gd name="connsiteX20" fmla="*/ 559350 w 771873"/>
                <a:gd name="connsiteY20" fmla="*/ 2645 h 245797"/>
                <a:gd name="connsiteX21" fmla="*/ 514106 w 771873"/>
                <a:gd name="connsiteY21" fmla="*/ 264 h 245797"/>
                <a:gd name="connsiteX22" fmla="*/ 454575 w 771873"/>
                <a:gd name="connsiteY22" fmla="*/ 2645 h 245797"/>
                <a:gd name="connsiteX23" fmla="*/ 392663 w 771873"/>
                <a:gd name="connsiteY23" fmla="*/ 5026 h 245797"/>
                <a:gd name="connsiteX24" fmla="*/ 333131 w 771873"/>
                <a:gd name="connsiteY24" fmla="*/ 5026 h 245797"/>
                <a:gd name="connsiteX25" fmla="*/ 280744 w 771873"/>
                <a:gd name="connsiteY25" fmla="*/ 2645 h 245797"/>
                <a:gd name="connsiteX26" fmla="*/ 225975 w 771873"/>
                <a:gd name="connsiteY26" fmla="*/ 2645 h 245797"/>
                <a:gd name="connsiteX27" fmla="*/ 202163 w 771873"/>
                <a:gd name="connsiteY27" fmla="*/ 2645 h 245797"/>
                <a:gd name="connsiteX28" fmla="*/ 164063 w 771873"/>
                <a:gd name="connsiteY28" fmla="*/ 9789 h 245797"/>
                <a:gd name="connsiteX29" fmla="*/ 116438 w 771873"/>
                <a:gd name="connsiteY29" fmla="*/ 19314 h 245797"/>
                <a:gd name="connsiteX30" fmla="*/ 80719 w 771873"/>
                <a:gd name="connsiteY30" fmla="*/ 26457 h 245797"/>
                <a:gd name="connsiteX31" fmla="*/ 6900 w 771873"/>
                <a:gd name="connsiteY31" fmla="*/ 50270 h 2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71873" h="245797">
                  <a:moveTo>
                    <a:pt x="6900" y="50270"/>
                  </a:moveTo>
                  <a:cubicBezTo>
                    <a:pt x="-5800" y="70907"/>
                    <a:pt x="2535" y="131629"/>
                    <a:pt x="4519" y="150282"/>
                  </a:cubicBezTo>
                  <a:cubicBezTo>
                    <a:pt x="6503" y="168935"/>
                    <a:pt x="-1832" y="151473"/>
                    <a:pt x="18806" y="162189"/>
                  </a:cubicBezTo>
                  <a:cubicBezTo>
                    <a:pt x="39444" y="172905"/>
                    <a:pt x="100563" y="202273"/>
                    <a:pt x="128344" y="214576"/>
                  </a:cubicBezTo>
                  <a:cubicBezTo>
                    <a:pt x="156125" y="226879"/>
                    <a:pt x="169222" y="230848"/>
                    <a:pt x="185494" y="236007"/>
                  </a:cubicBezTo>
                  <a:cubicBezTo>
                    <a:pt x="201766" y="241166"/>
                    <a:pt x="200575" y="244341"/>
                    <a:pt x="225975" y="245532"/>
                  </a:cubicBezTo>
                  <a:cubicBezTo>
                    <a:pt x="251375" y="246723"/>
                    <a:pt x="311303" y="243548"/>
                    <a:pt x="337894" y="243151"/>
                  </a:cubicBezTo>
                  <a:cubicBezTo>
                    <a:pt x="364485" y="242754"/>
                    <a:pt x="385519" y="243151"/>
                    <a:pt x="385519" y="243151"/>
                  </a:cubicBezTo>
                  <a:lnTo>
                    <a:pt x="442669" y="243151"/>
                  </a:lnTo>
                  <a:lnTo>
                    <a:pt x="518869" y="243151"/>
                  </a:lnTo>
                  <a:lnTo>
                    <a:pt x="580781" y="243151"/>
                  </a:lnTo>
                  <a:cubicBezTo>
                    <a:pt x="600625" y="242754"/>
                    <a:pt x="616897" y="241167"/>
                    <a:pt x="637931" y="240770"/>
                  </a:cubicBezTo>
                  <a:cubicBezTo>
                    <a:pt x="658965" y="240373"/>
                    <a:pt x="687144" y="247517"/>
                    <a:pt x="706988" y="240770"/>
                  </a:cubicBezTo>
                  <a:cubicBezTo>
                    <a:pt x="726832" y="234023"/>
                    <a:pt x="746279" y="220133"/>
                    <a:pt x="756994" y="200289"/>
                  </a:cubicBezTo>
                  <a:cubicBezTo>
                    <a:pt x="767710" y="180445"/>
                    <a:pt x="769297" y="142741"/>
                    <a:pt x="771281" y="121707"/>
                  </a:cubicBezTo>
                  <a:cubicBezTo>
                    <a:pt x="773265" y="100673"/>
                    <a:pt x="769694" y="87972"/>
                    <a:pt x="768900" y="74082"/>
                  </a:cubicBezTo>
                  <a:cubicBezTo>
                    <a:pt x="768106" y="60192"/>
                    <a:pt x="770488" y="50270"/>
                    <a:pt x="766519" y="38364"/>
                  </a:cubicBezTo>
                  <a:cubicBezTo>
                    <a:pt x="762550" y="26458"/>
                    <a:pt x="755407" y="8598"/>
                    <a:pt x="745088" y="2645"/>
                  </a:cubicBezTo>
                  <a:cubicBezTo>
                    <a:pt x="734769" y="-3308"/>
                    <a:pt x="704606" y="2645"/>
                    <a:pt x="704606" y="2645"/>
                  </a:cubicBezTo>
                  <a:cubicBezTo>
                    <a:pt x="683572" y="3042"/>
                    <a:pt x="643090" y="5026"/>
                    <a:pt x="618881" y="5026"/>
                  </a:cubicBezTo>
                  <a:cubicBezTo>
                    <a:pt x="594672" y="5026"/>
                    <a:pt x="559350" y="2645"/>
                    <a:pt x="559350" y="2645"/>
                  </a:cubicBezTo>
                  <a:cubicBezTo>
                    <a:pt x="541888" y="1851"/>
                    <a:pt x="531568" y="264"/>
                    <a:pt x="514106" y="264"/>
                  </a:cubicBezTo>
                  <a:cubicBezTo>
                    <a:pt x="496644" y="264"/>
                    <a:pt x="454575" y="2645"/>
                    <a:pt x="454575" y="2645"/>
                  </a:cubicBezTo>
                  <a:lnTo>
                    <a:pt x="392663" y="5026"/>
                  </a:lnTo>
                  <a:cubicBezTo>
                    <a:pt x="372422" y="5423"/>
                    <a:pt x="351784" y="5423"/>
                    <a:pt x="333131" y="5026"/>
                  </a:cubicBezTo>
                  <a:cubicBezTo>
                    <a:pt x="314478" y="4629"/>
                    <a:pt x="298603" y="3042"/>
                    <a:pt x="280744" y="2645"/>
                  </a:cubicBezTo>
                  <a:cubicBezTo>
                    <a:pt x="262885" y="2248"/>
                    <a:pt x="225975" y="2645"/>
                    <a:pt x="225975" y="2645"/>
                  </a:cubicBezTo>
                  <a:cubicBezTo>
                    <a:pt x="212878" y="2645"/>
                    <a:pt x="212482" y="1454"/>
                    <a:pt x="202163" y="2645"/>
                  </a:cubicBezTo>
                  <a:cubicBezTo>
                    <a:pt x="191844" y="3836"/>
                    <a:pt x="178351" y="7011"/>
                    <a:pt x="164063" y="9789"/>
                  </a:cubicBezTo>
                  <a:lnTo>
                    <a:pt x="116438" y="19314"/>
                  </a:lnTo>
                  <a:cubicBezTo>
                    <a:pt x="102547" y="22092"/>
                    <a:pt x="91038" y="23679"/>
                    <a:pt x="80719" y="26457"/>
                  </a:cubicBezTo>
                  <a:cubicBezTo>
                    <a:pt x="70400" y="29235"/>
                    <a:pt x="19600" y="29633"/>
                    <a:pt x="6900" y="5027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Flecha: pentágono 53">
              <a:extLst>
                <a:ext uri="{FF2B5EF4-FFF2-40B4-BE49-F238E27FC236}">
                  <a16:creationId xmlns:a16="http://schemas.microsoft.com/office/drawing/2014/main" id="{F674D6AC-D119-1A14-3507-6C77C0279781}"/>
                </a:ext>
              </a:extLst>
            </p:cNvPr>
            <p:cNvSpPr/>
            <p:nvPr/>
          </p:nvSpPr>
          <p:spPr>
            <a:xfrm>
              <a:off x="6285249" y="2456404"/>
              <a:ext cx="169068" cy="45719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6" name="Forma libre: forma 145">
              <a:extLst>
                <a:ext uri="{FF2B5EF4-FFF2-40B4-BE49-F238E27FC236}">
                  <a16:creationId xmlns:a16="http://schemas.microsoft.com/office/drawing/2014/main" id="{3EB8C719-AEBC-52EB-9FEC-5C55BF279E66}"/>
                </a:ext>
              </a:extLst>
            </p:cNvPr>
            <p:cNvSpPr/>
            <p:nvPr/>
          </p:nvSpPr>
          <p:spPr>
            <a:xfrm>
              <a:off x="6224606" y="2531870"/>
              <a:ext cx="185298" cy="170331"/>
            </a:xfrm>
            <a:custGeom>
              <a:avLst/>
              <a:gdLst>
                <a:gd name="connsiteX0" fmla="*/ 2509 w 185298"/>
                <a:gd name="connsiteY0" fmla="*/ 796 h 170331"/>
                <a:gd name="connsiteX1" fmla="*/ 23940 w 185298"/>
                <a:gd name="connsiteY1" fmla="*/ 62708 h 170331"/>
                <a:gd name="connsiteX2" fmla="*/ 9652 w 185298"/>
                <a:gd name="connsiteY2" fmla="*/ 155577 h 170331"/>
                <a:gd name="connsiteX3" fmla="*/ 23940 w 185298"/>
                <a:gd name="connsiteY3" fmla="*/ 167483 h 170331"/>
                <a:gd name="connsiteX4" fmla="*/ 81090 w 185298"/>
                <a:gd name="connsiteY4" fmla="*/ 169864 h 170331"/>
                <a:gd name="connsiteX5" fmla="*/ 126334 w 185298"/>
                <a:gd name="connsiteY5" fmla="*/ 160339 h 170331"/>
                <a:gd name="connsiteX6" fmla="*/ 159671 w 185298"/>
                <a:gd name="connsiteY6" fmla="*/ 138908 h 170331"/>
                <a:gd name="connsiteX7" fmla="*/ 181102 w 185298"/>
                <a:gd name="connsiteY7" fmla="*/ 93664 h 170331"/>
                <a:gd name="connsiteX8" fmla="*/ 176340 w 185298"/>
                <a:gd name="connsiteY8" fmla="*/ 57946 h 170331"/>
                <a:gd name="connsiteX9" fmla="*/ 92996 w 185298"/>
                <a:gd name="connsiteY9" fmla="*/ 29371 h 170331"/>
                <a:gd name="connsiteX10" fmla="*/ 2509 w 185298"/>
                <a:gd name="connsiteY10" fmla="*/ 796 h 1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8" h="170331">
                  <a:moveTo>
                    <a:pt x="2509" y="796"/>
                  </a:moveTo>
                  <a:cubicBezTo>
                    <a:pt x="-9000" y="6352"/>
                    <a:pt x="22750" y="36911"/>
                    <a:pt x="23940" y="62708"/>
                  </a:cubicBezTo>
                  <a:cubicBezTo>
                    <a:pt x="25130" y="88505"/>
                    <a:pt x="9652" y="138115"/>
                    <a:pt x="9652" y="155577"/>
                  </a:cubicBezTo>
                  <a:cubicBezTo>
                    <a:pt x="9652" y="173039"/>
                    <a:pt x="12034" y="165102"/>
                    <a:pt x="23940" y="167483"/>
                  </a:cubicBezTo>
                  <a:cubicBezTo>
                    <a:pt x="35846" y="169864"/>
                    <a:pt x="64024" y="171055"/>
                    <a:pt x="81090" y="169864"/>
                  </a:cubicBezTo>
                  <a:cubicBezTo>
                    <a:pt x="98156" y="168673"/>
                    <a:pt x="113237" y="165498"/>
                    <a:pt x="126334" y="160339"/>
                  </a:cubicBezTo>
                  <a:cubicBezTo>
                    <a:pt x="139431" y="155180"/>
                    <a:pt x="150543" y="150021"/>
                    <a:pt x="159671" y="138908"/>
                  </a:cubicBezTo>
                  <a:cubicBezTo>
                    <a:pt x="168799" y="127796"/>
                    <a:pt x="178324" y="107158"/>
                    <a:pt x="181102" y="93664"/>
                  </a:cubicBezTo>
                  <a:cubicBezTo>
                    <a:pt x="183880" y="80170"/>
                    <a:pt x="191024" y="68661"/>
                    <a:pt x="176340" y="57946"/>
                  </a:cubicBezTo>
                  <a:cubicBezTo>
                    <a:pt x="161656" y="47231"/>
                    <a:pt x="118793" y="38499"/>
                    <a:pt x="92996" y="29371"/>
                  </a:cubicBezTo>
                  <a:cubicBezTo>
                    <a:pt x="67199" y="20243"/>
                    <a:pt x="14018" y="-4760"/>
                    <a:pt x="2509" y="796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7" name="Forma libre: forma 146">
              <a:extLst>
                <a:ext uri="{FF2B5EF4-FFF2-40B4-BE49-F238E27FC236}">
                  <a16:creationId xmlns:a16="http://schemas.microsoft.com/office/drawing/2014/main" id="{B27E5EAE-4755-410A-1714-FB5260F01386}"/>
                </a:ext>
              </a:extLst>
            </p:cNvPr>
            <p:cNvSpPr/>
            <p:nvPr/>
          </p:nvSpPr>
          <p:spPr>
            <a:xfrm rot="11125314" flipH="1">
              <a:off x="6229258" y="2254211"/>
              <a:ext cx="185298" cy="170331"/>
            </a:xfrm>
            <a:custGeom>
              <a:avLst/>
              <a:gdLst>
                <a:gd name="connsiteX0" fmla="*/ 2509 w 185298"/>
                <a:gd name="connsiteY0" fmla="*/ 796 h 170331"/>
                <a:gd name="connsiteX1" fmla="*/ 23940 w 185298"/>
                <a:gd name="connsiteY1" fmla="*/ 62708 h 170331"/>
                <a:gd name="connsiteX2" fmla="*/ 9652 w 185298"/>
                <a:gd name="connsiteY2" fmla="*/ 155577 h 170331"/>
                <a:gd name="connsiteX3" fmla="*/ 23940 w 185298"/>
                <a:gd name="connsiteY3" fmla="*/ 167483 h 170331"/>
                <a:gd name="connsiteX4" fmla="*/ 81090 w 185298"/>
                <a:gd name="connsiteY4" fmla="*/ 169864 h 170331"/>
                <a:gd name="connsiteX5" fmla="*/ 126334 w 185298"/>
                <a:gd name="connsiteY5" fmla="*/ 160339 h 170331"/>
                <a:gd name="connsiteX6" fmla="*/ 159671 w 185298"/>
                <a:gd name="connsiteY6" fmla="*/ 138908 h 170331"/>
                <a:gd name="connsiteX7" fmla="*/ 181102 w 185298"/>
                <a:gd name="connsiteY7" fmla="*/ 93664 h 170331"/>
                <a:gd name="connsiteX8" fmla="*/ 176340 w 185298"/>
                <a:gd name="connsiteY8" fmla="*/ 57946 h 170331"/>
                <a:gd name="connsiteX9" fmla="*/ 92996 w 185298"/>
                <a:gd name="connsiteY9" fmla="*/ 29371 h 170331"/>
                <a:gd name="connsiteX10" fmla="*/ 2509 w 185298"/>
                <a:gd name="connsiteY10" fmla="*/ 796 h 1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8" h="170331">
                  <a:moveTo>
                    <a:pt x="2509" y="796"/>
                  </a:moveTo>
                  <a:cubicBezTo>
                    <a:pt x="-9000" y="6352"/>
                    <a:pt x="22750" y="36911"/>
                    <a:pt x="23940" y="62708"/>
                  </a:cubicBezTo>
                  <a:cubicBezTo>
                    <a:pt x="25130" y="88505"/>
                    <a:pt x="9652" y="138115"/>
                    <a:pt x="9652" y="155577"/>
                  </a:cubicBezTo>
                  <a:cubicBezTo>
                    <a:pt x="9652" y="173039"/>
                    <a:pt x="12034" y="165102"/>
                    <a:pt x="23940" y="167483"/>
                  </a:cubicBezTo>
                  <a:cubicBezTo>
                    <a:pt x="35846" y="169864"/>
                    <a:pt x="64024" y="171055"/>
                    <a:pt x="81090" y="169864"/>
                  </a:cubicBezTo>
                  <a:cubicBezTo>
                    <a:pt x="98156" y="168673"/>
                    <a:pt x="113237" y="165498"/>
                    <a:pt x="126334" y="160339"/>
                  </a:cubicBezTo>
                  <a:cubicBezTo>
                    <a:pt x="139431" y="155180"/>
                    <a:pt x="150543" y="150021"/>
                    <a:pt x="159671" y="138908"/>
                  </a:cubicBezTo>
                  <a:cubicBezTo>
                    <a:pt x="168799" y="127796"/>
                    <a:pt x="178324" y="107158"/>
                    <a:pt x="181102" y="93664"/>
                  </a:cubicBezTo>
                  <a:cubicBezTo>
                    <a:pt x="183880" y="80170"/>
                    <a:pt x="191024" y="68661"/>
                    <a:pt x="176340" y="57946"/>
                  </a:cubicBezTo>
                  <a:cubicBezTo>
                    <a:pt x="161656" y="47231"/>
                    <a:pt x="118793" y="38499"/>
                    <a:pt x="92996" y="29371"/>
                  </a:cubicBezTo>
                  <a:cubicBezTo>
                    <a:pt x="67199" y="20243"/>
                    <a:pt x="14018" y="-4760"/>
                    <a:pt x="2509" y="796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FB87895A-A11E-4946-998C-C934409473FA}"/>
                </a:ext>
              </a:extLst>
            </p:cNvPr>
            <p:cNvSpPr/>
            <p:nvPr/>
          </p:nvSpPr>
          <p:spPr>
            <a:xfrm>
              <a:off x="6140430" y="2364446"/>
              <a:ext cx="45719" cy="86164"/>
            </a:xfrm>
            <a:custGeom>
              <a:avLst/>
              <a:gdLst>
                <a:gd name="connsiteX0" fmla="*/ 71957 w 77523"/>
                <a:gd name="connsiteY0" fmla="*/ 78581 h 86829"/>
                <a:gd name="connsiteX1" fmla="*/ 69576 w 77523"/>
                <a:gd name="connsiteY1" fmla="*/ 14287 h 86829"/>
                <a:gd name="connsiteX2" fmla="*/ 31476 w 77523"/>
                <a:gd name="connsiteY2" fmla="*/ 0 h 86829"/>
                <a:gd name="connsiteX3" fmla="*/ 5282 w 77523"/>
                <a:gd name="connsiteY3" fmla="*/ 14287 h 86829"/>
                <a:gd name="connsiteX4" fmla="*/ 520 w 77523"/>
                <a:gd name="connsiteY4" fmla="*/ 73818 h 86829"/>
                <a:gd name="connsiteX5" fmla="*/ 7664 w 77523"/>
                <a:gd name="connsiteY5" fmla="*/ 85725 h 86829"/>
                <a:gd name="connsiteX6" fmla="*/ 71957 w 77523"/>
                <a:gd name="connsiteY6" fmla="*/ 78581 h 8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23" h="86829">
                  <a:moveTo>
                    <a:pt x="71957" y="78581"/>
                  </a:moveTo>
                  <a:cubicBezTo>
                    <a:pt x="82276" y="66675"/>
                    <a:pt x="76323" y="27384"/>
                    <a:pt x="69576" y="14287"/>
                  </a:cubicBezTo>
                  <a:cubicBezTo>
                    <a:pt x="62829" y="1190"/>
                    <a:pt x="42192" y="0"/>
                    <a:pt x="31476" y="0"/>
                  </a:cubicBezTo>
                  <a:cubicBezTo>
                    <a:pt x="20760" y="0"/>
                    <a:pt x="10441" y="1984"/>
                    <a:pt x="5282" y="14287"/>
                  </a:cubicBezTo>
                  <a:cubicBezTo>
                    <a:pt x="123" y="26590"/>
                    <a:pt x="123" y="61912"/>
                    <a:pt x="520" y="73818"/>
                  </a:cubicBezTo>
                  <a:cubicBezTo>
                    <a:pt x="917" y="85724"/>
                    <a:pt x="-3448" y="85328"/>
                    <a:pt x="7664" y="85725"/>
                  </a:cubicBezTo>
                  <a:cubicBezTo>
                    <a:pt x="18776" y="86122"/>
                    <a:pt x="61638" y="90487"/>
                    <a:pt x="71957" y="7858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EB969E46-3669-CC2D-E534-3F25EAEC838D}"/>
                </a:ext>
              </a:extLst>
            </p:cNvPr>
            <p:cNvSpPr/>
            <p:nvPr/>
          </p:nvSpPr>
          <p:spPr>
            <a:xfrm rot="10800000">
              <a:off x="6140746" y="2487244"/>
              <a:ext cx="45719" cy="89252"/>
            </a:xfrm>
            <a:custGeom>
              <a:avLst/>
              <a:gdLst>
                <a:gd name="connsiteX0" fmla="*/ 71957 w 77523"/>
                <a:gd name="connsiteY0" fmla="*/ 78581 h 86829"/>
                <a:gd name="connsiteX1" fmla="*/ 69576 w 77523"/>
                <a:gd name="connsiteY1" fmla="*/ 14287 h 86829"/>
                <a:gd name="connsiteX2" fmla="*/ 31476 w 77523"/>
                <a:gd name="connsiteY2" fmla="*/ 0 h 86829"/>
                <a:gd name="connsiteX3" fmla="*/ 5282 w 77523"/>
                <a:gd name="connsiteY3" fmla="*/ 14287 h 86829"/>
                <a:gd name="connsiteX4" fmla="*/ 520 w 77523"/>
                <a:gd name="connsiteY4" fmla="*/ 73818 h 86829"/>
                <a:gd name="connsiteX5" fmla="*/ 7664 w 77523"/>
                <a:gd name="connsiteY5" fmla="*/ 85725 h 86829"/>
                <a:gd name="connsiteX6" fmla="*/ 71957 w 77523"/>
                <a:gd name="connsiteY6" fmla="*/ 78581 h 8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23" h="86829">
                  <a:moveTo>
                    <a:pt x="71957" y="78581"/>
                  </a:moveTo>
                  <a:cubicBezTo>
                    <a:pt x="82276" y="66675"/>
                    <a:pt x="76323" y="27384"/>
                    <a:pt x="69576" y="14287"/>
                  </a:cubicBezTo>
                  <a:cubicBezTo>
                    <a:pt x="62829" y="1190"/>
                    <a:pt x="42192" y="0"/>
                    <a:pt x="31476" y="0"/>
                  </a:cubicBezTo>
                  <a:cubicBezTo>
                    <a:pt x="20760" y="0"/>
                    <a:pt x="10441" y="1984"/>
                    <a:pt x="5282" y="14287"/>
                  </a:cubicBezTo>
                  <a:cubicBezTo>
                    <a:pt x="123" y="26590"/>
                    <a:pt x="123" y="61912"/>
                    <a:pt x="520" y="73818"/>
                  </a:cubicBezTo>
                  <a:cubicBezTo>
                    <a:pt x="917" y="85724"/>
                    <a:pt x="-3448" y="85328"/>
                    <a:pt x="7664" y="85725"/>
                  </a:cubicBezTo>
                  <a:cubicBezTo>
                    <a:pt x="18776" y="86122"/>
                    <a:pt x="61638" y="90487"/>
                    <a:pt x="71957" y="7858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8776071-E125-8814-01DD-408BAE3761E5}"/>
                </a:ext>
              </a:extLst>
            </p:cNvPr>
            <p:cNvSpPr/>
            <p:nvPr/>
          </p:nvSpPr>
          <p:spPr>
            <a:xfrm>
              <a:off x="6140747" y="2450610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1" name="Rectángulo: esquinas redondeadas 150">
              <a:extLst>
                <a:ext uri="{FF2B5EF4-FFF2-40B4-BE49-F238E27FC236}">
                  <a16:creationId xmlns:a16="http://schemas.microsoft.com/office/drawing/2014/main" id="{A0E2DDF9-0196-8DCF-8AC7-F0D878287DBC}"/>
                </a:ext>
              </a:extLst>
            </p:cNvPr>
            <p:cNvSpPr/>
            <p:nvPr/>
          </p:nvSpPr>
          <p:spPr>
            <a:xfrm>
              <a:off x="6188017" y="2448075"/>
              <a:ext cx="45719" cy="4571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31AFF77C-E020-FE8E-D969-5015CFE23E8B}"/>
                </a:ext>
              </a:extLst>
            </p:cNvPr>
            <p:cNvSpPr/>
            <p:nvPr/>
          </p:nvSpPr>
          <p:spPr>
            <a:xfrm>
              <a:off x="6555898" y="2374996"/>
              <a:ext cx="379188" cy="222183"/>
            </a:xfrm>
            <a:custGeom>
              <a:avLst/>
              <a:gdLst>
                <a:gd name="connsiteX0" fmla="*/ 349727 w 379188"/>
                <a:gd name="connsiteY0" fmla="*/ 6254 h 222183"/>
                <a:gd name="connsiteX1" fmla="*/ 161608 w 379188"/>
                <a:gd name="connsiteY1" fmla="*/ 3873 h 222183"/>
                <a:gd name="connsiteX2" fmla="*/ 190183 w 379188"/>
                <a:gd name="connsiteY2" fmla="*/ 34829 h 222183"/>
                <a:gd name="connsiteX3" fmla="*/ 249715 w 379188"/>
                <a:gd name="connsiteY3" fmla="*/ 49117 h 222183"/>
                <a:gd name="connsiteX4" fmla="*/ 294958 w 379188"/>
                <a:gd name="connsiteY4" fmla="*/ 58642 h 222183"/>
                <a:gd name="connsiteX5" fmla="*/ 230665 w 379188"/>
                <a:gd name="connsiteY5" fmla="*/ 68167 h 222183"/>
                <a:gd name="connsiteX6" fmla="*/ 133033 w 379188"/>
                <a:gd name="connsiteY6" fmla="*/ 70548 h 222183"/>
                <a:gd name="connsiteX7" fmla="*/ 94933 w 379188"/>
                <a:gd name="connsiteY7" fmla="*/ 72929 h 222183"/>
                <a:gd name="connsiteX8" fmla="*/ 123508 w 379188"/>
                <a:gd name="connsiteY8" fmla="*/ 94360 h 222183"/>
                <a:gd name="connsiteX9" fmla="*/ 199708 w 379188"/>
                <a:gd name="connsiteY9" fmla="*/ 103885 h 222183"/>
                <a:gd name="connsiteX10" fmla="*/ 285433 w 379188"/>
                <a:gd name="connsiteY10" fmla="*/ 108648 h 222183"/>
                <a:gd name="connsiteX11" fmla="*/ 261621 w 379188"/>
                <a:gd name="connsiteY11" fmla="*/ 130079 h 222183"/>
                <a:gd name="connsiteX12" fmla="*/ 194946 w 379188"/>
                <a:gd name="connsiteY12" fmla="*/ 141985 h 222183"/>
                <a:gd name="connsiteX13" fmla="*/ 106840 w 379188"/>
                <a:gd name="connsiteY13" fmla="*/ 141985 h 222183"/>
                <a:gd name="connsiteX14" fmla="*/ 63977 w 379188"/>
                <a:gd name="connsiteY14" fmla="*/ 139604 h 222183"/>
                <a:gd name="connsiteX15" fmla="*/ 109221 w 379188"/>
                <a:gd name="connsiteY15" fmla="*/ 177704 h 222183"/>
                <a:gd name="connsiteX16" fmla="*/ 209233 w 379188"/>
                <a:gd name="connsiteY16" fmla="*/ 175323 h 222183"/>
                <a:gd name="connsiteX17" fmla="*/ 197327 w 379188"/>
                <a:gd name="connsiteY17" fmla="*/ 189610 h 222183"/>
                <a:gd name="connsiteX18" fmla="*/ 35402 w 379188"/>
                <a:gd name="connsiteY18" fmla="*/ 199135 h 222183"/>
                <a:gd name="connsiteX19" fmla="*/ 9208 w 379188"/>
                <a:gd name="connsiteY19" fmla="*/ 213423 h 222183"/>
                <a:gd name="connsiteX20" fmla="*/ 156846 w 379188"/>
                <a:gd name="connsiteY20" fmla="*/ 215804 h 222183"/>
                <a:gd name="connsiteX21" fmla="*/ 323533 w 379188"/>
                <a:gd name="connsiteY21" fmla="*/ 220567 h 222183"/>
                <a:gd name="connsiteX22" fmla="*/ 361633 w 379188"/>
                <a:gd name="connsiteY22" fmla="*/ 184848 h 222183"/>
                <a:gd name="connsiteX23" fmla="*/ 375921 w 379188"/>
                <a:gd name="connsiteY23" fmla="*/ 122935 h 222183"/>
                <a:gd name="connsiteX24" fmla="*/ 378302 w 379188"/>
                <a:gd name="connsiteY24" fmla="*/ 56260 h 222183"/>
                <a:gd name="connsiteX25" fmla="*/ 349727 w 379188"/>
                <a:gd name="connsiteY25" fmla="*/ 6254 h 22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9188" h="222183">
                  <a:moveTo>
                    <a:pt x="349727" y="6254"/>
                  </a:moveTo>
                  <a:cubicBezTo>
                    <a:pt x="313611" y="-2477"/>
                    <a:pt x="188198" y="-889"/>
                    <a:pt x="161608" y="3873"/>
                  </a:cubicBezTo>
                  <a:cubicBezTo>
                    <a:pt x="135018" y="8635"/>
                    <a:pt x="175499" y="27288"/>
                    <a:pt x="190183" y="34829"/>
                  </a:cubicBezTo>
                  <a:cubicBezTo>
                    <a:pt x="204867" y="42370"/>
                    <a:pt x="232252" y="45148"/>
                    <a:pt x="249715" y="49117"/>
                  </a:cubicBezTo>
                  <a:cubicBezTo>
                    <a:pt x="267177" y="53086"/>
                    <a:pt x="298133" y="55467"/>
                    <a:pt x="294958" y="58642"/>
                  </a:cubicBezTo>
                  <a:cubicBezTo>
                    <a:pt x="291783" y="61817"/>
                    <a:pt x="257652" y="66183"/>
                    <a:pt x="230665" y="68167"/>
                  </a:cubicBezTo>
                  <a:cubicBezTo>
                    <a:pt x="203678" y="70151"/>
                    <a:pt x="155655" y="69754"/>
                    <a:pt x="133033" y="70548"/>
                  </a:cubicBezTo>
                  <a:cubicBezTo>
                    <a:pt x="110411" y="71342"/>
                    <a:pt x="96520" y="68960"/>
                    <a:pt x="94933" y="72929"/>
                  </a:cubicBezTo>
                  <a:cubicBezTo>
                    <a:pt x="93346" y="76898"/>
                    <a:pt x="106045" y="89201"/>
                    <a:pt x="123508" y="94360"/>
                  </a:cubicBezTo>
                  <a:cubicBezTo>
                    <a:pt x="140970" y="99519"/>
                    <a:pt x="172720" y="101504"/>
                    <a:pt x="199708" y="103885"/>
                  </a:cubicBezTo>
                  <a:cubicBezTo>
                    <a:pt x="226695" y="106266"/>
                    <a:pt x="275114" y="104282"/>
                    <a:pt x="285433" y="108648"/>
                  </a:cubicBezTo>
                  <a:cubicBezTo>
                    <a:pt x="295752" y="113014"/>
                    <a:pt x="276702" y="124523"/>
                    <a:pt x="261621" y="130079"/>
                  </a:cubicBezTo>
                  <a:cubicBezTo>
                    <a:pt x="246540" y="135635"/>
                    <a:pt x="220743" y="140001"/>
                    <a:pt x="194946" y="141985"/>
                  </a:cubicBezTo>
                  <a:cubicBezTo>
                    <a:pt x="169149" y="143969"/>
                    <a:pt x="128668" y="142382"/>
                    <a:pt x="106840" y="141985"/>
                  </a:cubicBezTo>
                  <a:cubicBezTo>
                    <a:pt x="85012" y="141588"/>
                    <a:pt x="63580" y="133651"/>
                    <a:pt x="63977" y="139604"/>
                  </a:cubicBezTo>
                  <a:cubicBezTo>
                    <a:pt x="64374" y="145557"/>
                    <a:pt x="85012" y="171751"/>
                    <a:pt x="109221" y="177704"/>
                  </a:cubicBezTo>
                  <a:cubicBezTo>
                    <a:pt x="133430" y="183657"/>
                    <a:pt x="194549" y="173339"/>
                    <a:pt x="209233" y="175323"/>
                  </a:cubicBezTo>
                  <a:cubicBezTo>
                    <a:pt x="223917" y="177307"/>
                    <a:pt x="226299" y="185641"/>
                    <a:pt x="197327" y="189610"/>
                  </a:cubicBezTo>
                  <a:cubicBezTo>
                    <a:pt x="168355" y="193579"/>
                    <a:pt x="66755" y="195166"/>
                    <a:pt x="35402" y="199135"/>
                  </a:cubicBezTo>
                  <a:cubicBezTo>
                    <a:pt x="4049" y="203104"/>
                    <a:pt x="-11033" y="210645"/>
                    <a:pt x="9208" y="213423"/>
                  </a:cubicBezTo>
                  <a:cubicBezTo>
                    <a:pt x="29449" y="216201"/>
                    <a:pt x="156846" y="215804"/>
                    <a:pt x="156846" y="215804"/>
                  </a:cubicBezTo>
                  <a:cubicBezTo>
                    <a:pt x="209233" y="216995"/>
                    <a:pt x="289402" y="225726"/>
                    <a:pt x="323533" y="220567"/>
                  </a:cubicBezTo>
                  <a:cubicBezTo>
                    <a:pt x="357664" y="215408"/>
                    <a:pt x="352902" y="201120"/>
                    <a:pt x="361633" y="184848"/>
                  </a:cubicBezTo>
                  <a:cubicBezTo>
                    <a:pt x="370364" y="168576"/>
                    <a:pt x="373143" y="144366"/>
                    <a:pt x="375921" y="122935"/>
                  </a:cubicBezTo>
                  <a:cubicBezTo>
                    <a:pt x="378699" y="101504"/>
                    <a:pt x="380286" y="74516"/>
                    <a:pt x="378302" y="56260"/>
                  </a:cubicBezTo>
                  <a:cubicBezTo>
                    <a:pt x="376318" y="38004"/>
                    <a:pt x="385843" y="14985"/>
                    <a:pt x="349727" y="6254"/>
                  </a:cubicBezTo>
                  <a:close/>
                </a:path>
              </a:pathLst>
            </a:custGeom>
            <a:solidFill>
              <a:srgbClr val="BB270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8297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C3D83-571F-5E17-3C56-B05BC105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adroTexto 53">
            <a:extLst>
              <a:ext uri="{FF2B5EF4-FFF2-40B4-BE49-F238E27FC236}">
                <a16:creationId xmlns:a16="http://schemas.microsoft.com/office/drawing/2014/main" id="{4EA349FA-6A80-7F5E-0F45-F4696E45827D}"/>
              </a:ext>
            </a:extLst>
          </p:cNvPr>
          <p:cNvSpPr txBox="1"/>
          <p:nvPr/>
        </p:nvSpPr>
        <p:spPr>
          <a:xfrm>
            <a:off x="2021107" y="105616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1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AF695B3-2B33-A6B8-E404-9A88FD42FDFC}"/>
              </a:ext>
            </a:extLst>
          </p:cNvPr>
          <p:cNvSpPr/>
          <p:nvPr/>
        </p:nvSpPr>
        <p:spPr>
          <a:xfrm>
            <a:off x="802733" y="1397329"/>
            <a:ext cx="4989753" cy="325127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6F5BC2E1-412B-8E6F-3085-E521B677A420}"/>
              </a:ext>
            </a:extLst>
          </p:cNvPr>
          <p:cNvSpPr/>
          <p:nvPr/>
        </p:nvSpPr>
        <p:spPr>
          <a:xfrm>
            <a:off x="619443" y="1895684"/>
            <a:ext cx="5211638" cy="2639350"/>
          </a:xfrm>
          <a:custGeom>
            <a:avLst/>
            <a:gdLst>
              <a:gd name="connsiteX0" fmla="*/ 141494 w 5211638"/>
              <a:gd name="connsiteY0" fmla="*/ 56403 h 2639350"/>
              <a:gd name="connsiteX1" fmla="*/ 548747 w 5211638"/>
              <a:gd name="connsiteY1" fmla="*/ 71771 h 2639350"/>
              <a:gd name="connsiteX2" fmla="*/ 848425 w 5211638"/>
              <a:gd name="connsiteY2" fmla="*/ 309976 h 2639350"/>
              <a:gd name="connsiteX3" fmla="*/ 1025157 w 5211638"/>
              <a:gd name="connsiteY3" fmla="*/ 663442 h 2639350"/>
              <a:gd name="connsiteX4" fmla="*/ 1716720 w 5211638"/>
              <a:gd name="connsiteY4" fmla="*/ 578917 h 2639350"/>
              <a:gd name="connsiteX5" fmla="*/ 2269971 w 5211638"/>
              <a:gd name="connsiteY5" fmla="*/ 671126 h 2639350"/>
              <a:gd name="connsiteX6" fmla="*/ 2731013 w 5211638"/>
              <a:gd name="connsiteY6" fmla="*/ 917015 h 2639350"/>
              <a:gd name="connsiteX7" fmla="*/ 3330368 w 5211638"/>
              <a:gd name="connsiteY7" fmla="*/ 809438 h 2639350"/>
              <a:gd name="connsiteX8" fmla="*/ 3852882 w 5211638"/>
              <a:gd name="connsiteY8" fmla="*/ 517445 h 2639350"/>
              <a:gd name="connsiteX9" fmla="*/ 4498341 w 5211638"/>
              <a:gd name="connsiteY9" fmla="*/ 148611 h 2639350"/>
              <a:gd name="connsiteX10" fmla="*/ 5151483 w 5211638"/>
              <a:gd name="connsiteY10" fmla="*/ 148611 h 2639350"/>
              <a:gd name="connsiteX11" fmla="*/ 5151483 w 5211638"/>
              <a:gd name="connsiteY11" fmla="*/ 878595 h 2639350"/>
              <a:gd name="connsiteX12" fmla="*/ 5174536 w 5211638"/>
              <a:gd name="connsiteY12" fmla="*/ 1408793 h 2639350"/>
              <a:gd name="connsiteX13" fmla="*/ 5151483 w 5211638"/>
              <a:gd name="connsiteY13" fmla="*/ 2092672 h 2639350"/>
              <a:gd name="connsiteX14" fmla="*/ 5136115 w 5211638"/>
              <a:gd name="connsiteY14" fmla="*/ 2599818 h 2639350"/>
              <a:gd name="connsiteX15" fmla="*/ 4167927 w 5211638"/>
              <a:gd name="connsiteY15" fmla="*/ 2599818 h 2639350"/>
              <a:gd name="connsiteX16" fmla="*/ 3192055 w 5211638"/>
              <a:gd name="connsiteY16" fmla="*/ 2615186 h 2639350"/>
              <a:gd name="connsiteX17" fmla="*/ 2462072 w 5211638"/>
              <a:gd name="connsiteY17" fmla="*/ 2638238 h 2639350"/>
              <a:gd name="connsiteX18" fmla="*/ 1086630 w 5211638"/>
              <a:gd name="connsiteY18" fmla="*/ 2576766 h 2639350"/>
              <a:gd name="connsiteX19" fmla="*/ 364331 w 5211638"/>
              <a:gd name="connsiteY19" fmla="*/ 2599818 h 2639350"/>
              <a:gd name="connsiteX20" fmla="*/ 95389 w 5211638"/>
              <a:gd name="connsiteY20" fmla="*/ 2369297 h 2639350"/>
              <a:gd name="connsiteX21" fmla="*/ 56969 w 5211638"/>
              <a:gd name="connsiteY21" fmla="*/ 2000464 h 2639350"/>
              <a:gd name="connsiteX22" fmla="*/ 41601 w 5211638"/>
              <a:gd name="connsiteY22" fmla="*/ 1646998 h 2639350"/>
              <a:gd name="connsiteX23" fmla="*/ 3181 w 5211638"/>
              <a:gd name="connsiteY23" fmla="*/ 1247428 h 2639350"/>
              <a:gd name="connsiteX24" fmla="*/ 133810 w 5211638"/>
              <a:gd name="connsiteY24" fmla="*/ 755650 h 2639350"/>
              <a:gd name="connsiteX25" fmla="*/ 141494 w 5211638"/>
              <a:gd name="connsiteY25" fmla="*/ 56403 h 26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11638" h="2639350">
                <a:moveTo>
                  <a:pt x="141494" y="56403"/>
                </a:moveTo>
                <a:cubicBezTo>
                  <a:pt x="210650" y="-57577"/>
                  <a:pt x="430925" y="29509"/>
                  <a:pt x="548747" y="71771"/>
                </a:cubicBezTo>
                <a:cubicBezTo>
                  <a:pt x="666569" y="114033"/>
                  <a:pt x="769023" y="211364"/>
                  <a:pt x="848425" y="309976"/>
                </a:cubicBezTo>
                <a:cubicBezTo>
                  <a:pt x="927827" y="408588"/>
                  <a:pt x="880441" y="618618"/>
                  <a:pt x="1025157" y="663442"/>
                </a:cubicBezTo>
                <a:cubicBezTo>
                  <a:pt x="1169873" y="708266"/>
                  <a:pt x="1509251" y="577636"/>
                  <a:pt x="1716720" y="578917"/>
                </a:cubicBezTo>
                <a:cubicBezTo>
                  <a:pt x="1924189" y="580198"/>
                  <a:pt x="2100922" y="614776"/>
                  <a:pt x="2269971" y="671126"/>
                </a:cubicBezTo>
                <a:cubicBezTo>
                  <a:pt x="2439020" y="727476"/>
                  <a:pt x="2554280" y="893963"/>
                  <a:pt x="2731013" y="917015"/>
                </a:cubicBezTo>
                <a:cubicBezTo>
                  <a:pt x="2907746" y="940067"/>
                  <a:pt x="3143390" y="876033"/>
                  <a:pt x="3330368" y="809438"/>
                </a:cubicBezTo>
                <a:cubicBezTo>
                  <a:pt x="3517346" y="742843"/>
                  <a:pt x="3852882" y="517445"/>
                  <a:pt x="3852882" y="517445"/>
                </a:cubicBezTo>
                <a:cubicBezTo>
                  <a:pt x="4047544" y="407307"/>
                  <a:pt x="4281908" y="210083"/>
                  <a:pt x="4498341" y="148611"/>
                </a:cubicBezTo>
                <a:cubicBezTo>
                  <a:pt x="4714774" y="87139"/>
                  <a:pt x="5042626" y="26947"/>
                  <a:pt x="5151483" y="148611"/>
                </a:cubicBezTo>
                <a:cubicBezTo>
                  <a:pt x="5260340" y="270275"/>
                  <a:pt x="5147641" y="668565"/>
                  <a:pt x="5151483" y="878595"/>
                </a:cubicBezTo>
                <a:cubicBezTo>
                  <a:pt x="5155325" y="1088625"/>
                  <a:pt x="5174536" y="1206447"/>
                  <a:pt x="5174536" y="1408793"/>
                </a:cubicBezTo>
                <a:cubicBezTo>
                  <a:pt x="5174536" y="1611139"/>
                  <a:pt x="5157886" y="1894168"/>
                  <a:pt x="5151483" y="2092672"/>
                </a:cubicBezTo>
                <a:cubicBezTo>
                  <a:pt x="5145080" y="2291176"/>
                  <a:pt x="5300041" y="2515294"/>
                  <a:pt x="5136115" y="2599818"/>
                </a:cubicBezTo>
                <a:cubicBezTo>
                  <a:pt x="4972189" y="2684342"/>
                  <a:pt x="4167927" y="2599818"/>
                  <a:pt x="4167927" y="2599818"/>
                </a:cubicBezTo>
                <a:lnTo>
                  <a:pt x="3192055" y="2615186"/>
                </a:lnTo>
                <a:cubicBezTo>
                  <a:pt x="2907746" y="2621589"/>
                  <a:pt x="2812976" y="2644641"/>
                  <a:pt x="2462072" y="2638238"/>
                </a:cubicBezTo>
                <a:cubicBezTo>
                  <a:pt x="2111168" y="2631835"/>
                  <a:pt x="1436254" y="2583169"/>
                  <a:pt x="1086630" y="2576766"/>
                </a:cubicBezTo>
                <a:cubicBezTo>
                  <a:pt x="737007" y="2570363"/>
                  <a:pt x="529538" y="2634396"/>
                  <a:pt x="364331" y="2599818"/>
                </a:cubicBezTo>
                <a:cubicBezTo>
                  <a:pt x="199124" y="2565240"/>
                  <a:pt x="146616" y="2469189"/>
                  <a:pt x="95389" y="2369297"/>
                </a:cubicBezTo>
                <a:cubicBezTo>
                  <a:pt x="44162" y="2269405"/>
                  <a:pt x="65934" y="2120847"/>
                  <a:pt x="56969" y="2000464"/>
                </a:cubicBezTo>
                <a:cubicBezTo>
                  <a:pt x="48004" y="1880081"/>
                  <a:pt x="50566" y="1772504"/>
                  <a:pt x="41601" y="1646998"/>
                </a:cubicBezTo>
                <a:cubicBezTo>
                  <a:pt x="32636" y="1521492"/>
                  <a:pt x="-12187" y="1395986"/>
                  <a:pt x="3181" y="1247428"/>
                </a:cubicBezTo>
                <a:cubicBezTo>
                  <a:pt x="18549" y="1098870"/>
                  <a:pt x="109477" y="954154"/>
                  <a:pt x="133810" y="755650"/>
                </a:cubicBezTo>
                <a:cubicBezTo>
                  <a:pt x="158143" y="557146"/>
                  <a:pt x="72338" y="170383"/>
                  <a:pt x="141494" y="5640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3952FF43-49C9-0481-086D-7510BA187462}"/>
              </a:ext>
            </a:extLst>
          </p:cNvPr>
          <p:cNvSpPr/>
          <p:nvPr/>
        </p:nvSpPr>
        <p:spPr>
          <a:xfrm>
            <a:off x="775503" y="2563685"/>
            <a:ext cx="5173044" cy="2210341"/>
          </a:xfrm>
          <a:custGeom>
            <a:avLst/>
            <a:gdLst>
              <a:gd name="connsiteX0" fmla="*/ 34265 w 5173044"/>
              <a:gd name="connsiteY0" fmla="*/ 26050 h 2210341"/>
              <a:gd name="connsiteX1" fmla="*/ 561315 w 5173044"/>
              <a:gd name="connsiteY1" fmla="*/ 235600 h 2210341"/>
              <a:gd name="connsiteX2" fmla="*/ 612115 w 5173044"/>
              <a:gd name="connsiteY2" fmla="*/ 572150 h 2210341"/>
              <a:gd name="connsiteX3" fmla="*/ 758165 w 5173044"/>
              <a:gd name="connsiteY3" fmla="*/ 686450 h 2210341"/>
              <a:gd name="connsiteX4" fmla="*/ 1202665 w 5173044"/>
              <a:gd name="connsiteY4" fmla="*/ 642000 h 2210341"/>
              <a:gd name="connsiteX5" fmla="*/ 1463015 w 5173044"/>
              <a:gd name="connsiteY5" fmla="*/ 686450 h 2210341"/>
              <a:gd name="connsiteX6" fmla="*/ 1691615 w 5173044"/>
              <a:gd name="connsiteY6" fmla="*/ 832500 h 2210341"/>
              <a:gd name="connsiteX7" fmla="*/ 2047215 w 5173044"/>
              <a:gd name="connsiteY7" fmla="*/ 749950 h 2210341"/>
              <a:gd name="connsiteX8" fmla="*/ 2612365 w 5173044"/>
              <a:gd name="connsiteY8" fmla="*/ 1118250 h 2210341"/>
              <a:gd name="connsiteX9" fmla="*/ 3723615 w 5173044"/>
              <a:gd name="connsiteY9" fmla="*/ 546750 h 2210341"/>
              <a:gd name="connsiteX10" fmla="*/ 4301465 w 5173044"/>
              <a:gd name="connsiteY10" fmla="*/ 432450 h 2210341"/>
              <a:gd name="connsiteX11" fmla="*/ 4612615 w 5173044"/>
              <a:gd name="connsiteY11" fmla="*/ 114950 h 2210341"/>
              <a:gd name="connsiteX12" fmla="*/ 5025365 w 5173044"/>
              <a:gd name="connsiteY12" fmla="*/ 70500 h 2210341"/>
              <a:gd name="connsiteX13" fmla="*/ 5025365 w 5173044"/>
              <a:gd name="connsiteY13" fmla="*/ 89550 h 2210341"/>
              <a:gd name="connsiteX14" fmla="*/ 5038065 w 5173044"/>
              <a:gd name="connsiteY14" fmla="*/ 1194450 h 2210341"/>
              <a:gd name="connsiteX15" fmla="*/ 5063465 w 5173044"/>
              <a:gd name="connsiteY15" fmla="*/ 1594500 h 2210341"/>
              <a:gd name="connsiteX16" fmla="*/ 5044415 w 5173044"/>
              <a:gd name="connsiteY16" fmla="*/ 2127900 h 2210341"/>
              <a:gd name="connsiteX17" fmla="*/ 3399765 w 5173044"/>
              <a:gd name="connsiteY17" fmla="*/ 2134250 h 2210341"/>
              <a:gd name="connsiteX18" fmla="*/ 2510765 w 5173044"/>
              <a:gd name="connsiteY18" fmla="*/ 2146950 h 2210341"/>
              <a:gd name="connsiteX19" fmla="*/ 770865 w 5173044"/>
              <a:gd name="connsiteY19" fmla="*/ 2140600 h 2210341"/>
              <a:gd name="connsiteX20" fmla="*/ 72365 w 5173044"/>
              <a:gd name="connsiteY20" fmla="*/ 2115200 h 2210341"/>
              <a:gd name="connsiteX21" fmla="*/ 21565 w 5173044"/>
              <a:gd name="connsiteY21" fmla="*/ 934100 h 2210341"/>
              <a:gd name="connsiteX22" fmla="*/ 46965 w 5173044"/>
              <a:gd name="connsiteY22" fmla="*/ 445150 h 2210341"/>
              <a:gd name="connsiteX23" fmla="*/ 34265 w 5173044"/>
              <a:gd name="connsiteY23" fmla="*/ 26050 h 221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73044" h="2210341">
                <a:moveTo>
                  <a:pt x="34265" y="26050"/>
                </a:moveTo>
                <a:cubicBezTo>
                  <a:pt x="119990" y="-8875"/>
                  <a:pt x="465007" y="144583"/>
                  <a:pt x="561315" y="235600"/>
                </a:cubicBezTo>
                <a:cubicBezTo>
                  <a:pt x="657623" y="326617"/>
                  <a:pt x="579307" y="497008"/>
                  <a:pt x="612115" y="572150"/>
                </a:cubicBezTo>
                <a:cubicBezTo>
                  <a:pt x="644923" y="647292"/>
                  <a:pt x="659740" y="674808"/>
                  <a:pt x="758165" y="686450"/>
                </a:cubicBezTo>
                <a:cubicBezTo>
                  <a:pt x="856590" y="698092"/>
                  <a:pt x="1085190" y="642000"/>
                  <a:pt x="1202665" y="642000"/>
                </a:cubicBezTo>
                <a:cubicBezTo>
                  <a:pt x="1320140" y="642000"/>
                  <a:pt x="1381523" y="654700"/>
                  <a:pt x="1463015" y="686450"/>
                </a:cubicBezTo>
                <a:cubicBezTo>
                  <a:pt x="1544507" y="718200"/>
                  <a:pt x="1594248" y="821917"/>
                  <a:pt x="1691615" y="832500"/>
                </a:cubicBezTo>
                <a:cubicBezTo>
                  <a:pt x="1788982" y="843083"/>
                  <a:pt x="1893757" y="702325"/>
                  <a:pt x="2047215" y="749950"/>
                </a:cubicBezTo>
                <a:cubicBezTo>
                  <a:pt x="2200673" y="797575"/>
                  <a:pt x="2332965" y="1152117"/>
                  <a:pt x="2612365" y="1118250"/>
                </a:cubicBezTo>
                <a:cubicBezTo>
                  <a:pt x="2891765" y="1084383"/>
                  <a:pt x="3442098" y="661050"/>
                  <a:pt x="3723615" y="546750"/>
                </a:cubicBezTo>
                <a:cubicBezTo>
                  <a:pt x="4005132" y="432450"/>
                  <a:pt x="4153298" y="504417"/>
                  <a:pt x="4301465" y="432450"/>
                </a:cubicBezTo>
                <a:cubicBezTo>
                  <a:pt x="4449632" y="360483"/>
                  <a:pt x="4491965" y="175275"/>
                  <a:pt x="4612615" y="114950"/>
                </a:cubicBezTo>
                <a:cubicBezTo>
                  <a:pt x="4733265" y="54625"/>
                  <a:pt x="4956573" y="74733"/>
                  <a:pt x="5025365" y="70500"/>
                </a:cubicBezTo>
                <a:cubicBezTo>
                  <a:pt x="5094157" y="66267"/>
                  <a:pt x="5023248" y="-97775"/>
                  <a:pt x="5025365" y="89550"/>
                </a:cubicBezTo>
                <a:cubicBezTo>
                  <a:pt x="5027482" y="276875"/>
                  <a:pt x="5031715" y="943625"/>
                  <a:pt x="5038065" y="1194450"/>
                </a:cubicBezTo>
                <a:cubicBezTo>
                  <a:pt x="5044415" y="1445275"/>
                  <a:pt x="5062407" y="1438925"/>
                  <a:pt x="5063465" y="1594500"/>
                </a:cubicBezTo>
                <a:cubicBezTo>
                  <a:pt x="5064523" y="1750075"/>
                  <a:pt x="5321698" y="2037942"/>
                  <a:pt x="5044415" y="2127900"/>
                </a:cubicBezTo>
                <a:cubicBezTo>
                  <a:pt x="4767132" y="2217858"/>
                  <a:pt x="3399765" y="2134250"/>
                  <a:pt x="3399765" y="2134250"/>
                </a:cubicBezTo>
                <a:lnTo>
                  <a:pt x="2510765" y="2146950"/>
                </a:lnTo>
                <a:lnTo>
                  <a:pt x="770865" y="2140600"/>
                </a:lnTo>
                <a:cubicBezTo>
                  <a:pt x="364465" y="2135308"/>
                  <a:pt x="197248" y="2316283"/>
                  <a:pt x="72365" y="2115200"/>
                </a:cubicBezTo>
                <a:cubicBezTo>
                  <a:pt x="-52518" y="1914117"/>
                  <a:pt x="25798" y="1212442"/>
                  <a:pt x="21565" y="934100"/>
                </a:cubicBezTo>
                <a:cubicBezTo>
                  <a:pt x="17332" y="655758"/>
                  <a:pt x="42732" y="595433"/>
                  <a:pt x="46965" y="445150"/>
                </a:cubicBezTo>
                <a:cubicBezTo>
                  <a:pt x="51198" y="294867"/>
                  <a:pt x="-51460" y="60975"/>
                  <a:pt x="34265" y="26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59DCC056-80AF-1DAA-FC86-8933876324B3}"/>
              </a:ext>
            </a:extLst>
          </p:cNvPr>
          <p:cNvSpPr/>
          <p:nvPr/>
        </p:nvSpPr>
        <p:spPr>
          <a:xfrm>
            <a:off x="722722" y="3775499"/>
            <a:ext cx="5196475" cy="903642"/>
          </a:xfrm>
          <a:custGeom>
            <a:avLst/>
            <a:gdLst>
              <a:gd name="connsiteX0" fmla="*/ 39865 w 5196475"/>
              <a:gd name="connsiteY0" fmla="*/ 10834 h 903642"/>
              <a:gd name="connsiteX1" fmla="*/ 274815 w 5196475"/>
              <a:gd name="connsiteY1" fmla="*/ 366434 h 903642"/>
              <a:gd name="connsiteX2" fmla="*/ 611365 w 5196475"/>
              <a:gd name="connsiteY2" fmla="*/ 334684 h 903642"/>
              <a:gd name="connsiteX3" fmla="*/ 744715 w 5196475"/>
              <a:gd name="connsiteY3" fmla="*/ 252134 h 903642"/>
              <a:gd name="connsiteX4" fmla="*/ 1443215 w 5196475"/>
              <a:gd name="connsiteY4" fmla="*/ 563284 h 903642"/>
              <a:gd name="connsiteX5" fmla="*/ 2065515 w 5196475"/>
              <a:gd name="connsiteY5" fmla="*/ 582334 h 903642"/>
              <a:gd name="connsiteX6" fmla="*/ 2757665 w 5196475"/>
              <a:gd name="connsiteY6" fmla="*/ 353734 h 903642"/>
              <a:gd name="connsiteX7" fmla="*/ 3240265 w 5196475"/>
              <a:gd name="connsiteY7" fmla="*/ 652184 h 903642"/>
              <a:gd name="connsiteX8" fmla="*/ 3830815 w 5196475"/>
              <a:gd name="connsiteY8" fmla="*/ 683934 h 903642"/>
              <a:gd name="connsiteX9" fmla="*/ 3843515 w 5196475"/>
              <a:gd name="connsiteY9" fmla="*/ 461684 h 903642"/>
              <a:gd name="connsiteX10" fmla="*/ 4230865 w 5196475"/>
              <a:gd name="connsiteY10" fmla="*/ 360084 h 903642"/>
              <a:gd name="connsiteX11" fmla="*/ 4681715 w 5196475"/>
              <a:gd name="connsiteY11" fmla="*/ 639484 h 903642"/>
              <a:gd name="connsiteX12" fmla="*/ 5018265 w 5196475"/>
              <a:gd name="connsiteY12" fmla="*/ 214034 h 903642"/>
              <a:gd name="connsiteX13" fmla="*/ 5043665 w 5196475"/>
              <a:gd name="connsiteY13" fmla="*/ 817284 h 903642"/>
              <a:gd name="connsiteX14" fmla="*/ 3049765 w 5196475"/>
              <a:gd name="connsiteY14" fmla="*/ 849034 h 903642"/>
              <a:gd name="connsiteX15" fmla="*/ 1843265 w 5196475"/>
              <a:gd name="connsiteY15" fmla="*/ 842684 h 903642"/>
              <a:gd name="connsiteX16" fmla="*/ 732015 w 5196475"/>
              <a:gd name="connsiteY16" fmla="*/ 849034 h 903642"/>
              <a:gd name="connsiteX17" fmla="*/ 71615 w 5196475"/>
              <a:gd name="connsiteY17" fmla="*/ 842684 h 903642"/>
              <a:gd name="connsiteX18" fmla="*/ 39865 w 5196475"/>
              <a:gd name="connsiteY18" fmla="*/ 10834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96475" h="903642">
                <a:moveTo>
                  <a:pt x="39865" y="10834"/>
                </a:moveTo>
                <a:cubicBezTo>
                  <a:pt x="73732" y="-68541"/>
                  <a:pt x="179565" y="312459"/>
                  <a:pt x="274815" y="366434"/>
                </a:cubicBezTo>
                <a:cubicBezTo>
                  <a:pt x="370065" y="420409"/>
                  <a:pt x="533048" y="353734"/>
                  <a:pt x="611365" y="334684"/>
                </a:cubicBezTo>
                <a:cubicBezTo>
                  <a:pt x="689682" y="315634"/>
                  <a:pt x="606073" y="214034"/>
                  <a:pt x="744715" y="252134"/>
                </a:cubicBezTo>
                <a:cubicBezTo>
                  <a:pt x="883357" y="290234"/>
                  <a:pt x="1223082" y="508251"/>
                  <a:pt x="1443215" y="563284"/>
                </a:cubicBezTo>
                <a:cubicBezTo>
                  <a:pt x="1663348" y="618317"/>
                  <a:pt x="1846440" y="617259"/>
                  <a:pt x="2065515" y="582334"/>
                </a:cubicBezTo>
                <a:cubicBezTo>
                  <a:pt x="2284590" y="547409"/>
                  <a:pt x="2561873" y="342092"/>
                  <a:pt x="2757665" y="353734"/>
                </a:cubicBezTo>
                <a:cubicBezTo>
                  <a:pt x="2953457" y="365376"/>
                  <a:pt x="3061407" y="597151"/>
                  <a:pt x="3240265" y="652184"/>
                </a:cubicBezTo>
                <a:cubicBezTo>
                  <a:pt x="3419123" y="707217"/>
                  <a:pt x="3730273" y="715684"/>
                  <a:pt x="3830815" y="683934"/>
                </a:cubicBezTo>
                <a:cubicBezTo>
                  <a:pt x="3931357" y="652184"/>
                  <a:pt x="3776840" y="515659"/>
                  <a:pt x="3843515" y="461684"/>
                </a:cubicBezTo>
                <a:cubicBezTo>
                  <a:pt x="3910190" y="407709"/>
                  <a:pt x="4091165" y="330451"/>
                  <a:pt x="4230865" y="360084"/>
                </a:cubicBezTo>
                <a:cubicBezTo>
                  <a:pt x="4370565" y="389717"/>
                  <a:pt x="4550482" y="663826"/>
                  <a:pt x="4681715" y="639484"/>
                </a:cubicBezTo>
                <a:cubicBezTo>
                  <a:pt x="4812948" y="615142"/>
                  <a:pt x="4957940" y="184401"/>
                  <a:pt x="5018265" y="214034"/>
                </a:cubicBezTo>
                <a:cubicBezTo>
                  <a:pt x="5078590" y="243667"/>
                  <a:pt x="5371748" y="711451"/>
                  <a:pt x="5043665" y="817284"/>
                </a:cubicBezTo>
                <a:cubicBezTo>
                  <a:pt x="4715582" y="923117"/>
                  <a:pt x="3049765" y="849034"/>
                  <a:pt x="3049765" y="849034"/>
                </a:cubicBezTo>
                <a:lnTo>
                  <a:pt x="1843265" y="842684"/>
                </a:lnTo>
                <a:lnTo>
                  <a:pt x="732015" y="849034"/>
                </a:lnTo>
                <a:cubicBezTo>
                  <a:pt x="436740" y="849034"/>
                  <a:pt x="185915" y="976034"/>
                  <a:pt x="71615" y="842684"/>
                </a:cubicBezTo>
                <a:cubicBezTo>
                  <a:pt x="-42685" y="709334"/>
                  <a:pt x="5998" y="90209"/>
                  <a:pt x="39865" y="10834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5BC9E33-B5EA-7D69-09F1-B0384D9C1B66}"/>
              </a:ext>
            </a:extLst>
          </p:cNvPr>
          <p:cNvSpPr txBox="1"/>
          <p:nvPr/>
        </p:nvSpPr>
        <p:spPr>
          <a:xfrm>
            <a:off x="7951241" y="1153045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2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1E2DEE62-3D0E-D468-DEF5-2A9AF0910C25}"/>
              </a:ext>
            </a:extLst>
          </p:cNvPr>
          <p:cNvSpPr/>
          <p:nvPr/>
        </p:nvSpPr>
        <p:spPr>
          <a:xfrm>
            <a:off x="6426133" y="1564890"/>
            <a:ext cx="4973075" cy="3080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FA2EAEAE-2090-F044-BEFF-59702DC436AD}"/>
              </a:ext>
            </a:extLst>
          </p:cNvPr>
          <p:cNvSpPr/>
          <p:nvPr/>
        </p:nvSpPr>
        <p:spPr>
          <a:xfrm flipH="1">
            <a:off x="6317595" y="2144708"/>
            <a:ext cx="5194219" cy="2500861"/>
          </a:xfrm>
          <a:custGeom>
            <a:avLst/>
            <a:gdLst>
              <a:gd name="connsiteX0" fmla="*/ 141494 w 5211638"/>
              <a:gd name="connsiteY0" fmla="*/ 56403 h 2639350"/>
              <a:gd name="connsiteX1" fmla="*/ 548747 w 5211638"/>
              <a:gd name="connsiteY1" fmla="*/ 71771 h 2639350"/>
              <a:gd name="connsiteX2" fmla="*/ 848425 w 5211638"/>
              <a:gd name="connsiteY2" fmla="*/ 309976 h 2639350"/>
              <a:gd name="connsiteX3" fmla="*/ 1025157 w 5211638"/>
              <a:gd name="connsiteY3" fmla="*/ 663442 h 2639350"/>
              <a:gd name="connsiteX4" fmla="*/ 1716720 w 5211638"/>
              <a:gd name="connsiteY4" fmla="*/ 578917 h 2639350"/>
              <a:gd name="connsiteX5" fmla="*/ 2269971 w 5211638"/>
              <a:gd name="connsiteY5" fmla="*/ 671126 h 2639350"/>
              <a:gd name="connsiteX6" fmla="*/ 2731013 w 5211638"/>
              <a:gd name="connsiteY6" fmla="*/ 917015 h 2639350"/>
              <a:gd name="connsiteX7" fmla="*/ 3330368 w 5211638"/>
              <a:gd name="connsiteY7" fmla="*/ 809438 h 2639350"/>
              <a:gd name="connsiteX8" fmla="*/ 3852882 w 5211638"/>
              <a:gd name="connsiteY8" fmla="*/ 517445 h 2639350"/>
              <a:gd name="connsiteX9" fmla="*/ 4498341 w 5211638"/>
              <a:gd name="connsiteY9" fmla="*/ 148611 h 2639350"/>
              <a:gd name="connsiteX10" fmla="*/ 5151483 w 5211638"/>
              <a:gd name="connsiteY10" fmla="*/ 148611 h 2639350"/>
              <a:gd name="connsiteX11" fmla="*/ 5151483 w 5211638"/>
              <a:gd name="connsiteY11" fmla="*/ 878595 h 2639350"/>
              <a:gd name="connsiteX12" fmla="*/ 5174536 w 5211638"/>
              <a:gd name="connsiteY12" fmla="*/ 1408793 h 2639350"/>
              <a:gd name="connsiteX13" fmla="*/ 5151483 w 5211638"/>
              <a:gd name="connsiteY13" fmla="*/ 2092672 h 2639350"/>
              <a:gd name="connsiteX14" fmla="*/ 5136115 w 5211638"/>
              <a:gd name="connsiteY14" fmla="*/ 2599818 h 2639350"/>
              <a:gd name="connsiteX15" fmla="*/ 4167927 w 5211638"/>
              <a:gd name="connsiteY15" fmla="*/ 2599818 h 2639350"/>
              <a:gd name="connsiteX16" fmla="*/ 3192055 w 5211638"/>
              <a:gd name="connsiteY16" fmla="*/ 2615186 h 2639350"/>
              <a:gd name="connsiteX17" fmla="*/ 2462072 w 5211638"/>
              <a:gd name="connsiteY17" fmla="*/ 2638238 h 2639350"/>
              <a:gd name="connsiteX18" fmla="*/ 1086630 w 5211638"/>
              <a:gd name="connsiteY18" fmla="*/ 2576766 h 2639350"/>
              <a:gd name="connsiteX19" fmla="*/ 364331 w 5211638"/>
              <a:gd name="connsiteY19" fmla="*/ 2599818 h 2639350"/>
              <a:gd name="connsiteX20" fmla="*/ 95389 w 5211638"/>
              <a:gd name="connsiteY20" fmla="*/ 2369297 h 2639350"/>
              <a:gd name="connsiteX21" fmla="*/ 56969 w 5211638"/>
              <a:gd name="connsiteY21" fmla="*/ 2000464 h 2639350"/>
              <a:gd name="connsiteX22" fmla="*/ 41601 w 5211638"/>
              <a:gd name="connsiteY22" fmla="*/ 1646998 h 2639350"/>
              <a:gd name="connsiteX23" fmla="*/ 3181 w 5211638"/>
              <a:gd name="connsiteY23" fmla="*/ 1247428 h 2639350"/>
              <a:gd name="connsiteX24" fmla="*/ 133810 w 5211638"/>
              <a:gd name="connsiteY24" fmla="*/ 755650 h 2639350"/>
              <a:gd name="connsiteX25" fmla="*/ 141494 w 5211638"/>
              <a:gd name="connsiteY25" fmla="*/ 56403 h 26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11638" h="2639350">
                <a:moveTo>
                  <a:pt x="141494" y="56403"/>
                </a:moveTo>
                <a:cubicBezTo>
                  <a:pt x="210650" y="-57577"/>
                  <a:pt x="430925" y="29509"/>
                  <a:pt x="548747" y="71771"/>
                </a:cubicBezTo>
                <a:cubicBezTo>
                  <a:pt x="666569" y="114033"/>
                  <a:pt x="769023" y="211364"/>
                  <a:pt x="848425" y="309976"/>
                </a:cubicBezTo>
                <a:cubicBezTo>
                  <a:pt x="927827" y="408588"/>
                  <a:pt x="880441" y="618618"/>
                  <a:pt x="1025157" y="663442"/>
                </a:cubicBezTo>
                <a:cubicBezTo>
                  <a:pt x="1169873" y="708266"/>
                  <a:pt x="1509251" y="577636"/>
                  <a:pt x="1716720" y="578917"/>
                </a:cubicBezTo>
                <a:cubicBezTo>
                  <a:pt x="1924189" y="580198"/>
                  <a:pt x="2100922" y="614776"/>
                  <a:pt x="2269971" y="671126"/>
                </a:cubicBezTo>
                <a:cubicBezTo>
                  <a:pt x="2439020" y="727476"/>
                  <a:pt x="2554280" y="893963"/>
                  <a:pt x="2731013" y="917015"/>
                </a:cubicBezTo>
                <a:cubicBezTo>
                  <a:pt x="2907746" y="940067"/>
                  <a:pt x="3143390" y="876033"/>
                  <a:pt x="3330368" y="809438"/>
                </a:cubicBezTo>
                <a:cubicBezTo>
                  <a:pt x="3517346" y="742843"/>
                  <a:pt x="3852882" y="517445"/>
                  <a:pt x="3852882" y="517445"/>
                </a:cubicBezTo>
                <a:cubicBezTo>
                  <a:pt x="4047544" y="407307"/>
                  <a:pt x="4281908" y="210083"/>
                  <a:pt x="4498341" y="148611"/>
                </a:cubicBezTo>
                <a:cubicBezTo>
                  <a:pt x="4714774" y="87139"/>
                  <a:pt x="5042626" y="26947"/>
                  <a:pt x="5151483" y="148611"/>
                </a:cubicBezTo>
                <a:cubicBezTo>
                  <a:pt x="5260340" y="270275"/>
                  <a:pt x="5147641" y="668565"/>
                  <a:pt x="5151483" y="878595"/>
                </a:cubicBezTo>
                <a:cubicBezTo>
                  <a:pt x="5155325" y="1088625"/>
                  <a:pt x="5174536" y="1206447"/>
                  <a:pt x="5174536" y="1408793"/>
                </a:cubicBezTo>
                <a:cubicBezTo>
                  <a:pt x="5174536" y="1611139"/>
                  <a:pt x="5157886" y="1894168"/>
                  <a:pt x="5151483" y="2092672"/>
                </a:cubicBezTo>
                <a:cubicBezTo>
                  <a:pt x="5145080" y="2291176"/>
                  <a:pt x="5300041" y="2515294"/>
                  <a:pt x="5136115" y="2599818"/>
                </a:cubicBezTo>
                <a:cubicBezTo>
                  <a:pt x="4972189" y="2684342"/>
                  <a:pt x="4167927" y="2599818"/>
                  <a:pt x="4167927" y="2599818"/>
                </a:cubicBezTo>
                <a:lnTo>
                  <a:pt x="3192055" y="2615186"/>
                </a:lnTo>
                <a:cubicBezTo>
                  <a:pt x="2907746" y="2621589"/>
                  <a:pt x="2812976" y="2644641"/>
                  <a:pt x="2462072" y="2638238"/>
                </a:cubicBezTo>
                <a:cubicBezTo>
                  <a:pt x="2111168" y="2631835"/>
                  <a:pt x="1436254" y="2583169"/>
                  <a:pt x="1086630" y="2576766"/>
                </a:cubicBezTo>
                <a:cubicBezTo>
                  <a:pt x="737007" y="2570363"/>
                  <a:pt x="529538" y="2634396"/>
                  <a:pt x="364331" y="2599818"/>
                </a:cubicBezTo>
                <a:cubicBezTo>
                  <a:pt x="199124" y="2565240"/>
                  <a:pt x="146616" y="2469189"/>
                  <a:pt x="95389" y="2369297"/>
                </a:cubicBezTo>
                <a:cubicBezTo>
                  <a:pt x="44162" y="2269405"/>
                  <a:pt x="65934" y="2120847"/>
                  <a:pt x="56969" y="2000464"/>
                </a:cubicBezTo>
                <a:cubicBezTo>
                  <a:pt x="48004" y="1880081"/>
                  <a:pt x="50566" y="1772504"/>
                  <a:pt x="41601" y="1646998"/>
                </a:cubicBezTo>
                <a:cubicBezTo>
                  <a:pt x="32636" y="1521492"/>
                  <a:pt x="-12187" y="1395986"/>
                  <a:pt x="3181" y="1247428"/>
                </a:cubicBezTo>
                <a:cubicBezTo>
                  <a:pt x="18549" y="1098870"/>
                  <a:pt x="109477" y="954154"/>
                  <a:pt x="133810" y="755650"/>
                </a:cubicBezTo>
                <a:cubicBezTo>
                  <a:pt x="158143" y="557146"/>
                  <a:pt x="72338" y="170383"/>
                  <a:pt x="141494" y="5640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7453B289-2199-490E-FBFA-344E4A0EADDF}"/>
              </a:ext>
            </a:extLst>
          </p:cNvPr>
          <p:cNvSpPr/>
          <p:nvPr/>
        </p:nvSpPr>
        <p:spPr>
          <a:xfrm flipH="1">
            <a:off x="6243455" y="2708358"/>
            <a:ext cx="5155754" cy="2094362"/>
          </a:xfrm>
          <a:custGeom>
            <a:avLst/>
            <a:gdLst>
              <a:gd name="connsiteX0" fmla="*/ 34265 w 5173044"/>
              <a:gd name="connsiteY0" fmla="*/ 26050 h 2210341"/>
              <a:gd name="connsiteX1" fmla="*/ 561315 w 5173044"/>
              <a:gd name="connsiteY1" fmla="*/ 235600 h 2210341"/>
              <a:gd name="connsiteX2" fmla="*/ 612115 w 5173044"/>
              <a:gd name="connsiteY2" fmla="*/ 572150 h 2210341"/>
              <a:gd name="connsiteX3" fmla="*/ 758165 w 5173044"/>
              <a:gd name="connsiteY3" fmla="*/ 686450 h 2210341"/>
              <a:gd name="connsiteX4" fmla="*/ 1202665 w 5173044"/>
              <a:gd name="connsiteY4" fmla="*/ 642000 h 2210341"/>
              <a:gd name="connsiteX5" fmla="*/ 1463015 w 5173044"/>
              <a:gd name="connsiteY5" fmla="*/ 686450 h 2210341"/>
              <a:gd name="connsiteX6" fmla="*/ 1691615 w 5173044"/>
              <a:gd name="connsiteY6" fmla="*/ 832500 h 2210341"/>
              <a:gd name="connsiteX7" fmla="*/ 2047215 w 5173044"/>
              <a:gd name="connsiteY7" fmla="*/ 749950 h 2210341"/>
              <a:gd name="connsiteX8" fmla="*/ 2612365 w 5173044"/>
              <a:gd name="connsiteY8" fmla="*/ 1118250 h 2210341"/>
              <a:gd name="connsiteX9" fmla="*/ 3723615 w 5173044"/>
              <a:gd name="connsiteY9" fmla="*/ 546750 h 2210341"/>
              <a:gd name="connsiteX10" fmla="*/ 4301465 w 5173044"/>
              <a:gd name="connsiteY10" fmla="*/ 432450 h 2210341"/>
              <a:gd name="connsiteX11" fmla="*/ 4612615 w 5173044"/>
              <a:gd name="connsiteY11" fmla="*/ 114950 h 2210341"/>
              <a:gd name="connsiteX12" fmla="*/ 5025365 w 5173044"/>
              <a:gd name="connsiteY12" fmla="*/ 70500 h 2210341"/>
              <a:gd name="connsiteX13" fmla="*/ 5025365 w 5173044"/>
              <a:gd name="connsiteY13" fmla="*/ 89550 h 2210341"/>
              <a:gd name="connsiteX14" fmla="*/ 5038065 w 5173044"/>
              <a:gd name="connsiteY14" fmla="*/ 1194450 h 2210341"/>
              <a:gd name="connsiteX15" fmla="*/ 5063465 w 5173044"/>
              <a:gd name="connsiteY15" fmla="*/ 1594500 h 2210341"/>
              <a:gd name="connsiteX16" fmla="*/ 5044415 w 5173044"/>
              <a:gd name="connsiteY16" fmla="*/ 2127900 h 2210341"/>
              <a:gd name="connsiteX17" fmla="*/ 3399765 w 5173044"/>
              <a:gd name="connsiteY17" fmla="*/ 2134250 h 2210341"/>
              <a:gd name="connsiteX18" fmla="*/ 2510765 w 5173044"/>
              <a:gd name="connsiteY18" fmla="*/ 2146950 h 2210341"/>
              <a:gd name="connsiteX19" fmla="*/ 770865 w 5173044"/>
              <a:gd name="connsiteY19" fmla="*/ 2140600 h 2210341"/>
              <a:gd name="connsiteX20" fmla="*/ 72365 w 5173044"/>
              <a:gd name="connsiteY20" fmla="*/ 2115200 h 2210341"/>
              <a:gd name="connsiteX21" fmla="*/ 21565 w 5173044"/>
              <a:gd name="connsiteY21" fmla="*/ 934100 h 2210341"/>
              <a:gd name="connsiteX22" fmla="*/ 46965 w 5173044"/>
              <a:gd name="connsiteY22" fmla="*/ 445150 h 2210341"/>
              <a:gd name="connsiteX23" fmla="*/ 34265 w 5173044"/>
              <a:gd name="connsiteY23" fmla="*/ 26050 h 221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73044" h="2210341">
                <a:moveTo>
                  <a:pt x="34265" y="26050"/>
                </a:moveTo>
                <a:cubicBezTo>
                  <a:pt x="119990" y="-8875"/>
                  <a:pt x="465007" y="144583"/>
                  <a:pt x="561315" y="235600"/>
                </a:cubicBezTo>
                <a:cubicBezTo>
                  <a:pt x="657623" y="326617"/>
                  <a:pt x="579307" y="497008"/>
                  <a:pt x="612115" y="572150"/>
                </a:cubicBezTo>
                <a:cubicBezTo>
                  <a:pt x="644923" y="647292"/>
                  <a:pt x="659740" y="674808"/>
                  <a:pt x="758165" y="686450"/>
                </a:cubicBezTo>
                <a:cubicBezTo>
                  <a:pt x="856590" y="698092"/>
                  <a:pt x="1085190" y="642000"/>
                  <a:pt x="1202665" y="642000"/>
                </a:cubicBezTo>
                <a:cubicBezTo>
                  <a:pt x="1320140" y="642000"/>
                  <a:pt x="1381523" y="654700"/>
                  <a:pt x="1463015" y="686450"/>
                </a:cubicBezTo>
                <a:cubicBezTo>
                  <a:pt x="1544507" y="718200"/>
                  <a:pt x="1594248" y="821917"/>
                  <a:pt x="1691615" y="832500"/>
                </a:cubicBezTo>
                <a:cubicBezTo>
                  <a:pt x="1788982" y="843083"/>
                  <a:pt x="1893757" y="702325"/>
                  <a:pt x="2047215" y="749950"/>
                </a:cubicBezTo>
                <a:cubicBezTo>
                  <a:pt x="2200673" y="797575"/>
                  <a:pt x="2332965" y="1152117"/>
                  <a:pt x="2612365" y="1118250"/>
                </a:cubicBezTo>
                <a:cubicBezTo>
                  <a:pt x="2891765" y="1084383"/>
                  <a:pt x="3442098" y="661050"/>
                  <a:pt x="3723615" y="546750"/>
                </a:cubicBezTo>
                <a:cubicBezTo>
                  <a:pt x="4005132" y="432450"/>
                  <a:pt x="4153298" y="504417"/>
                  <a:pt x="4301465" y="432450"/>
                </a:cubicBezTo>
                <a:cubicBezTo>
                  <a:pt x="4449632" y="360483"/>
                  <a:pt x="4491965" y="175275"/>
                  <a:pt x="4612615" y="114950"/>
                </a:cubicBezTo>
                <a:cubicBezTo>
                  <a:pt x="4733265" y="54625"/>
                  <a:pt x="4956573" y="74733"/>
                  <a:pt x="5025365" y="70500"/>
                </a:cubicBezTo>
                <a:cubicBezTo>
                  <a:pt x="5094157" y="66267"/>
                  <a:pt x="5023248" y="-97775"/>
                  <a:pt x="5025365" y="89550"/>
                </a:cubicBezTo>
                <a:cubicBezTo>
                  <a:pt x="5027482" y="276875"/>
                  <a:pt x="5031715" y="943625"/>
                  <a:pt x="5038065" y="1194450"/>
                </a:cubicBezTo>
                <a:cubicBezTo>
                  <a:pt x="5044415" y="1445275"/>
                  <a:pt x="5062407" y="1438925"/>
                  <a:pt x="5063465" y="1594500"/>
                </a:cubicBezTo>
                <a:cubicBezTo>
                  <a:pt x="5064523" y="1750075"/>
                  <a:pt x="5321698" y="2037942"/>
                  <a:pt x="5044415" y="2127900"/>
                </a:cubicBezTo>
                <a:cubicBezTo>
                  <a:pt x="4767132" y="2217858"/>
                  <a:pt x="3399765" y="2134250"/>
                  <a:pt x="3399765" y="2134250"/>
                </a:cubicBezTo>
                <a:lnTo>
                  <a:pt x="2510765" y="2146950"/>
                </a:lnTo>
                <a:lnTo>
                  <a:pt x="770865" y="2140600"/>
                </a:lnTo>
                <a:cubicBezTo>
                  <a:pt x="364465" y="2135308"/>
                  <a:pt x="197248" y="2316283"/>
                  <a:pt x="72365" y="2115200"/>
                </a:cubicBezTo>
                <a:cubicBezTo>
                  <a:pt x="-52518" y="1914117"/>
                  <a:pt x="25798" y="1212442"/>
                  <a:pt x="21565" y="934100"/>
                </a:cubicBezTo>
                <a:cubicBezTo>
                  <a:pt x="17332" y="655758"/>
                  <a:pt x="42732" y="595433"/>
                  <a:pt x="46965" y="445150"/>
                </a:cubicBezTo>
                <a:cubicBezTo>
                  <a:pt x="51198" y="294867"/>
                  <a:pt x="-51460" y="60975"/>
                  <a:pt x="34265" y="260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68D11B23-D9AA-80B4-CE74-5C115D3D5ECA}"/>
              </a:ext>
            </a:extLst>
          </p:cNvPr>
          <p:cNvSpPr/>
          <p:nvPr/>
        </p:nvSpPr>
        <p:spPr>
          <a:xfrm flipH="1">
            <a:off x="6276405" y="3808998"/>
            <a:ext cx="5179106" cy="856227"/>
          </a:xfrm>
          <a:custGeom>
            <a:avLst/>
            <a:gdLst>
              <a:gd name="connsiteX0" fmla="*/ 39865 w 5196475"/>
              <a:gd name="connsiteY0" fmla="*/ 10834 h 903642"/>
              <a:gd name="connsiteX1" fmla="*/ 274815 w 5196475"/>
              <a:gd name="connsiteY1" fmla="*/ 366434 h 903642"/>
              <a:gd name="connsiteX2" fmla="*/ 611365 w 5196475"/>
              <a:gd name="connsiteY2" fmla="*/ 334684 h 903642"/>
              <a:gd name="connsiteX3" fmla="*/ 744715 w 5196475"/>
              <a:gd name="connsiteY3" fmla="*/ 252134 h 903642"/>
              <a:gd name="connsiteX4" fmla="*/ 1443215 w 5196475"/>
              <a:gd name="connsiteY4" fmla="*/ 563284 h 903642"/>
              <a:gd name="connsiteX5" fmla="*/ 2065515 w 5196475"/>
              <a:gd name="connsiteY5" fmla="*/ 582334 h 903642"/>
              <a:gd name="connsiteX6" fmla="*/ 2757665 w 5196475"/>
              <a:gd name="connsiteY6" fmla="*/ 353734 h 903642"/>
              <a:gd name="connsiteX7" fmla="*/ 3240265 w 5196475"/>
              <a:gd name="connsiteY7" fmla="*/ 652184 h 903642"/>
              <a:gd name="connsiteX8" fmla="*/ 3830815 w 5196475"/>
              <a:gd name="connsiteY8" fmla="*/ 683934 h 903642"/>
              <a:gd name="connsiteX9" fmla="*/ 3843515 w 5196475"/>
              <a:gd name="connsiteY9" fmla="*/ 461684 h 903642"/>
              <a:gd name="connsiteX10" fmla="*/ 4230865 w 5196475"/>
              <a:gd name="connsiteY10" fmla="*/ 360084 h 903642"/>
              <a:gd name="connsiteX11" fmla="*/ 4681715 w 5196475"/>
              <a:gd name="connsiteY11" fmla="*/ 639484 h 903642"/>
              <a:gd name="connsiteX12" fmla="*/ 5018265 w 5196475"/>
              <a:gd name="connsiteY12" fmla="*/ 214034 h 903642"/>
              <a:gd name="connsiteX13" fmla="*/ 5043665 w 5196475"/>
              <a:gd name="connsiteY13" fmla="*/ 817284 h 903642"/>
              <a:gd name="connsiteX14" fmla="*/ 3049765 w 5196475"/>
              <a:gd name="connsiteY14" fmla="*/ 849034 h 903642"/>
              <a:gd name="connsiteX15" fmla="*/ 1843265 w 5196475"/>
              <a:gd name="connsiteY15" fmla="*/ 842684 h 903642"/>
              <a:gd name="connsiteX16" fmla="*/ 732015 w 5196475"/>
              <a:gd name="connsiteY16" fmla="*/ 849034 h 903642"/>
              <a:gd name="connsiteX17" fmla="*/ 71615 w 5196475"/>
              <a:gd name="connsiteY17" fmla="*/ 842684 h 903642"/>
              <a:gd name="connsiteX18" fmla="*/ 39865 w 5196475"/>
              <a:gd name="connsiteY18" fmla="*/ 10834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96475" h="903642">
                <a:moveTo>
                  <a:pt x="39865" y="10834"/>
                </a:moveTo>
                <a:cubicBezTo>
                  <a:pt x="73732" y="-68541"/>
                  <a:pt x="179565" y="312459"/>
                  <a:pt x="274815" y="366434"/>
                </a:cubicBezTo>
                <a:cubicBezTo>
                  <a:pt x="370065" y="420409"/>
                  <a:pt x="533048" y="353734"/>
                  <a:pt x="611365" y="334684"/>
                </a:cubicBezTo>
                <a:cubicBezTo>
                  <a:pt x="689682" y="315634"/>
                  <a:pt x="606073" y="214034"/>
                  <a:pt x="744715" y="252134"/>
                </a:cubicBezTo>
                <a:cubicBezTo>
                  <a:pt x="883357" y="290234"/>
                  <a:pt x="1223082" y="508251"/>
                  <a:pt x="1443215" y="563284"/>
                </a:cubicBezTo>
                <a:cubicBezTo>
                  <a:pt x="1663348" y="618317"/>
                  <a:pt x="1846440" y="617259"/>
                  <a:pt x="2065515" y="582334"/>
                </a:cubicBezTo>
                <a:cubicBezTo>
                  <a:pt x="2284590" y="547409"/>
                  <a:pt x="2561873" y="342092"/>
                  <a:pt x="2757665" y="353734"/>
                </a:cubicBezTo>
                <a:cubicBezTo>
                  <a:pt x="2953457" y="365376"/>
                  <a:pt x="3061407" y="597151"/>
                  <a:pt x="3240265" y="652184"/>
                </a:cubicBezTo>
                <a:cubicBezTo>
                  <a:pt x="3419123" y="707217"/>
                  <a:pt x="3730273" y="715684"/>
                  <a:pt x="3830815" y="683934"/>
                </a:cubicBezTo>
                <a:cubicBezTo>
                  <a:pt x="3931357" y="652184"/>
                  <a:pt x="3776840" y="515659"/>
                  <a:pt x="3843515" y="461684"/>
                </a:cubicBezTo>
                <a:cubicBezTo>
                  <a:pt x="3910190" y="407709"/>
                  <a:pt x="4091165" y="330451"/>
                  <a:pt x="4230865" y="360084"/>
                </a:cubicBezTo>
                <a:cubicBezTo>
                  <a:pt x="4370565" y="389717"/>
                  <a:pt x="4550482" y="663826"/>
                  <a:pt x="4681715" y="639484"/>
                </a:cubicBezTo>
                <a:cubicBezTo>
                  <a:pt x="4812948" y="615142"/>
                  <a:pt x="4957940" y="184401"/>
                  <a:pt x="5018265" y="214034"/>
                </a:cubicBezTo>
                <a:cubicBezTo>
                  <a:pt x="5078590" y="243667"/>
                  <a:pt x="5371748" y="711451"/>
                  <a:pt x="5043665" y="817284"/>
                </a:cubicBezTo>
                <a:cubicBezTo>
                  <a:pt x="4715582" y="923117"/>
                  <a:pt x="3049765" y="849034"/>
                  <a:pt x="3049765" y="849034"/>
                </a:cubicBezTo>
                <a:lnTo>
                  <a:pt x="1843265" y="842684"/>
                </a:lnTo>
                <a:lnTo>
                  <a:pt x="732015" y="849034"/>
                </a:lnTo>
                <a:cubicBezTo>
                  <a:pt x="436740" y="849034"/>
                  <a:pt x="185915" y="976034"/>
                  <a:pt x="71615" y="842684"/>
                </a:cubicBezTo>
                <a:cubicBezTo>
                  <a:pt x="-42685" y="709334"/>
                  <a:pt x="5998" y="90209"/>
                  <a:pt x="39865" y="1083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0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F182-CED2-0BA6-432F-D53F0FD5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215B1C-6C1F-974C-06EB-731E16E85A0C}"/>
              </a:ext>
            </a:extLst>
          </p:cNvPr>
          <p:cNvSpPr txBox="1"/>
          <p:nvPr/>
        </p:nvSpPr>
        <p:spPr>
          <a:xfrm>
            <a:off x="910604" y="648349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1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Rectángulo&#10;&#10;Descripción generada automáticamente">
            <a:extLst>
              <a:ext uri="{FF2B5EF4-FFF2-40B4-BE49-F238E27FC236}">
                <a16:creationId xmlns:a16="http://schemas.microsoft.com/office/drawing/2014/main" id="{A5DE0C19-FA21-4EA0-3DD0-33966C807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t="2563" r="3034" b="3301"/>
          <a:stretch/>
        </p:blipFill>
        <p:spPr>
          <a:xfrm>
            <a:off x="520403" y="986903"/>
            <a:ext cx="3059108" cy="193112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DB6498C-D97A-C0B8-E7AC-DDFFE0D057B8}"/>
              </a:ext>
            </a:extLst>
          </p:cNvPr>
          <p:cNvGrpSpPr/>
          <p:nvPr/>
        </p:nvGrpSpPr>
        <p:grpSpPr>
          <a:xfrm>
            <a:off x="1328209" y="1226011"/>
            <a:ext cx="142205" cy="127325"/>
            <a:chOff x="484984" y="1416481"/>
            <a:chExt cx="646110" cy="498059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7FCEF91-2237-A4CB-01BE-8877EF201FD8}"/>
                </a:ext>
              </a:extLst>
            </p:cNvPr>
            <p:cNvSpPr/>
            <p:nvPr/>
          </p:nvSpPr>
          <p:spPr>
            <a:xfrm>
              <a:off x="975104" y="1780260"/>
              <a:ext cx="74844" cy="105294"/>
            </a:xfrm>
            <a:custGeom>
              <a:avLst/>
              <a:gdLst>
                <a:gd name="connsiteX0" fmla="*/ 73323 w 74844"/>
                <a:gd name="connsiteY0" fmla="*/ 1806 h 105294"/>
                <a:gd name="connsiteX1" fmla="*/ 49511 w 74844"/>
                <a:gd name="connsiteY1" fmla="*/ 104200 h 105294"/>
                <a:gd name="connsiteX2" fmla="*/ 35223 w 74844"/>
                <a:gd name="connsiteY2" fmla="*/ 56575 h 105294"/>
                <a:gd name="connsiteX3" fmla="*/ 13792 w 74844"/>
                <a:gd name="connsiteY3" fmla="*/ 68481 h 105294"/>
                <a:gd name="connsiteX4" fmla="*/ 1886 w 74844"/>
                <a:gd name="connsiteY4" fmla="*/ 39906 h 105294"/>
                <a:gd name="connsiteX5" fmla="*/ 73323 w 74844"/>
                <a:gd name="connsiteY5" fmla="*/ 1806 h 1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" h="105294">
                  <a:moveTo>
                    <a:pt x="73323" y="1806"/>
                  </a:moveTo>
                  <a:cubicBezTo>
                    <a:pt x="81260" y="12522"/>
                    <a:pt x="55861" y="95072"/>
                    <a:pt x="49511" y="104200"/>
                  </a:cubicBezTo>
                  <a:cubicBezTo>
                    <a:pt x="43161" y="113328"/>
                    <a:pt x="41176" y="62528"/>
                    <a:pt x="35223" y="56575"/>
                  </a:cubicBezTo>
                  <a:cubicBezTo>
                    <a:pt x="29270" y="50622"/>
                    <a:pt x="19348" y="71259"/>
                    <a:pt x="13792" y="68481"/>
                  </a:cubicBezTo>
                  <a:cubicBezTo>
                    <a:pt x="8236" y="65703"/>
                    <a:pt x="-4861" y="48637"/>
                    <a:pt x="1886" y="39906"/>
                  </a:cubicBezTo>
                  <a:cubicBezTo>
                    <a:pt x="8633" y="31175"/>
                    <a:pt x="65386" y="-8910"/>
                    <a:pt x="73323" y="1806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B116E51A-3F69-067B-4A8D-AB285D162082}"/>
                </a:ext>
              </a:extLst>
            </p:cNvPr>
            <p:cNvSpPr/>
            <p:nvPr/>
          </p:nvSpPr>
          <p:spPr>
            <a:xfrm>
              <a:off x="784039" y="1416481"/>
              <a:ext cx="287771" cy="164569"/>
            </a:xfrm>
            <a:custGeom>
              <a:avLst/>
              <a:gdLst>
                <a:gd name="connsiteX0" fmla="*/ 50254 w 329178"/>
                <a:gd name="connsiteY0" fmla="*/ 164435 h 164569"/>
                <a:gd name="connsiteX1" fmla="*/ 2629 w 329178"/>
                <a:gd name="connsiteY1" fmla="*/ 104904 h 164569"/>
                <a:gd name="connsiteX2" fmla="*/ 102642 w 329178"/>
                <a:gd name="connsiteY2" fmla="*/ 135860 h 164569"/>
                <a:gd name="connsiteX3" fmla="*/ 59779 w 329178"/>
                <a:gd name="connsiteY3" fmla="*/ 59660 h 164569"/>
                <a:gd name="connsiteX4" fmla="*/ 150267 w 329178"/>
                <a:gd name="connsiteY4" fmla="*/ 116810 h 164569"/>
                <a:gd name="connsiteX5" fmla="*/ 128836 w 329178"/>
                <a:gd name="connsiteY5" fmla="*/ 21560 h 164569"/>
                <a:gd name="connsiteX6" fmla="*/ 205036 w 329178"/>
                <a:gd name="connsiteY6" fmla="*/ 104904 h 164569"/>
                <a:gd name="connsiteX7" fmla="*/ 200273 w 329178"/>
                <a:gd name="connsiteY7" fmla="*/ 26322 h 164569"/>
                <a:gd name="connsiteX8" fmla="*/ 257423 w 329178"/>
                <a:gd name="connsiteY8" fmla="*/ 107285 h 164569"/>
                <a:gd name="connsiteX9" fmla="*/ 247898 w 329178"/>
                <a:gd name="connsiteY9" fmla="*/ 129 h 164569"/>
                <a:gd name="connsiteX10" fmla="*/ 328861 w 329178"/>
                <a:gd name="connsiteY10" fmla="*/ 133479 h 164569"/>
                <a:gd name="connsiteX11" fmla="*/ 266948 w 329178"/>
                <a:gd name="connsiteY11" fmla="*/ 121572 h 164569"/>
                <a:gd name="connsiteX12" fmla="*/ 50254 w 329178"/>
                <a:gd name="connsiteY12" fmla="*/ 164435 h 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178" h="164569">
                  <a:moveTo>
                    <a:pt x="50254" y="164435"/>
                  </a:moveTo>
                  <a:cubicBezTo>
                    <a:pt x="6201" y="161657"/>
                    <a:pt x="-6102" y="109666"/>
                    <a:pt x="2629" y="104904"/>
                  </a:cubicBezTo>
                  <a:cubicBezTo>
                    <a:pt x="11360" y="100142"/>
                    <a:pt x="93117" y="143401"/>
                    <a:pt x="102642" y="135860"/>
                  </a:cubicBezTo>
                  <a:cubicBezTo>
                    <a:pt x="112167" y="128319"/>
                    <a:pt x="51841" y="62835"/>
                    <a:pt x="59779" y="59660"/>
                  </a:cubicBezTo>
                  <a:cubicBezTo>
                    <a:pt x="67717" y="56485"/>
                    <a:pt x="138758" y="123160"/>
                    <a:pt x="150267" y="116810"/>
                  </a:cubicBezTo>
                  <a:cubicBezTo>
                    <a:pt x="161777" y="110460"/>
                    <a:pt x="119708" y="23544"/>
                    <a:pt x="128836" y="21560"/>
                  </a:cubicBezTo>
                  <a:cubicBezTo>
                    <a:pt x="137964" y="19576"/>
                    <a:pt x="193130" y="104110"/>
                    <a:pt x="205036" y="104904"/>
                  </a:cubicBezTo>
                  <a:cubicBezTo>
                    <a:pt x="216942" y="105698"/>
                    <a:pt x="191542" y="25925"/>
                    <a:pt x="200273" y="26322"/>
                  </a:cubicBezTo>
                  <a:cubicBezTo>
                    <a:pt x="209004" y="26719"/>
                    <a:pt x="249486" y="111650"/>
                    <a:pt x="257423" y="107285"/>
                  </a:cubicBezTo>
                  <a:cubicBezTo>
                    <a:pt x="265360" y="102920"/>
                    <a:pt x="235992" y="-4237"/>
                    <a:pt x="247898" y="129"/>
                  </a:cubicBezTo>
                  <a:cubicBezTo>
                    <a:pt x="259804" y="4495"/>
                    <a:pt x="325686" y="113238"/>
                    <a:pt x="328861" y="133479"/>
                  </a:cubicBezTo>
                  <a:cubicBezTo>
                    <a:pt x="332036" y="153719"/>
                    <a:pt x="311398" y="117206"/>
                    <a:pt x="266948" y="121572"/>
                  </a:cubicBezTo>
                  <a:cubicBezTo>
                    <a:pt x="222498" y="125937"/>
                    <a:pt x="94307" y="167213"/>
                    <a:pt x="50254" y="164435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6924015-A898-0CE7-0AE5-A266C24C1F61}"/>
                </a:ext>
              </a:extLst>
            </p:cNvPr>
            <p:cNvSpPr/>
            <p:nvPr/>
          </p:nvSpPr>
          <p:spPr>
            <a:xfrm>
              <a:off x="484984" y="1612079"/>
              <a:ext cx="248441" cy="302461"/>
            </a:xfrm>
            <a:custGeom>
              <a:avLst/>
              <a:gdLst>
                <a:gd name="connsiteX0" fmla="*/ 3172 w 248441"/>
                <a:gd name="connsiteY0" fmla="*/ 27 h 302461"/>
                <a:gd name="connsiteX1" fmla="*/ 103185 w 248441"/>
                <a:gd name="connsiteY1" fmla="*/ 116709 h 302461"/>
                <a:gd name="connsiteX2" fmla="*/ 15079 w 248441"/>
                <a:gd name="connsiteY2" fmla="*/ 302446 h 302461"/>
                <a:gd name="connsiteX3" fmla="*/ 248441 w 248441"/>
                <a:gd name="connsiteY3" fmla="*/ 126234 h 302461"/>
                <a:gd name="connsiteX4" fmla="*/ 3172 w 248441"/>
                <a:gd name="connsiteY4" fmla="*/ 27 h 3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41" h="302461">
                  <a:moveTo>
                    <a:pt x="3172" y="27"/>
                  </a:moveTo>
                  <a:cubicBezTo>
                    <a:pt x="-21037" y="-1560"/>
                    <a:pt x="101201" y="66306"/>
                    <a:pt x="103185" y="116709"/>
                  </a:cubicBezTo>
                  <a:cubicBezTo>
                    <a:pt x="105169" y="167112"/>
                    <a:pt x="-9130" y="300859"/>
                    <a:pt x="15079" y="302446"/>
                  </a:cubicBezTo>
                  <a:cubicBezTo>
                    <a:pt x="39288" y="304033"/>
                    <a:pt x="248044" y="179415"/>
                    <a:pt x="248441" y="126234"/>
                  </a:cubicBezTo>
                  <a:cubicBezTo>
                    <a:pt x="248838" y="73053"/>
                    <a:pt x="27381" y="1614"/>
                    <a:pt x="3172" y="27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0D41DA3-D00D-5BF8-23D0-C35961913EB4}"/>
                </a:ext>
              </a:extLst>
            </p:cNvPr>
            <p:cNvSpPr/>
            <p:nvPr/>
          </p:nvSpPr>
          <p:spPr>
            <a:xfrm>
              <a:off x="724756" y="1522902"/>
              <a:ext cx="406338" cy="338554"/>
            </a:xfrm>
            <a:custGeom>
              <a:avLst/>
              <a:gdLst>
                <a:gd name="connsiteX0" fmla="*/ 1525 w 402393"/>
                <a:gd name="connsiteY0" fmla="*/ 157689 h 314170"/>
                <a:gd name="connsiteX1" fmla="*/ 84869 w 402393"/>
                <a:gd name="connsiteY1" fmla="*/ 45770 h 314170"/>
                <a:gd name="connsiteX2" fmla="*/ 246794 w 402393"/>
                <a:gd name="connsiteY2" fmla="*/ 527 h 314170"/>
                <a:gd name="connsiteX3" fmla="*/ 399194 w 402393"/>
                <a:gd name="connsiteY3" fmla="*/ 71964 h 314170"/>
                <a:gd name="connsiteX4" fmla="*/ 353950 w 402393"/>
                <a:gd name="connsiteY4" fmla="*/ 121970 h 314170"/>
                <a:gd name="connsiteX5" fmla="*/ 396813 w 402393"/>
                <a:gd name="connsiteY5" fmla="*/ 150545 h 314170"/>
                <a:gd name="connsiteX6" fmla="*/ 358713 w 402393"/>
                <a:gd name="connsiteY6" fmla="*/ 241033 h 314170"/>
                <a:gd name="connsiteX7" fmla="*/ 194407 w 402393"/>
                <a:gd name="connsiteY7" fmla="*/ 300564 h 314170"/>
                <a:gd name="connsiteX8" fmla="*/ 44388 w 402393"/>
                <a:gd name="connsiteY8" fmla="*/ 302945 h 314170"/>
                <a:gd name="connsiteX9" fmla="*/ 1525 w 402393"/>
                <a:gd name="connsiteY9" fmla="*/ 157689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93" h="314170">
                  <a:moveTo>
                    <a:pt x="1525" y="157689"/>
                  </a:moveTo>
                  <a:cubicBezTo>
                    <a:pt x="8272" y="114827"/>
                    <a:pt x="43991" y="71964"/>
                    <a:pt x="84869" y="45770"/>
                  </a:cubicBezTo>
                  <a:cubicBezTo>
                    <a:pt x="125747" y="19576"/>
                    <a:pt x="194407" y="-3839"/>
                    <a:pt x="246794" y="527"/>
                  </a:cubicBezTo>
                  <a:cubicBezTo>
                    <a:pt x="299181" y="4893"/>
                    <a:pt x="381335" y="51724"/>
                    <a:pt x="399194" y="71964"/>
                  </a:cubicBezTo>
                  <a:cubicBezTo>
                    <a:pt x="417053" y="92204"/>
                    <a:pt x="354347" y="108873"/>
                    <a:pt x="353950" y="121970"/>
                  </a:cubicBezTo>
                  <a:cubicBezTo>
                    <a:pt x="353553" y="135067"/>
                    <a:pt x="396019" y="130701"/>
                    <a:pt x="396813" y="150545"/>
                  </a:cubicBezTo>
                  <a:cubicBezTo>
                    <a:pt x="397607" y="170389"/>
                    <a:pt x="392447" y="216030"/>
                    <a:pt x="358713" y="241033"/>
                  </a:cubicBezTo>
                  <a:cubicBezTo>
                    <a:pt x="324979" y="266036"/>
                    <a:pt x="246794" y="290245"/>
                    <a:pt x="194407" y="300564"/>
                  </a:cubicBezTo>
                  <a:cubicBezTo>
                    <a:pt x="142020" y="310883"/>
                    <a:pt x="78123" y="323979"/>
                    <a:pt x="44388" y="302945"/>
                  </a:cubicBezTo>
                  <a:cubicBezTo>
                    <a:pt x="10654" y="281911"/>
                    <a:pt x="-5222" y="200551"/>
                    <a:pt x="1525" y="157689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52FE01E-81D2-8171-2E49-450DFCAB7676}"/>
                </a:ext>
              </a:extLst>
            </p:cNvPr>
            <p:cNvSpPr/>
            <p:nvPr/>
          </p:nvSpPr>
          <p:spPr>
            <a:xfrm>
              <a:off x="1022284" y="158921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38A33F2-E5A2-64DD-F3A2-5B3795FC9A56}"/>
                </a:ext>
              </a:extLst>
            </p:cNvPr>
            <p:cNvSpPr/>
            <p:nvPr/>
          </p:nvSpPr>
          <p:spPr>
            <a:xfrm>
              <a:off x="765761" y="1573585"/>
              <a:ext cx="119312" cy="295337"/>
            </a:xfrm>
            <a:custGeom>
              <a:avLst/>
              <a:gdLst>
                <a:gd name="connsiteX0" fmla="*/ 2609 w 119312"/>
                <a:gd name="connsiteY0" fmla="*/ 47669 h 295337"/>
                <a:gd name="connsiteX1" fmla="*/ 16897 w 119312"/>
                <a:gd name="connsiteY1" fmla="*/ 157206 h 295337"/>
                <a:gd name="connsiteX2" fmla="*/ 57378 w 119312"/>
                <a:gd name="connsiteY2" fmla="*/ 247694 h 295337"/>
                <a:gd name="connsiteX3" fmla="*/ 88334 w 119312"/>
                <a:gd name="connsiteY3" fmla="*/ 295319 h 295337"/>
                <a:gd name="connsiteX4" fmla="*/ 119291 w 119312"/>
                <a:gd name="connsiteY4" fmla="*/ 242931 h 295337"/>
                <a:gd name="connsiteX5" fmla="*/ 93097 w 119312"/>
                <a:gd name="connsiteY5" fmla="*/ 185781 h 295337"/>
                <a:gd name="connsiteX6" fmla="*/ 83572 w 119312"/>
                <a:gd name="connsiteY6" fmla="*/ 133394 h 295337"/>
                <a:gd name="connsiteX7" fmla="*/ 76428 w 119312"/>
                <a:gd name="connsiteY7" fmla="*/ 61956 h 295337"/>
                <a:gd name="connsiteX8" fmla="*/ 66903 w 119312"/>
                <a:gd name="connsiteY8" fmla="*/ 44 h 295337"/>
                <a:gd name="connsiteX9" fmla="*/ 2609 w 119312"/>
                <a:gd name="connsiteY9" fmla="*/ 47669 h 29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12" h="295337">
                  <a:moveTo>
                    <a:pt x="2609" y="47669"/>
                  </a:moveTo>
                  <a:cubicBezTo>
                    <a:pt x="-5725" y="73863"/>
                    <a:pt x="7769" y="123869"/>
                    <a:pt x="16897" y="157206"/>
                  </a:cubicBezTo>
                  <a:cubicBezTo>
                    <a:pt x="26025" y="190543"/>
                    <a:pt x="45472" y="224675"/>
                    <a:pt x="57378" y="247694"/>
                  </a:cubicBezTo>
                  <a:cubicBezTo>
                    <a:pt x="69284" y="270713"/>
                    <a:pt x="78015" y="296113"/>
                    <a:pt x="88334" y="295319"/>
                  </a:cubicBezTo>
                  <a:cubicBezTo>
                    <a:pt x="98653" y="294525"/>
                    <a:pt x="118497" y="261187"/>
                    <a:pt x="119291" y="242931"/>
                  </a:cubicBezTo>
                  <a:cubicBezTo>
                    <a:pt x="120085" y="224675"/>
                    <a:pt x="99050" y="204037"/>
                    <a:pt x="93097" y="185781"/>
                  </a:cubicBezTo>
                  <a:cubicBezTo>
                    <a:pt x="87144" y="167525"/>
                    <a:pt x="86350" y="154032"/>
                    <a:pt x="83572" y="133394"/>
                  </a:cubicBezTo>
                  <a:cubicBezTo>
                    <a:pt x="80794" y="112757"/>
                    <a:pt x="79206" y="84181"/>
                    <a:pt x="76428" y="61956"/>
                  </a:cubicBezTo>
                  <a:cubicBezTo>
                    <a:pt x="73650" y="39731"/>
                    <a:pt x="77619" y="1234"/>
                    <a:pt x="66903" y="44"/>
                  </a:cubicBezTo>
                  <a:cubicBezTo>
                    <a:pt x="56187" y="-1146"/>
                    <a:pt x="10943" y="21475"/>
                    <a:pt x="2609" y="476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41538D1A-0D05-347E-6A8F-343B97A235C1}"/>
                </a:ext>
              </a:extLst>
            </p:cNvPr>
            <p:cNvSpPr/>
            <p:nvPr/>
          </p:nvSpPr>
          <p:spPr>
            <a:xfrm>
              <a:off x="899804" y="1537606"/>
              <a:ext cx="105109" cy="284742"/>
            </a:xfrm>
            <a:custGeom>
              <a:avLst/>
              <a:gdLst>
                <a:gd name="connsiteX0" fmla="*/ 12215 w 105109"/>
                <a:gd name="connsiteY0" fmla="*/ 682 h 284742"/>
                <a:gd name="connsiteX1" fmla="*/ 309 w 105109"/>
                <a:gd name="connsiteY1" fmla="*/ 72119 h 284742"/>
                <a:gd name="connsiteX2" fmla="*/ 5071 w 105109"/>
                <a:gd name="connsiteY2" fmla="*/ 145938 h 284742"/>
                <a:gd name="connsiteX3" fmla="*/ 21740 w 105109"/>
                <a:gd name="connsiteY3" fmla="*/ 214994 h 284742"/>
                <a:gd name="connsiteX4" fmla="*/ 36027 w 105109"/>
                <a:gd name="connsiteY4" fmla="*/ 262619 h 284742"/>
                <a:gd name="connsiteX5" fmla="*/ 76509 w 105109"/>
                <a:gd name="connsiteY5" fmla="*/ 284050 h 284742"/>
                <a:gd name="connsiteX6" fmla="*/ 105084 w 105109"/>
                <a:gd name="connsiteY6" fmla="*/ 238807 h 284742"/>
                <a:gd name="connsiteX7" fmla="*/ 81271 w 105109"/>
                <a:gd name="connsiteY7" fmla="*/ 210232 h 284742"/>
                <a:gd name="connsiteX8" fmla="*/ 66984 w 105109"/>
                <a:gd name="connsiteY8" fmla="*/ 174513 h 284742"/>
                <a:gd name="connsiteX9" fmla="*/ 59840 w 105109"/>
                <a:gd name="connsiteY9" fmla="*/ 136413 h 284742"/>
                <a:gd name="connsiteX10" fmla="*/ 43171 w 105109"/>
                <a:gd name="connsiteY10" fmla="*/ 86407 h 284742"/>
                <a:gd name="connsiteX11" fmla="*/ 57459 w 105109"/>
                <a:gd name="connsiteY11" fmla="*/ 38782 h 284742"/>
                <a:gd name="connsiteX12" fmla="*/ 12215 w 105109"/>
                <a:gd name="connsiteY12" fmla="*/ 682 h 2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109" h="284742">
                  <a:moveTo>
                    <a:pt x="12215" y="682"/>
                  </a:moveTo>
                  <a:cubicBezTo>
                    <a:pt x="2690" y="6238"/>
                    <a:pt x="1500" y="47910"/>
                    <a:pt x="309" y="72119"/>
                  </a:cubicBezTo>
                  <a:cubicBezTo>
                    <a:pt x="-882" y="96328"/>
                    <a:pt x="1499" y="122126"/>
                    <a:pt x="5071" y="145938"/>
                  </a:cubicBezTo>
                  <a:cubicBezTo>
                    <a:pt x="8643" y="169750"/>
                    <a:pt x="16581" y="195547"/>
                    <a:pt x="21740" y="214994"/>
                  </a:cubicBezTo>
                  <a:cubicBezTo>
                    <a:pt x="26899" y="234441"/>
                    <a:pt x="26899" y="251110"/>
                    <a:pt x="36027" y="262619"/>
                  </a:cubicBezTo>
                  <a:cubicBezTo>
                    <a:pt x="45155" y="274128"/>
                    <a:pt x="65000" y="288019"/>
                    <a:pt x="76509" y="284050"/>
                  </a:cubicBezTo>
                  <a:cubicBezTo>
                    <a:pt x="88018" y="280081"/>
                    <a:pt x="104290" y="251110"/>
                    <a:pt x="105084" y="238807"/>
                  </a:cubicBezTo>
                  <a:cubicBezTo>
                    <a:pt x="105878" y="226504"/>
                    <a:pt x="87621" y="220948"/>
                    <a:pt x="81271" y="210232"/>
                  </a:cubicBezTo>
                  <a:cubicBezTo>
                    <a:pt x="74921" y="199516"/>
                    <a:pt x="70556" y="186816"/>
                    <a:pt x="66984" y="174513"/>
                  </a:cubicBezTo>
                  <a:cubicBezTo>
                    <a:pt x="63412" y="162210"/>
                    <a:pt x="63809" y="151097"/>
                    <a:pt x="59840" y="136413"/>
                  </a:cubicBezTo>
                  <a:cubicBezTo>
                    <a:pt x="55871" y="121729"/>
                    <a:pt x="43568" y="102679"/>
                    <a:pt x="43171" y="86407"/>
                  </a:cubicBezTo>
                  <a:cubicBezTo>
                    <a:pt x="42774" y="70135"/>
                    <a:pt x="55475" y="52673"/>
                    <a:pt x="57459" y="38782"/>
                  </a:cubicBezTo>
                  <a:cubicBezTo>
                    <a:pt x="59443" y="24891"/>
                    <a:pt x="21740" y="-4874"/>
                    <a:pt x="12215" y="68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6A1415D-E6F5-3077-4554-DB0B01D147B8}"/>
              </a:ext>
            </a:extLst>
          </p:cNvPr>
          <p:cNvGrpSpPr/>
          <p:nvPr/>
        </p:nvGrpSpPr>
        <p:grpSpPr>
          <a:xfrm>
            <a:off x="1478343" y="1308083"/>
            <a:ext cx="142205" cy="127325"/>
            <a:chOff x="484984" y="1416481"/>
            <a:chExt cx="646110" cy="498059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1F2E66F-2F40-A440-BF9C-E69CFE4F1CE5}"/>
                </a:ext>
              </a:extLst>
            </p:cNvPr>
            <p:cNvSpPr/>
            <p:nvPr/>
          </p:nvSpPr>
          <p:spPr>
            <a:xfrm>
              <a:off x="975104" y="1780260"/>
              <a:ext cx="74844" cy="105294"/>
            </a:xfrm>
            <a:custGeom>
              <a:avLst/>
              <a:gdLst>
                <a:gd name="connsiteX0" fmla="*/ 73323 w 74844"/>
                <a:gd name="connsiteY0" fmla="*/ 1806 h 105294"/>
                <a:gd name="connsiteX1" fmla="*/ 49511 w 74844"/>
                <a:gd name="connsiteY1" fmla="*/ 104200 h 105294"/>
                <a:gd name="connsiteX2" fmla="*/ 35223 w 74844"/>
                <a:gd name="connsiteY2" fmla="*/ 56575 h 105294"/>
                <a:gd name="connsiteX3" fmla="*/ 13792 w 74844"/>
                <a:gd name="connsiteY3" fmla="*/ 68481 h 105294"/>
                <a:gd name="connsiteX4" fmla="*/ 1886 w 74844"/>
                <a:gd name="connsiteY4" fmla="*/ 39906 h 105294"/>
                <a:gd name="connsiteX5" fmla="*/ 73323 w 74844"/>
                <a:gd name="connsiteY5" fmla="*/ 1806 h 1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" h="105294">
                  <a:moveTo>
                    <a:pt x="73323" y="1806"/>
                  </a:moveTo>
                  <a:cubicBezTo>
                    <a:pt x="81260" y="12522"/>
                    <a:pt x="55861" y="95072"/>
                    <a:pt x="49511" y="104200"/>
                  </a:cubicBezTo>
                  <a:cubicBezTo>
                    <a:pt x="43161" y="113328"/>
                    <a:pt x="41176" y="62528"/>
                    <a:pt x="35223" y="56575"/>
                  </a:cubicBezTo>
                  <a:cubicBezTo>
                    <a:pt x="29270" y="50622"/>
                    <a:pt x="19348" y="71259"/>
                    <a:pt x="13792" y="68481"/>
                  </a:cubicBezTo>
                  <a:cubicBezTo>
                    <a:pt x="8236" y="65703"/>
                    <a:pt x="-4861" y="48637"/>
                    <a:pt x="1886" y="39906"/>
                  </a:cubicBezTo>
                  <a:cubicBezTo>
                    <a:pt x="8633" y="31175"/>
                    <a:pt x="65386" y="-8910"/>
                    <a:pt x="73323" y="1806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878ADB2-D25B-6B17-5E56-A68A11F2B335}"/>
                </a:ext>
              </a:extLst>
            </p:cNvPr>
            <p:cNvSpPr/>
            <p:nvPr/>
          </p:nvSpPr>
          <p:spPr>
            <a:xfrm>
              <a:off x="784039" y="1416481"/>
              <a:ext cx="287771" cy="164569"/>
            </a:xfrm>
            <a:custGeom>
              <a:avLst/>
              <a:gdLst>
                <a:gd name="connsiteX0" fmla="*/ 50254 w 329178"/>
                <a:gd name="connsiteY0" fmla="*/ 164435 h 164569"/>
                <a:gd name="connsiteX1" fmla="*/ 2629 w 329178"/>
                <a:gd name="connsiteY1" fmla="*/ 104904 h 164569"/>
                <a:gd name="connsiteX2" fmla="*/ 102642 w 329178"/>
                <a:gd name="connsiteY2" fmla="*/ 135860 h 164569"/>
                <a:gd name="connsiteX3" fmla="*/ 59779 w 329178"/>
                <a:gd name="connsiteY3" fmla="*/ 59660 h 164569"/>
                <a:gd name="connsiteX4" fmla="*/ 150267 w 329178"/>
                <a:gd name="connsiteY4" fmla="*/ 116810 h 164569"/>
                <a:gd name="connsiteX5" fmla="*/ 128836 w 329178"/>
                <a:gd name="connsiteY5" fmla="*/ 21560 h 164569"/>
                <a:gd name="connsiteX6" fmla="*/ 205036 w 329178"/>
                <a:gd name="connsiteY6" fmla="*/ 104904 h 164569"/>
                <a:gd name="connsiteX7" fmla="*/ 200273 w 329178"/>
                <a:gd name="connsiteY7" fmla="*/ 26322 h 164569"/>
                <a:gd name="connsiteX8" fmla="*/ 257423 w 329178"/>
                <a:gd name="connsiteY8" fmla="*/ 107285 h 164569"/>
                <a:gd name="connsiteX9" fmla="*/ 247898 w 329178"/>
                <a:gd name="connsiteY9" fmla="*/ 129 h 164569"/>
                <a:gd name="connsiteX10" fmla="*/ 328861 w 329178"/>
                <a:gd name="connsiteY10" fmla="*/ 133479 h 164569"/>
                <a:gd name="connsiteX11" fmla="*/ 266948 w 329178"/>
                <a:gd name="connsiteY11" fmla="*/ 121572 h 164569"/>
                <a:gd name="connsiteX12" fmla="*/ 50254 w 329178"/>
                <a:gd name="connsiteY12" fmla="*/ 164435 h 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178" h="164569">
                  <a:moveTo>
                    <a:pt x="50254" y="164435"/>
                  </a:moveTo>
                  <a:cubicBezTo>
                    <a:pt x="6201" y="161657"/>
                    <a:pt x="-6102" y="109666"/>
                    <a:pt x="2629" y="104904"/>
                  </a:cubicBezTo>
                  <a:cubicBezTo>
                    <a:pt x="11360" y="100142"/>
                    <a:pt x="93117" y="143401"/>
                    <a:pt x="102642" y="135860"/>
                  </a:cubicBezTo>
                  <a:cubicBezTo>
                    <a:pt x="112167" y="128319"/>
                    <a:pt x="51841" y="62835"/>
                    <a:pt x="59779" y="59660"/>
                  </a:cubicBezTo>
                  <a:cubicBezTo>
                    <a:pt x="67717" y="56485"/>
                    <a:pt x="138758" y="123160"/>
                    <a:pt x="150267" y="116810"/>
                  </a:cubicBezTo>
                  <a:cubicBezTo>
                    <a:pt x="161777" y="110460"/>
                    <a:pt x="119708" y="23544"/>
                    <a:pt x="128836" y="21560"/>
                  </a:cubicBezTo>
                  <a:cubicBezTo>
                    <a:pt x="137964" y="19576"/>
                    <a:pt x="193130" y="104110"/>
                    <a:pt x="205036" y="104904"/>
                  </a:cubicBezTo>
                  <a:cubicBezTo>
                    <a:pt x="216942" y="105698"/>
                    <a:pt x="191542" y="25925"/>
                    <a:pt x="200273" y="26322"/>
                  </a:cubicBezTo>
                  <a:cubicBezTo>
                    <a:pt x="209004" y="26719"/>
                    <a:pt x="249486" y="111650"/>
                    <a:pt x="257423" y="107285"/>
                  </a:cubicBezTo>
                  <a:cubicBezTo>
                    <a:pt x="265360" y="102920"/>
                    <a:pt x="235992" y="-4237"/>
                    <a:pt x="247898" y="129"/>
                  </a:cubicBezTo>
                  <a:cubicBezTo>
                    <a:pt x="259804" y="4495"/>
                    <a:pt x="325686" y="113238"/>
                    <a:pt x="328861" y="133479"/>
                  </a:cubicBezTo>
                  <a:cubicBezTo>
                    <a:pt x="332036" y="153719"/>
                    <a:pt x="311398" y="117206"/>
                    <a:pt x="266948" y="121572"/>
                  </a:cubicBezTo>
                  <a:cubicBezTo>
                    <a:pt x="222498" y="125937"/>
                    <a:pt x="94307" y="167213"/>
                    <a:pt x="50254" y="164435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E9E3E9C-B788-9EAA-D667-186A28B08AE4}"/>
                </a:ext>
              </a:extLst>
            </p:cNvPr>
            <p:cNvSpPr/>
            <p:nvPr/>
          </p:nvSpPr>
          <p:spPr>
            <a:xfrm>
              <a:off x="484984" y="1612079"/>
              <a:ext cx="248441" cy="302461"/>
            </a:xfrm>
            <a:custGeom>
              <a:avLst/>
              <a:gdLst>
                <a:gd name="connsiteX0" fmla="*/ 3172 w 248441"/>
                <a:gd name="connsiteY0" fmla="*/ 27 h 302461"/>
                <a:gd name="connsiteX1" fmla="*/ 103185 w 248441"/>
                <a:gd name="connsiteY1" fmla="*/ 116709 h 302461"/>
                <a:gd name="connsiteX2" fmla="*/ 15079 w 248441"/>
                <a:gd name="connsiteY2" fmla="*/ 302446 h 302461"/>
                <a:gd name="connsiteX3" fmla="*/ 248441 w 248441"/>
                <a:gd name="connsiteY3" fmla="*/ 126234 h 302461"/>
                <a:gd name="connsiteX4" fmla="*/ 3172 w 248441"/>
                <a:gd name="connsiteY4" fmla="*/ 27 h 3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41" h="302461">
                  <a:moveTo>
                    <a:pt x="3172" y="27"/>
                  </a:moveTo>
                  <a:cubicBezTo>
                    <a:pt x="-21037" y="-1560"/>
                    <a:pt x="101201" y="66306"/>
                    <a:pt x="103185" y="116709"/>
                  </a:cubicBezTo>
                  <a:cubicBezTo>
                    <a:pt x="105169" y="167112"/>
                    <a:pt x="-9130" y="300859"/>
                    <a:pt x="15079" y="302446"/>
                  </a:cubicBezTo>
                  <a:cubicBezTo>
                    <a:pt x="39288" y="304033"/>
                    <a:pt x="248044" y="179415"/>
                    <a:pt x="248441" y="126234"/>
                  </a:cubicBezTo>
                  <a:cubicBezTo>
                    <a:pt x="248838" y="73053"/>
                    <a:pt x="27381" y="1614"/>
                    <a:pt x="3172" y="27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7F1D75E-8574-2AA6-9DCF-A977EF0F6399}"/>
                </a:ext>
              </a:extLst>
            </p:cNvPr>
            <p:cNvSpPr/>
            <p:nvPr/>
          </p:nvSpPr>
          <p:spPr>
            <a:xfrm>
              <a:off x="724756" y="1522902"/>
              <a:ext cx="406338" cy="338554"/>
            </a:xfrm>
            <a:custGeom>
              <a:avLst/>
              <a:gdLst>
                <a:gd name="connsiteX0" fmla="*/ 1525 w 402393"/>
                <a:gd name="connsiteY0" fmla="*/ 157689 h 314170"/>
                <a:gd name="connsiteX1" fmla="*/ 84869 w 402393"/>
                <a:gd name="connsiteY1" fmla="*/ 45770 h 314170"/>
                <a:gd name="connsiteX2" fmla="*/ 246794 w 402393"/>
                <a:gd name="connsiteY2" fmla="*/ 527 h 314170"/>
                <a:gd name="connsiteX3" fmla="*/ 399194 w 402393"/>
                <a:gd name="connsiteY3" fmla="*/ 71964 h 314170"/>
                <a:gd name="connsiteX4" fmla="*/ 353950 w 402393"/>
                <a:gd name="connsiteY4" fmla="*/ 121970 h 314170"/>
                <a:gd name="connsiteX5" fmla="*/ 396813 w 402393"/>
                <a:gd name="connsiteY5" fmla="*/ 150545 h 314170"/>
                <a:gd name="connsiteX6" fmla="*/ 358713 w 402393"/>
                <a:gd name="connsiteY6" fmla="*/ 241033 h 314170"/>
                <a:gd name="connsiteX7" fmla="*/ 194407 w 402393"/>
                <a:gd name="connsiteY7" fmla="*/ 300564 h 314170"/>
                <a:gd name="connsiteX8" fmla="*/ 44388 w 402393"/>
                <a:gd name="connsiteY8" fmla="*/ 302945 h 314170"/>
                <a:gd name="connsiteX9" fmla="*/ 1525 w 402393"/>
                <a:gd name="connsiteY9" fmla="*/ 157689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93" h="314170">
                  <a:moveTo>
                    <a:pt x="1525" y="157689"/>
                  </a:moveTo>
                  <a:cubicBezTo>
                    <a:pt x="8272" y="114827"/>
                    <a:pt x="43991" y="71964"/>
                    <a:pt x="84869" y="45770"/>
                  </a:cubicBezTo>
                  <a:cubicBezTo>
                    <a:pt x="125747" y="19576"/>
                    <a:pt x="194407" y="-3839"/>
                    <a:pt x="246794" y="527"/>
                  </a:cubicBezTo>
                  <a:cubicBezTo>
                    <a:pt x="299181" y="4893"/>
                    <a:pt x="381335" y="51724"/>
                    <a:pt x="399194" y="71964"/>
                  </a:cubicBezTo>
                  <a:cubicBezTo>
                    <a:pt x="417053" y="92204"/>
                    <a:pt x="354347" y="108873"/>
                    <a:pt x="353950" y="121970"/>
                  </a:cubicBezTo>
                  <a:cubicBezTo>
                    <a:pt x="353553" y="135067"/>
                    <a:pt x="396019" y="130701"/>
                    <a:pt x="396813" y="150545"/>
                  </a:cubicBezTo>
                  <a:cubicBezTo>
                    <a:pt x="397607" y="170389"/>
                    <a:pt x="392447" y="216030"/>
                    <a:pt x="358713" y="241033"/>
                  </a:cubicBezTo>
                  <a:cubicBezTo>
                    <a:pt x="324979" y="266036"/>
                    <a:pt x="246794" y="290245"/>
                    <a:pt x="194407" y="300564"/>
                  </a:cubicBezTo>
                  <a:cubicBezTo>
                    <a:pt x="142020" y="310883"/>
                    <a:pt x="78123" y="323979"/>
                    <a:pt x="44388" y="302945"/>
                  </a:cubicBezTo>
                  <a:cubicBezTo>
                    <a:pt x="10654" y="281911"/>
                    <a:pt x="-5222" y="200551"/>
                    <a:pt x="1525" y="157689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D57C98A-8E3F-4ECF-A8A9-BCCE23022761}"/>
                </a:ext>
              </a:extLst>
            </p:cNvPr>
            <p:cNvSpPr/>
            <p:nvPr/>
          </p:nvSpPr>
          <p:spPr>
            <a:xfrm>
              <a:off x="1022284" y="158921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CD21ED9-92F4-D3CC-9A2B-3AEA260443E5}"/>
                </a:ext>
              </a:extLst>
            </p:cNvPr>
            <p:cNvSpPr/>
            <p:nvPr/>
          </p:nvSpPr>
          <p:spPr>
            <a:xfrm>
              <a:off x="765761" y="1573585"/>
              <a:ext cx="119312" cy="295337"/>
            </a:xfrm>
            <a:custGeom>
              <a:avLst/>
              <a:gdLst>
                <a:gd name="connsiteX0" fmla="*/ 2609 w 119312"/>
                <a:gd name="connsiteY0" fmla="*/ 47669 h 295337"/>
                <a:gd name="connsiteX1" fmla="*/ 16897 w 119312"/>
                <a:gd name="connsiteY1" fmla="*/ 157206 h 295337"/>
                <a:gd name="connsiteX2" fmla="*/ 57378 w 119312"/>
                <a:gd name="connsiteY2" fmla="*/ 247694 h 295337"/>
                <a:gd name="connsiteX3" fmla="*/ 88334 w 119312"/>
                <a:gd name="connsiteY3" fmla="*/ 295319 h 295337"/>
                <a:gd name="connsiteX4" fmla="*/ 119291 w 119312"/>
                <a:gd name="connsiteY4" fmla="*/ 242931 h 295337"/>
                <a:gd name="connsiteX5" fmla="*/ 93097 w 119312"/>
                <a:gd name="connsiteY5" fmla="*/ 185781 h 295337"/>
                <a:gd name="connsiteX6" fmla="*/ 83572 w 119312"/>
                <a:gd name="connsiteY6" fmla="*/ 133394 h 295337"/>
                <a:gd name="connsiteX7" fmla="*/ 76428 w 119312"/>
                <a:gd name="connsiteY7" fmla="*/ 61956 h 295337"/>
                <a:gd name="connsiteX8" fmla="*/ 66903 w 119312"/>
                <a:gd name="connsiteY8" fmla="*/ 44 h 295337"/>
                <a:gd name="connsiteX9" fmla="*/ 2609 w 119312"/>
                <a:gd name="connsiteY9" fmla="*/ 47669 h 29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12" h="295337">
                  <a:moveTo>
                    <a:pt x="2609" y="47669"/>
                  </a:moveTo>
                  <a:cubicBezTo>
                    <a:pt x="-5725" y="73863"/>
                    <a:pt x="7769" y="123869"/>
                    <a:pt x="16897" y="157206"/>
                  </a:cubicBezTo>
                  <a:cubicBezTo>
                    <a:pt x="26025" y="190543"/>
                    <a:pt x="45472" y="224675"/>
                    <a:pt x="57378" y="247694"/>
                  </a:cubicBezTo>
                  <a:cubicBezTo>
                    <a:pt x="69284" y="270713"/>
                    <a:pt x="78015" y="296113"/>
                    <a:pt x="88334" y="295319"/>
                  </a:cubicBezTo>
                  <a:cubicBezTo>
                    <a:pt x="98653" y="294525"/>
                    <a:pt x="118497" y="261187"/>
                    <a:pt x="119291" y="242931"/>
                  </a:cubicBezTo>
                  <a:cubicBezTo>
                    <a:pt x="120085" y="224675"/>
                    <a:pt x="99050" y="204037"/>
                    <a:pt x="93097" y="185781"/>
                  </a:cubicBezTo>
                  <a:cubicBezTo>
                    <a:pt x="87144" y="167525"/>
                    <a:pt x="86350" y="154032"/>
                    <a:pt x="83572" y="133394"/>
                  </a:cubicBezTo>
                  <a:cubicBezTo>
                    <a:pt x="80794" y="112757"/>
                    <a:pt x="79206" y="84181"/>
                    <a:pt x="76428" y="61956"/>
                  </a:cubicBezTo>
                  <a:cubicBezTo>
                    <a:pt x="73650" y="39731"/>
                    <a:pt x="77619" y="1234"/>
                    <a:pt x="66903" y="44"/>
                  </a:cubicBezTo>
                  <a:cubicBezTo>
                    <a:pt x="56187" y="-1146"/>
                    <a:pt x="10943" y="21475"/>
                    <a:pt x="2609" y="476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77CEFA5C-0A80-ACA2-DA4F-A4DDD4A9344B}"/>
                </a:ext>
              </a:extLst>
            </p:cNvPr>
            <p:cNvSpPr/>
            <p:nvPr/>
          </p:nvSpPr>
          <p:spPr>
            <a:xfrm>
              <a:off x="899804" y="1537606"/>
              <a:ext cx="105109" cy="284742"/>
            </a:xfrm>
            <a:custGeom>
              <a:avLst/>
              <a:gdLst>
                <a:gd name="connsiteX0" fmla="*/ 12215 w 105109"/>
                <a:gd name="connsiteY0" fmla="*/ 682 h 284742"/>
                <a:gd name="connsiteX1" fmla="*/ 309 w 105109"/>
                <a:gd name="connsiteY1" fmla="*/ 72119 h 284742"/>
                <a:gd name="connsiteX2" fmla="*/ 5071 w 105109"/>
                <a:gd name="connsiteY2" fmla="*/ 145938 h 284742"/>
                <a:gd name="connsiteX3" fmla="*/ 21740 w 105109"/>
                <a:gd name="connsiteY3" fmla="*/ 214994 h 284742"/>
                <a:gd name="connsiteX4" fmla="*/ 36027 w 105109"/>
                <a:gd name="connsiteY4" fmla="*/ 262619 h 284742"/>
                <a:gd name="connsiteX5" fmla="*/ 76509 w 105109"/>
                <a:gd name="connsiteY5" fmla="*/ 284050 h 284742"/>
                <a:gd name="connsiteX6" fmla="*/ 105084 w 105109"/>
                <a:gd name="connsiteY6" fmla="*/ 238807 h 284742"/>
                <a:gd name="connsiteX7" fmla="*/ 81271 w 105109"/>
                <a:gd name="connsiteY7" fmla="*/ 210232 h 284742"/>
                <a:gd name="connsiteX8" fmla="*/ 66984 w 105109"/>
                <a:gd name="connsiteY8" fmla="*/ 174513 h 284742"/>
                <a:gd name="connsiteX9" fmla="*/ 59840 w 105109"/>
                <a:gd name="connsiteY9" fmla="*/ 136413 h 284742"/>
                <a:gd name="connsiteX10" fmla="*/ 43171 w 105109"/>
                <a:gd name="connsiteY10" fmla="*/ 86407 h 284742"/>
                <a:gd name="connsiteX11" fmla="*/ 57459 w 105109"/>
                <a:gd name="connsiteY11" fmla="*/ 38782 h 284742"/>
                <a:gd name="connsiteX12" fmla="*/ 12215 w 105109"/>
                <a:gd name="connsiteY12" fmla="*/ 682 h 2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109" h="284742">
                  <a:moveTo>
                    <a:pt x="12215" y="682"/>
                  </a:moveTo>
                  <a:cubicBezTo>
                    <a:pt x="2690" y="6238"/>
                    <a:pt x="1500" y="47910"/>
                    <a:pt x="309" y="72119"/>
                  </a:cubicBezTo>
                  <a:cubicBezTo>
                    <a:pt x="-882" y="96328"/>
                    <a:pt x="1499" y="122126"/>
                    <a:pt x="5071" y="145938"/>
                  </a:cubicBezTo>
                  <a:cubicBezTo>
                    <a:pt x="8643" y="169750"/>
                    <a:pt x="16581" y="195547"/>
                    <a:pt x="21740" y="214994"/>
                  </a:cubicBezTo>
                  <a:cubicBezTo>
                    <a:pt x="26899" y="234441"/>
                    <a:pt x="26899" y="251110"/>
                    <a:pt x="36027" y="262619"/>
                  </a:cubicBezTo>
                  <a:cubicBezTo>
                    <a:pt x="45155" y="274128"/>
                    <a:pt x="65000" y="288019"/>
                    <a:pt x="76509" y="284050"/>
                  </a:cubicBezTo>
                  <a:cubicBezTo>
                    <a:pt x="88018" y="280081"/>
                    <a:pt x="104290" y="251110"/>
                    <a:pt x="105084" y="238807"/>
                  </a:cubicBezTo>
                  <a:cubicBezTo>
                    <a:pt x="105878" y="226504"/>
                    <a:pt x="87621" y="220948"/>
                    <a:pt x="81271" y="210232"/>
                  </a:cubicBezTo>
                  <a:cubicBezTo>
                    <a:pt x="74921" y="199516"/>
                    <a:pt x="70556" y="186816"/>
                    <a:pt x="66984" y="174513"/>
                  </a:cubicBezTo>
                  <a:cubicBezTo>
                    <a:pt x="63412" y="162210"/>
                    <a:pt x="63809" y="151097"/>
                    <a:pt x="59840" y="136413"/>
                  </a:cubicBezTo>
                  <a:cubicBezTo>
                    <a:pt x="55871" y="121729"/>
                    <a:pt x="43568" y="102679"/>
                    <a:pt x="43171" y="86407"/>
                  </a:cubicBezTo>
                  <a:cubicBezTo>
                    <a:pt x="42774" y="70135"/>
                    <a:pt x="55475" y="52673"/>
                    <a:pt x="57459" y="38782"/>
                  </a:cubicBezTo>
                  <a:cubicBezTo>
                    <a:pt x="59443" y="24891"/>
                    <a:pt x="21740" y="-4874"/>
                    <a:pt x="12215" y="68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D02422A-49A7-CB58-1881-041D81403CC7}"/>
              </a:ext>
            </a:extLst>
          </p:cNvPr>
          <p:cNvGrpSpPr/>
          <p:nvPr/>
        </p:nvGrpSpPr>
        <p:grpSpPr>
          <a:xfrm>
            <a:off x="1496484" y="1134610"/>
            <a:ext cx="142205" cy="127325"/>
            <a:chOff x="484984" y="1416481"/>
            <a:chExt cx="646110" cy="498059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26A0D38A-76E7-B9E4-6AF3-6CE8F77BDD53}"/>
                </a:ext>
              </a:extLst>
            </p:cNvPr>
            <p:cNvSpPr/>
            <p:nvPr/>
          </p:nvSpPr>
          <p:spPr>
            <a:xfrm>
              <a:off x="975104" y="1780260"/>
              <a:ext cx="74844" cy="105294"/>
            </a:xfrm>
            <a:custGeom>
              <a:avLst/>
              <a:gdLst>
                <a:gd name="connsiteX0" fmla="*/ 73323 w 74844"/>
                <a:gd name="connsiteY0" fmla="*/ 1806 h 105294"/>
                <a:gd name="connsiteX1" fmla="*/ 49511 w 74844"/>
                <a:gd name="connsiteY1" fmla="*/ 104200 h 105294"/>
                <a:gd name="connsiteX2" fmla="*/ 35223 w 74844"/>
                <a:gd name="connsiteY2" fmla="*/ 56575 h 105294"/>
                <a:gd name="connsiteX3" fmla="*/ 13792 w 74844"/>
                <a:gd name="connsiteY3" fmla="*/ 68481 h 105294"/>
                <a:gd name="connsiteX4" fmla="*/ 1886 w 74844"/>
                <a:gd name="connsiteY4" fmla="*/ 39906 h 105294"/>
                <a:gd name="connsiteX5" fmla="*/ 73323 w 74844"/>
                <a:gd name="connsiteY5" fmla="*/ 1806 h 10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" h="105294">
                  <a:moveTo>
                    <a:pt x="73323" y="1806"/>
                  </a:moveTo>
                  <a:cubicBezTo>
                    <a:pt x="81260" y="12522"/>
                    <a:pt x="55861" y="95072"/>
                    <a:pt x="49511" y="104200"/>
                  </a:cubicBezTo>
                  <a:cubicBezTo>
                    <a:pt x="43161" y="113328"/>
                    <a:pt x="41176" y="62528"/>
                    <a:pt x="35223" y="56575"/>
                  </a:cubicBezTo>
                  <a:cubicBezTo>
                    <a:pt x="29270" y="50622"/>
                    <a:pt x="19348" y="71259"/>
                    <a:pt x="13792" y="68481"/>
                  </a:cubicBezTo>
                  <a:cubicBezTo>
                    <a:pt x="8236" y="65703"/>
                    <a:pt x="-4861" y="48637"/>
                    <a:pt x="1886" y="39906"/>
                  </a:cubicBezTo>
                  <a:cubicBezTo>
                    <a:pt x="8633" y="31175"/>
                    <a:pt x="65386" y="-8910"/>
                    <a:pt x="73323" y="1806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96FD13D-423B-2070-3AEF-32CC22A4150B}"/>
                </a:ext>
              </a:extLst>
            </p:cNvPr>
            <p:cNvSpPr/>
            <p:nvPr/>
          </p:nvSpPr>
          <p:spPr>
            <a:xfrm>
              <a:off x="784039" y="1416481"/>
              <a:ext cx="287771" cy="164569"/>
            </a:xfrm>
            <a:custGeom>
              <a:avLst/>
              <a:gdLst>
                <a:gd name="connsiteX0" fmla="*/ 50254 w 329178"/>
                <a:gd name="connsiteY0" fmla="*/ 164435 h 164569"/>
                <a:gd name="connsiteX1" fmla="*/ 2629 w 329178"/>
                <a:gd name="connsiteY1" fmla="*/ 104904 h 164569"/>
                <a:gd name="connsiteX2" fmla="*/ 102642 w 329178"/>
                <a:gd name="connsiteY2" fmla="*/ 135860 h 164569"/>
                <a:gd name="connsiteX3" fmla="*/ 59779 w 329178"/>
                <a:gd name="connsiteY3" fmla="*/ 59660 h 164569"/>
                <a:gd name="connsiteX4" fmla="*/ 150267 w 329178"/>
                <a:gd name="connsiteY4" fmla="*/ 116810 h 164569"/>
                <a:gd name="connsiteX5" fmla="*/ 128836 w 329178"/>
                <a:gd name="connsiteY5" fmla="*/ 21560 h 164569"/>
                <a:gd name="connsiteX6" fmla="*/ 205036 w 329178"/>
                <a:gd name="connsiteY6" fmla="*/ 104904 h 164569"/>
                <a:gd name="connsiteX7" fmla="*/ 200273 w 329178"/>
                <a:gd name="connsiteY7" fmla="*/ 26322 h 164569"/>
                <a:gd name="connsiteX8" fmla="*/ 257423 w 329178"/>
                <a:gd name="connsiteY8" fmla="*/ 107285 h 164569"/>
                <a:gd name="connsiteX9" fmla="*/ 247898 w 329178"/>
                <a:gd name="connsiteY9" fmla="*/ 129 h 164569"/>
                <a:gd name="connsiteX10" fmla="*/ 328861 w 329178"/>
                <a:gd name="connsiteY10" fmla="*/ 133479 h 164569"/>
                <a:gd name="connsiteX11" fmla="*/ 266948 w 329178"/>
                <a:gd name="connsiteY11" fmla="*/ 121572 h 164569"/>
                <a:gd name="connsiteX12" fmla="*/ 50254 w 329178"/>
                <a:gd name="connsiteY12" fmla="*/ 164435 h 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178" h="164569">
                  <a:moveTo>
                    <a:pt x="50254" y="164435"/>
                  </a:moveTo>
                  <a:cubicBezTo>
                    <a:pt x="6201" y="161657"/>
                    <a:pt x="-6102" y="109666"/>
                    <a:pt x="2629" y="104904"/>
                  </a:cubicBezTo>
                  <a:cubicBezTo>
                    <a:pt x="11360" y="100142"/>
                    <a:pt x="93117" y="143401"/>
                    <a:pt x="102642" y="135860"/>
                  </a:cubicBezTo>
                  <a:cubicBezTo>
                    <a:pt x="112167" y="128319"/>
                    <a:pt x="51841" y="62835"/>
                    <a:pt x="59779" y="59660"/>
                  </a:cubicBezTo>
                  <a:cubicBezTo>
                    <a:pt x="67717" y="56485"/>
                    <a:pt x="138758" y="123160"/>
                    <a:pt x="150267" y="116810"/>
                  </a:cubicBezTo>
                  <a:cubicBezTo>
                    <a:pt x="161777" y="110460"/>
                    <a:pt x="119708" y="23544"/>
                    <a:pt x="128836" y="21560"/>
                  </a:cubicBezTo>
                  <a:cubicBezTo>
                    <a:pt x="137964" y="19576"/>
                    <a:pt x="193130" y="104110"/>
                    <a:pt x="205036" y="104904"/>
                  </a:cubicBezTo>
                  <a:cubicBezTo>
                    <a:pt x="216942" y="105698"/>
                    <a:pt x="191542" y="25925"/>
                    <a:pt x="200273" y="26322"/>
                  </a:cubicBezTo>
                  <a:cubicBezTo>
                    <a:pt x="209004" y="26719"/>
                    <a:pt x="249486" y="111650"/>
                    <a:pt x="257423" y="107285"/>
                  </a:cubicBezTo>
                  <a:cubicBezTo>
                    <a:pt x="265360" y="102920"/>
                    <a:pt x="235992" y="-4237"/>
                    <a:pt x="247898" y="129"/>
                  </a:cubicBezTo>
                  <a:cubicBezTo>
                    <a:pt x="259804" y="4495"/>
                    <a:pt x="325686" y="113238"/>
                    <a:pt x="328861" y="133479"/>
                  </a:cubicBezTo>
                  <a:cubicBezTo>
                    <a:pt x="332036" y="153719"/>
                    <a:pt x="311398" y="117206"/>
                    <a:pt x="266948" y="121572"/>
                  </a:cubicBezTo>
                  <a:cubicBezTo>
                    <a:pt x="222498" y="125937"/>
                    <a:pt x="94307" y="167213"/>
                    <a:pt x="50254" y="164435"/>
                  </a:cubicBezTo>
                  <a:close/>
                </a:path>
              </a:pathLst>
            </a:cu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FB49E7B-1CC3-92B3-9D51-C2216A105594}"/>
                </a:ext>
              </a:extLst>
            </p:cNvPr>
            <p:cNvSpPr/>
            <p:nvPr/>
          </p:nvSpPr>
          <p:spPr>
            <a:xfrm>
              <a:off x="484984" y="1612079"/>
              <a:ext cx="248441" cy="302461"/>
            </a:xfrm>
            <a:custGeom>
              <a:avLst/>
              <a:gdLst>
                <a:gd name="connsiteX0" fmla="*/ 3172 w 248441"/>
                <a:gd name="connsiteY0" fmla="*/ 27 h 302461"/>
                <a:gd name="connsiteX1" fmla="*/ 103185 w 248441"/>
                <a:gd name="connsiteY1" fmla="*/ 116709 h 302461"/>
                <a:gd name="connsiteX2" fmla="*/ 15079 w 248441"/>
                <a:gd name="connsiteY2" fmla="*/ 302446 h 302461"/>
                <a:gd name="connsiteX3" fmla="*/ 248441 w 248441"/>
                <a:gd name="connsiteY3" fmla="*/ 126234 h 302461"/>
                <a:gd name="connsiteX4" fmla="*/ 3172 w 248441"/>
                <a:gd name="connsiteY4" fmla="*/ 27 h 3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41" h="302461">
                  <a:moveTo>
                    <a:pt x="3172" y="27"/>
                  </a:moveTo>
                  <a:cubicBezTo>
                    <a:pt x="-21037" y="-1560"/>
                    <a:pt x="101201" y="66306"/>
                    <a:pt x="103185" y="116709"/>
                  </a:cubicBezTo>
                  <a:cubicBezTo>
                    <a:pt x="105169" y="167112"/>
                    <a:pt x="-9130" y="300859"/>
                    <a:pt x="15079" y="302446"/>
                  </a:cubicBezTo>
                  <a:cubicBezTo>
                    <a:pt x="39288" y="304033"/>
                    <a:pt x="248044" y="179415"/>
                    <a:pt x="248441" y="126234"/>
                  </a:cubicBezTo>
                  <a:cubicBezTo>
                    <a:pt x="248838" y="73053"/>
                    <a:pt x="27381" y="1614"/>
                    <a:pt x="3172" y="27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9619F14-9305-2CF8-349A-1CF49923D57D}"/>
                </a:ext>
              </a:extLst>
            </p:cNvPr>
            <p:cNvSpPr/>
            <p:nvPr/>
          </p:nvSpPr>
          <p:spPr>
            <a:xfrm>
              <a:off x="724756" y="1522902"/>
              <a:ext cx="406338" cy="338554"/>
            </a:xfrm>
            <a:custGeom>
              <a:avLst/>
              <a:gdLst>
                <a:gd name="connsiteX0" fmla="*/ 1525 w 402393"/>
                <a:gd name="connsiteY0" fmla="*/ 157689 h 314170"/>
                <a:gd name="connsiteX1" fmla="*/ 84869 w 402393"/>
                <a:gd name="connsiteY1" fmla="*/ 45770 h 314170"/>
                <a:gd name="connsiteX2" fmla="*/ 246794 w 402393"/>
                <a:gd name="connsiteY2" fmla="*/ 527 h 314170"/>
                <a:gd name="connsiteX3" fmla="*/ 399194 w 402393"/>
                <a:gd name="connsiteY3" fmla="*/ 71964 h 314170"/>
                <a:gd name="connsiteX4" fmla="*/ 353950 w 402393"/>
                <a:gd name="connsiteY4" fmla="*/ 121970 h 314170"/>
                <a:gd name="connsiteX5" fmla="*/ 396813 w 402393"/>
                <a:gd name="connsiteY5" fmla="*/ 150545 h 314170"/>
                <a:gd name="connsiteX6" fmla="*/ 358713 w 402393"/>
                <a:gd name="connsiteY6" fmla="*/ 241033 h 314170"/>
                <a:gd name="connsiteX7" fmla="*/ 194407 w 402393"/>
                <a:gd name="connsiteY7" fmla="*/ 300564 h 314170"/>
                <a:gd name="connsiteX8" fmla="*/ 44388 w 402393"/>
                <a:gd name="connsiteY8" fmla="*/ 302945 h 314170"/>
                <a:gd name="connsiteX9" fmla="*/ 1525 w 402393"/>
                <a:gd name="connsiteY9" fmla="*/ 157689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93" h="314170">
                  <a:moveTo>
                    <a:pt x="1525" y="157689"/>
                  </a:moveTo>
                  <a:cubicBezTo>
                    <a:pt x="8272" y="114827"/>
                    <a:pt x="43991" y="71964"/>
                    <a:pt x="84869" y="45770"/>
                  </a:cubicBezTo>
                  <a:cubicBezTo>
                    <a:pt x="125747" y="19576"/>
                    <a:pt x="194407" y="-3839"/>
                    <a:pt x="246794" y="527"/>
                  </a:cubicBezTo>
                  <a:cubicBezTo>
                    <a:pt x="299181" y="4893"/>
                    <a:pt x="381335" y="51724"/>
                    <a:pt x="399194" y="71964"/>
                  </a:cubicBezTo>
                  <a:cubicBezTo>
                    <a:pt x="417053" y="92204"/>
                    <a:pt x="354347" y="108873"/>
                    <a:pt x="353950" y="121970"/>
                  </a:cubicBezTo>
                  <a:cubicBezTo>
                    <a:pt x="353553" y="135067"/>
                    <a:pt x="396019" y="130701"/>
                    <a:pt x="396813" y="150545"/>
                  </a:cubicBezTo>
                  <a:cubicBezTo>
                    <a:pt x="397607" y="170389"/>
                    <a:pt x="392447" y="216030"/>
                    <a:pt x="358713" y="241033"/>
                  </a:cubicBezTo>
                  <a:cubicBezTo>
                    <a:pt x="324979" y="266036"/>
                    <a:pt x="246794" y="290245"/>
                    <a:pt x="194407" y="300564"/>
                  </a:cubicBezTo>
                  <a:cubicBezTo>
                    <a:pt x="142020" y="310883"/>
                    <a:pt x="78123" y="323979"/>
                    <a:pt x="44388" y="302945"/>
                  </a:cubicBezTo>
                  <a:cubicBezTo>
                    <a:pt x="10654" y="281911"/>
                    <a:pt x="-5222" y="200551"/>
                    <a:pt x="1525" y="157689"/>
                  </a:cubicBezTo>
                  <a:close/>
                </a:path>
              </a:pathLst>
            </a:custGeom>
            <a:solidFill>
              <a:srgbClr val="FFF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D71AE1D-6D98-51F2-9E6A-6D08B5694D1A}"/>
                </a:ext>
              </a:extLst>
            </p:cNvPr>
            <p:cNvSpPr/>
            <p:nvPr/>
          </p:nvSpPr>
          <p:spPr>
            <a:xfrm>
              <a:off x="1022284" y="158921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A859546-7E39-D699-5F90-AE9F056E542A}"/>
                </a:ext>
              </a:extLst>
            </p:cNvPr>
            <p:cNvSpPr/>
            <p:nvPr/>
          </p:nvSpPr>
          <p:spPr>
            <a:xfrm>
              <a:off x="765761" y="1573585"/>
              <a:ext cx="119312" cy="295337"/>
            </a:xfrm>
            <a:custGeom>
              <a:avLst/>
              <a:gdLst>
                <a:gd name="connsiteX0" fmla="*/ 2609 w 119312"/>
                <a:gd name="connsiteY0" fmla="*/ 47669 h 295337"/>
                <a:gd name="connsiteX1" fmla="*/ 16897 w 119312"/>
                <a:gd name="connsiteY1" fmla="*/ 157206 h 295337"/>
                <a:gd name="connsiteX2" fmla="*/ 57378 w 119312"/>
                <a:gd name="connsiteY2" fmla="*/ 247694 h 295337"/>
                <a:gd name="connsiteX3" fmla="*/ 88334 w 119312"/>
                <a:gd name="connsiteY3" fmla="*/ 295319 h 295337"/>
                <a:gd name="connsiteX4" fmla="*/ 119291 w 119312"/>
                <a:gd name="connsiteY4" fmla="*/ 242931 h 295337"/>
                <a:gd name="connsiteX5" fmla="*/ 93097 w 119312"/>
                <a:gd name="connsiteY5" fmla="*/ 185781 h 295337"/>
                <a:gd name="connsiteX6" fmla="*/ 83572 w 119312"/>
                <a:gd name="connsiteY6" fmla="*/ 133394 h 295337"/>
                <a:gd name="connsiteX7" fmla="*/ 76428 w 119312"/>
                <a:gd name="connsiteY7" fmla="*/ 61956 h 295337"/>
                <a:gd name="connsiteX8" fmla="*/ 66903 w 119312"/>
                <a:gd name="connsiteY8" fmla="*/ 44 h 295337"/>
                <a:gd name="connsiteX9" fmla="*/ 2609 w 119312"/>
                <a:gd name="connsiteY9" fmla="*/ 47669 h 29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12" h="295337">
                  <a:moveTo>
                    <a:pt x="2609" y="47669"/>
                  </a:moveTo>
                  <a:cubicBezTo>
                    <a:pt x="-5725" y="73863"/>
                    <a:pt x="7769" y="123869"/>
                    <a:pt x="16897" y="157206"/>
                  </a:cubicBezTo>
                  <a:cubicBezTo>
                    <a:pt x="26025" y="190543"/>
                    <a:pt x="45472" y="224675"/>
                    <a:pt x="57378" y="247694"/>
                  </a:cubicBezTo>
                  <a:cubicBezTo>
                    <a:pt x="69284" y="270713"/>
                    <a:pt x="78015" y="296113"/>
                    <a:pt x="88334" y="295319"/>
                  </a:cubicBezTo>
                  <a:cubicBezTo>
                    <a:pt x="98653" y="294525"/>
                    <a:pt x="118497" y="261187"/>
                    <a:pt x="119291" y="242931"/>
                  </a:cubicBezTo>
                  <a:cubicBezTo>
                    <a:pt x="120085" y="224675"/>
                    <a:pt x="99050" y="204037"/>
                    <a:pt x="93097" y="185781"/>
                  </a:cubicBezTo>
                  <a:cubicBezTo>
                    <a:pt x="87144" y="167525"/>
                    <a:pt x="86350" y="154032"/>
                    <a:pt x="83572" y="133394"/>
                  </a:cubicBezTo>
                  <a:cubicBezTo>
                    <a:pt x="80794" y="112757"/>
                    <a:pt x="79206" y="84181"/>
                    <a:pt x="76428" y="61956"/>
                  </a:cubicBezTo>
                  <a:cubicBezTo>
                    <a:pt x="73650" y="39731"/>
                    <a:pt x="77619" y="1234"/>
                    <a:pt x="66903" y="44"/>
                  </a:cubicBezTo>
                  <a:cubicBezTo>
                    <a:pt x="56187" y="-1146"/>
                    <a:pt x="10943" y="21475"/>
                    <a:pt x="2609" y="476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D9AAEAF-5B86-E14F-BBF1-26ACC1F53B5A}"/>
                </a:ext>
              </a:extLst>
            </p:cNvPr>
            <p:cNvSpPr/>
            <p:nvPr/>
          </p:nvSpPr>
          <p:spPr>
            <a:xfrm>
              <a:off x="899804" y="1537606"/>
              <a:ext cx="105109" cy="284742"/>
            </a:xfrm>
            <a:custGeom>
              <a:avLst/>
              <a:gdLst>
                <a:gd name="connsiteX0" fmla="*/ 12215 w 105109"/>
                <a:gd name="connsiteY0" fmla="*/ 682 h 284742"/>
                <a:gd name="connsiteX1" fmla="*/ 309 w 105109"/>
                <a:gd name="connsiteY1" fmla="*/ 72119 h 284742"/>
                <a:gd name="connsiteX2" fmla="*/ 5071 w 105109"/>
                <a:gd name="connsiteY2" fmla="*/ 145938 h 284742"/>
                <a:gd name="connsiteX3" fmla="*/ 21740 w 105109"/>
                <a:gd name="connsiteY3" fmla="*/ 214994 h 284742"/>
                <a:gd name="connsiteX4" fmla="*/ 36027 w 105109"/>
                <a:gd name="connsiteY4" fmla="*/ 262619 h 284742"/>
                <a:gd name="connsiteX5" fmla="*/ 76509 w 105109"/>
                <a:gd name="connsiteY5" fmla="*/ 284050 h 284742"/>
                <a:gd name="connsiteX6" fmla="*/ 105084 w 105109"/>
                <a:gd name="connsiteY6" fmla="*/ 238807 h 284742"/>
                <a:gd name="connsiteX7" fmla="*/ 81271 w 105109"/>
                <a:gd name="connsiteY7" fmla="*/ 210232 h 284742"/>
                <a:gd name="connsiteX8" fmla="*/ 66984 w 105109"/>
                <a:gd name="connsiteY8" fmla="*/ 174513 h 284742"/>
                <a:gd name="connsiteX9" fmla="*/ 59840 w 105109"/>
                <a:gd name="connsiteY9" fmla="*/ 136413 h 284742"/>
                <a:gd name="connsiteX10" fmla="*/ 43171 w 105109"/>
                <a:gd name="connsiteY10" fmla="*/ 86407 h 284742"/>
                <a:gd name="connsiteX11" fmla="*/ 57459 w 105109"/>
                <a:gd name="connsiteY11" fmla="*/ 38782 h 284742"/>
                <a:gd name="connsiteX12" fmla="*/ 12215 w 105109"/>
                <a:gd name="connsiteY12" fmla="*/ 682 h 2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109" h="284742">
                  <a:moveTo>
                    <a:pt x="12215" y="682"/>
                  </a:moveTo>
                  <a:cubicBezTo>
                    <a:pt x="2690" y="6238"/>
                    <a:pt x="1500" y="47910"/>
                    <a:pt x="309" y="72119"/>
                  </a:cubicBezTo>
                  <a:cubicBezTo>
                    <a:pt x="-882" y="96328"/>
                    <a:pt x="1499" y="122126"/>
                    <a:pt x="5071" y="145938"/>
                  </a:cubicBezTo>
                  <a:cubicBezTo>
                    <a:pt x="8643" y="169750"/>
                    <a:pt x="16581" y="195547"/>
                    <a:pt x="21740" y="214994"/>
                  </a:cubicBezTo>
                  <a:cubicBezTo>
                    <a:pt x="26899" y="234441"/>
                    <a:pt x="26899" y="251110"/>
                    <a:pt x="36027" y="262619"/>
                  </a:cubicBezTo>
                  <a:cubicBezTo>
                    <a:pt x="45155" y="274128"/>
                    <a:pt x="65000" y="288019"/>
                    <a:pt x="76509" y="284050"/>
                  </a:cubicBezTo>
                  <a:cubicBezTo>
                    <a:pt x="88018" y="280081"/>
                    <a:pt x="104290" y="251110"/>
                    <a:pt x="105084" y="238807"/>
                  </a:cubicBezTo>
                  <a:cubicBezTo>
                    <a:pt x="105878" y="226504"/>
                    <a:pt x="87621" y="220948"/>
                    <a:pt x="81271" y="210232"/>
                  </a:cubicBezTo>
                  <a:cubicBezTo>
                    <a:pt x="74921" y="199516"/>
                    <a:pt x="70556" y="186816"/>
                    <a:pt x="66984" y="174513"/>
                  </a:cubicBezTo>
                  <a:cubicBezTo>
                    <a:pt x="63412" y="162210"/>
                    <a:pt x="63809" y="151097"/>
                    <a:pt x="59840" y="136413"/>
                  </a:cubicBezTo>
                  <a:cubicBezTo>
                    <a:pt x="55871" y="121729"/>
                    <a:pt x="43568" y="102679"/>
                    <a:pt x="43171" y="86407"/>
                  </a:cubicBezTo>
                  <a:cubicBezTo>
                    <a:pt x="42774" y="70135"/>
                    <a:pt x="55475" y="52673"/>
                    <a:pt x="57459" y="38782"/>
                  </a:cubicBezTo>
                  <a:cubicBezTo>
                    <a:pt x="59443" y="24891"/>
                    <a:pt x="21740" y="-4874"/>
                    <a:pt x="12215" y="68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3037D49-923C-33D6-DE7D-840812B1B31C}"/>
              </a:ext>
            </a:extLst>
          </p:cNvPr>
          <p:cNvSpPr txBox="1"/>
          <p:nvPr/>
        </p:nvSpPr>
        <p:spPr>
          <a:xfrm>
            <a:off x="5624776" y="648349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2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2369379C-D8A8-5C57-C695-45B04CA22C53}"/>
              </a:ext>
            </a:extLst>
          </p:cNvPr>
          <p:cNvGrpSpPr/>
          <p:nvPr/>
        </p:nvGrpSpPr>
        <p:grpSpPr>
          <a:xfrm>
            <a:off x="4526134" y="1161486"/>
            <a:ext cx="6648354" cy="3876675"/>
            <a:chOff x="4745500" y="1092376"/>
            <a:chExt cx="3072157" cy="1931128"/>
          </a:xfrm>
        </p:grpSpPr>
        <p:pic>
          <p:nvPicPr>
            <p:cNvPr id="81" name="Imagen 80" descr="Gráfico, Patrón de fondo&#10;&#10;Descripción generada automáticamente">
              <a:extLst>
                <a:ext uri="{FF2B5EF4-FFF2-40B4-BE49-F238E27FC236}">
                  <a16:creationId xmlns:a16="http://schemas.microsoft.com/office/drawing/2014/main" id="{01CAAC69-8F51-AEA8-719A-D78DD0763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2" t="2399" r="2813" b="5840"/>
            <a:stretch/>
          </p:blipFill>
          <p:spPr>
            <a:xfrm>
              <a:off x="4745500" y="1092376"/>
              <a:ext cx="3072157" cy="1931128"/>
            </a:xfrm>
            <a:prstGeom prst="rect">
              <a:avLst/>
            </a:prstGeom>
          </p:spPr>
        </p:pic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F8452CE-F912-A887-4E06-86F303129926}"/>
                </a:ext>
              </a:extLst>
            </p:cNvPr>
            <p:cNvGrpSpPr/>
            <p:nvPr/>
          </p:nvGrpSpPr>
          <p:grpSpPr>
            <a:xfrm>
              <a:off x="6850988" y="2427915"/>
              <a:ext cx="142205" cy="127325"/>
              <a:chOff x="484987" y="1416477"/>
              <a:chExt cx="646113" cy="498058"/>
            </a:xfrm>
          </p:grpSpPr>
          <p:sp>
            <p:nvSpPr>
              <p:cNvPr id="57" name="Forma libre: forma 56">
                <a:extLst>
                  <a:ext uri="{FF2B5EF4-FFF2-40B4-BE49-F238E27FC236}">
                    <a16:creationId xmlns:a16="http://schemas.microsoft.com/office/drawing/2014/main" id="{B70A8AC2-B86A-16E3-B8C9-AE412FF62CE0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9A7832D4-892F-9F9B-8C80-25100EF30758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8A01C1D8-BB9B-64BB-FF95-6C0506CFC59D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67C086BC-9DBF-1090-ED8E-CEA3F8FEF389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00ABBB8-C527-FD5A-062E-A69E58ED9C96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FA784F2B-1CAA-9104-24AE-640CAD9DFA12}"/>
                  </a:ext>
                </a:extLst>
              </p:cNvPr>
              <p:cNvSpPr/>
              <p:nvPr/>
            </p:nvSpPr>
            <p:spPr>
              <a:xfrm>
                <a:off x="765763" y="1573579"/>
                <a:ext cx="119313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3" name="Forma libre: forma 62">
                <a:extLst>
                  <a:ext uri="{FF2B5EF4-FFF2-40B4-BE49-F238E27FC236}">
                    <a16:creationId xmlns:a16="http://schemas.microsoft.com/office/drawing/2014/main" id="{F36F5B0F-B760-7A1C-B296-02354FC4F0A6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BE46EB1A-C4B3-F99B-6784-10B6D1EF7F6F}"/>
                </a:ext>
              </a:extLst>
            </p:cNvPr>
            <p:cNvGrpSpPr/>
            <p:nvPr/>
          </p:nvGrpSpPr>
          <p:grpSpPr>
            <a:xfrm>
              <a:off x="7001122" y="2509987"/>
              <a:ext cx="142205" cy="127325"/>
              <a:chOff x="484987" y="1416477"/>
              <a:chExt cx="646113" cy="498058"/>
            </a:xfrm>
          </p:grpSpPr>
          <p:sp>
            <p:nvSpPr>
              <p:cNvPr id="65" name="Forma libre: forma 64">
                <a:extLst>
                  <a:ext uri="{FF2B5EF4-FFF2-40B4-BE49-F238E27FC236}">
                    <a16:creationId xmlns:a16="http://schemas.microsoft.com/office/drawing/2014/main" id="{CC0E1846-7B7E-EF9E-634B-9925301CE9AA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Forma libre: forma 65">
                <a:extLst>
                  <a:ext uri="{FF2B5EF4-FFF2-40B4-BE49-F238E27FC236}">
                    <a16:creationId xmlns:a16="http://schemas.microsoft.com/office/drawing/2014/main" id="{62BEFDB9-ACF4-7819-5CC6-59FF14657FAB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Forma libre: forma 66">
                <a:extLst>
                  <a:ext uri="{FF2B5EF4-FFF2-40B4-BE49-F238E27FC236}">
                    <a16:creationId xmlns:a16="http://schemas.microsoft.com/office/drawing/2014/main" id="{492963A6-6C1A-BBD8-DFD6-DC897A2C8DC9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Forma libre: forma 67">
                <a:extLst>
                  <a:ext uri="{FF2B5EF4-FFF2-40B4-BE49-F238E27FC236}">
                    <a16:creationId xmlns:a16="http://schemas.microsoft.com/office/drawing/2014/main" id="{AA7CF732-0635-FD6F-94BB-221AE12B77B2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C51C8C09-8849-C01F-5C0B-6FAC8B84ACAF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FC9202CE-3203-0D1C-954C-FFF25BB8AF5F}"/>
                  </a:ext>
                </a:extLst>
              </p:cNvPr>
              <p:cNvSpPr/>
              <p:nvPr/>
            </p:nvSpPr>
            <p:spPr>
              <a:xfrm>
                <a:off x="765763" y="1573579"/>
                <a:ext cx="119313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BE403134-6603-1AB3-7F6F-FFB2C8CB865F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7F9C5501-7F9A-9D93-DDAD-039C258E2F0B}"/>
                </a:ext>
              </a:extLst>
            </p:cNvPr>
            <p:cNvGrpSpPr/>
            <p:nvPr/>
          </p:nvGrpSpPr>
          <p:grpSpPr>
            <a:xfrm>
              <a:off x="7019263" y="2336514"/>
              <a:ext cx="142205" cy="127325"/>
              <a:chOff x="484987" y="1416477"/>
              <a:chExt cx="646113" cy="498058"/>
            </a:xfrm>
          </p:grpSpPr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AB0354C8-DC3D-C940-BD71-F78BAF5A8EA9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F488E483-5157-6D83-F8D7-BBF0D6739F57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5" name="Forma libre: forma 74">
                <a:extLst>
                  <a:ext uri="{FF2B5EF4-FFF2-40B4-BE49-F238E27FC236}">
                    <a16:creationId xmlns:a16="http://schemas.microsoft.com/office/drawing/2014/main" id="{11B76B4B-DFCA-CA86-F59F-D974A086F194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E7FAD296-3D8B-F59B-9D99-E02AF4805B06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9B4821BC-03FD-16CE-F801-CD0704017522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998F470-DCD8-776D-C339-1E8BFF0C6233}"/>
                  </a:ext>
                </a:extLst>
              </p:cNvPr>
              <p:cNvSpPr/>
              <p:nvPr/>
            </p:nvSpPr>
            <p:spPr>
              <a:xfrm>
                <a:off x="765763" y="1573579"/>
                <a:ext cx="119313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3D56ED16-6F26-467E-CBEF-37EE522C8140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A2DC135-F163-CD6C-EEFD-ADD0955D4E85}"/>
              </a:ext>
            </a:extLst>
          </p:cNvPr>
          <p:cNvGrpSpPr/>
          <p:nvPr/>
        </p:nvGrpSpPr>
        <p:grpSpPr>
          <a:xfrm>
            <a:off x="5020040" y="1470289"/>
            <a:ext cx="1209472" cy="964356"/>
            <a:chOff x="2988195" y="757255"/>
            <a:chExt cx="661312" cy="49743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5AC285A-5319-5011-4ADD-A576DDD960B5}"/>
                </a:ext>
              </a:extLst>
            </p:cNvPr>
            <p:cNvSpPr/>
            <p:nvPr/>
          </p:nvSpPr>
          <p:spPr>
            <a:xfrm>
              <a:off x="3011982" y="1071572"/>
              <a:ext cx="51955" cy="2667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840FF0E0-8BEB-DAAE-B2AE-EFA8F3173029}"/>
                </a:ext>
              </a:extLst>
            </p:cNvPr>
            <p:cNvSpPr/>
            <p:nvPr/>
          </p:nvSpPr>
          <p:spPr>
            <a:xfrm flipV="1">
              <a:off x="3054833" y="1164651"/>
              <a:ext cx="165827" cy="90035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FCDEFD9-4FCF-EF79-6C13-E48461CD9191}"/>
                </a:ext>
              </a:extLst>
            </p:cNvPr>
            <p:cNvSpPr/>
            <p:nvPr/>
          </p:nvSpPr>
          <p:spPr>
            <a:xfrm>
              <a:off x="3060202" y="951016"/>
              <a:ext cx="165827" cy="90035"/>
            </a:xfrm>
            <a:custGeom>
              <a:avLst/>
              <a:gdLst>
                <a:gd name="connsiteX0" fmla="*/ 261871 w 267740"/>
                <a:gd name="connsiteY0" fmla="*/ 105251 h 154337"/>
                <a:gd name="connsiteX1" fmla="*/ 214246 w 267740"/>
                <a:gd name="connsiteY1" fmla="*/ 17145 h 154337"/>
                <a:gd name="connsiteX2" fmla="*/ 2315 w 267740"/>
                <a:gd name="connsiteY2" fmla="*/ 12382 h 154337"/>
                <a:gd name="connsiteX3" fmla="*/ 111852 w 267740"/>
                <a:gd name="connsiteY3" fmla="*/ 150495 h 154337"/>
                <a:gd name="connsiteX4" fmla="*/ 261871 w 267740"/>
                <a:gd name="connsiteY4" fmla="*/ 105251 h 15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0" h="154337">
                  <a:moveTo>
                    <a:pt x="261871" y="105251"/>
                  </a:moveTo>
                  <a:cubicBezTo>
                    <a:pt x="278937" y="83026"/>
                    <a:pt x="257505" y="32623"/>
                    <a:pt x="214246" y="17145"/>
                  </a:cubicBezTo>
                  <a:cubicBezTo>
                    <a:pt x="170987" y="1667"/>
                    <a:pt x="19381" y="-9843"/>
                    <a:pt x="2315" y="12382"/>
                  </a:cubicBezTo>
                  <a:cubicBezTo>
                    <a:pt x="-14751" y="34607"/>
                    <a:pt x="66608" y="134223"/>
                    <a:pt x="111852" y="150495"/>
                  </a:cubicBezTo>
                  <a:cubicBezTo>
                    <a:pt x="157096" y="166767"/>
                    <a:pt x="244805" y="127476"/>
                    <a:pt x="261871" y="1052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8C3E455-B719-8898-ED81-436DB2DFC95C}"/>
                </a:ext>
              </a:extLst>
            </p:cNvPr>
            <p:cNvSpPr/>
            <p:nvPr/>
          </p:nvSpPr>
          <p:spPr>
            <a:xfrm>
              <a:off x="3412543" y="757255"/>
              <a:ext cx="55717" cy="108454"/>
            </a:xfrm>
            <a:custGeom>
              <a:avLst/>
              <a:gdLst>
                <a:gd name="connsiteX0" fmla="*/ 7088 w 89959"/>
                <a:gd name="connsiteY0" fmla="*/ 151346 h 152003"/>
                <a:gd name="connsiteX1" fmla="*/ 7088 w 89959"/>
                <a:gd name="connsiteY1" fmla="*/ 22758 h 152003"/>
                <a:gd name="connsiteX2" fmla="*/ 76144 w 89959"/>
                <a:gd name="connsiteY2" fmla="*/ 3708 h 152003"/>
                <a:gd name="connsiteX3" fmla="*/ 88051 w 89959"/>
                <a:gd name="connsiteY3" fmla="*/ 65621 h 152003"/>
                <a:gd name="connsiteX4" fmla="*/ 49951 w 89959"/>
                <a:gd name="connsiteY4" fmla="*/ 72764 h 152003"/>
                <a:gd name="connsiteX5" fmla="*/ 7088 w 89959"/>
                <a:gd name="connsiteY5" fmla="*/ 151346 h 15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59" h="152003">
                  <a:moveTo>
                    <a:pt x="7088" y="151346"/>
                  </a:moveTo>
                  <a:cubicBezTo>
                    <a:pt x="-56" y="143012"/>
                    <a:pt x="-4421" y="47364"/>
                    <a:pt x="7088" y="22758"/>
                  </a:cubicBezTo>
                  <a:cubicBezTo>
                    <a:pt x="18597" y="-1848"/>
                    <a:pt x="62650" y="-3436"/>
                    <a:pt x="76144" y="3708"/>
                  </a:cubicBezTo>
                  <a:cubicBezTo>
                    <a:pt x="89638" y="10852"/>
                    <a:pt x="92416" y="54112"/>
                    <a:pt x="88051" y="65621"/>
                  </a:cubicBezTo>
                  <a:cubicBezTo>
                    <a:pt x="83686" y="77130"/>
                    <a:pt x="57095" y="59270"/>
                    <a:pt x="49951" y="72764"/>
                  </a:cubicBezTo>
                  <a:cubicBezTo>
                    <a:pt x="42807" y="86258"/>
                    <a:pt x="14232" y="159680"/>
                    <a:pt x="7088" y="151346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4F7547E5-A4C9-F2F5-83A7-0DB602C48B09}"/>
                </a:ext>
              </a:extLst>
            </p:cNvPr>
            <p:cNvSpPr/>
            <p:nvPr/>
          </p:nvSpPr>
          <p:spPr>
            <a:xfrm>
              <a:off x="3355817" y="835273"/>
              <a:ext cx="144498" cy="123220"/>
            </a:xfrm>
            <a:custGeom>
              <a:avLst/>
              <a:gdLst>
                <a:gd name="connsiteX0" fmla="*/ 9328 w 233302"/>
                <a:gd name="connsiteY0" fmla="*/ 201612 h 211224"/>
                <a:gd name="connsiteX1" fmla="*/ 52190 w 233302"/>
                <a:gd name="connsiteY1" fmla="*/ 34925 h 211224"/>
                <a:gd name="connsiteX2" fmla="*/ 206972 w 233302"/>
                <a:gd name="connsiteY2" fmla="*/ 11112 h 211224"/>
                <a:gd name="connsiteX3" fmla="*/ 214115 w 233302"/>
                <a:gd name="connsiteY3" fmla="*/ 173037 h 211224"/>
                <a:gd name="connsiteX4" fmla="*/ 9328 w 233302"/>
                <a:gd name="connsiteY4" fmla="*/ 201612 h 21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" h="211224">
                  <a:moveTo>
                    <a:pt x="9328" y="201612"/>
                  </a:moveTo>
                  <a:cubicBezTo>
                    <a:pt x="-17660" y="178593"/>
                    <a:pt x="19249" y="66675"/>
                    <a:pt x="52190" y="34925"/>
                  </a:cubicBezTo>
                  <a:cubicBezTo>
                    <a:pt x="85131" y="3175"/>
                    <a:pt x="179985" y="-11907"/>
                    <a:pt x="206972" y="11112"/>
                  </a:cubicBezTo>
                  <a:cubicBezTo>
                    <a:pt x="233960" y="34131"/>
                    <a:pt x="246262" y="143271"/>
                    <a:pt x="214115" y="173037"/>
                  </a:cubicBezTo>
                  <a:cubicBezTo>
                    <a:pt x="181968" y="202803"/>
                    <a:pt x="36316" y="224631"/>
                    <a:pt x="9328" y="20161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7495F0B0-C913-7224-6330-2795690F5C12}"/>
                </a:ext>
              </a:extLst>
            </p:cNvPr>
            <p:cNvSpPr/>
            <p:nvPr/>
          </p:nvSpPr>
          <p:spPr>
            <a:xfrm rot="21212186">
              <a:off x="3065886" y="990951"/>
              <a:ext cx="583621" cy="245828"/>
            </a:xfrm>
            <a:custGeom>
              <a:avLst/>
              <a:gdLst>
                <a:gd name="connsiteX0" fmla="*/ 49382 w 879143"/>
                <a:gd name="connsiteY0" fmla="*/ 63301 h 534292"/>
                <a:gd name="connsiteX1" fmla="*/ 828051 w 879143"/>
                <a:gd name="connsiteY1" fmla="*/ 44251 h 534292"/>
                <a:gd name="connsiteX2" fmla="*/ 732801 w 879143"/>
                <a:gd name="connsiteY2" fmla="*/ 506214 h 534292"/>
                <a:gd name="connsiteX3" fmla="*/ 151776 w 879143"/>
                <a:gd name="connsiteY3" fmla="*/ 439539 h 534292"/>
                <a:gd name="connsiteX4" fmla="*/ 49382 w 879143"/>
                <a:gd name="connsiteY4" fmla="*/ 63301 h 53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43" h="534292">
                  <a:moveTo>
                    <a:pt x="49382" y="63301"/>
                  </a:moveTo>
                  <a:cubicBezTo>
                    <a:pt x="162095" y="-2580"/>
                    <a:pt x="714148" y="-29568"/>
                    <a:pt x="828051" y="44251"/>
                  </a:cubicBezTo>
                  <a:cubicBezTo>
                    <a:pt x="941954" y="118070"/>
                    <a:pt x="845514" y="440333"/>
                    <a:pt x="732801" y="506214"/>
                  </a:cubicBezTo>
                  <a:cubicBezTo>
                    <a:pt x="620089" y="572095"/>
                    <a:pt x="266870" y="510580"/>
                    <a:pt x="151776" y="439539"/>
                  </a:cubicBezTo>
                  <a:cubicBezTo>
                    <a:pt x="36682" y="368498"/>
                    <a:pt x="-63331" y="129182"/>
                    <a:pt x="49382" y="6330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3DA5C652-85E8-4ACF-47B2-CF898FF7CD47}"/>
                </a:ext>
              </a:extLst>
            </p:cNvPr>
            <p:cNvSpPr/>
            <p:nvPr/>
          </p:nvSpPr>
          <p:spPr>
            <a:xfrm rot="21344915">
              <a:off x="3290859" y="935957"/>
              <a:ext cx="243369" cy="56725"/>
            </a:xfrm>
            <a:custGeom>
              <a:avLst/>
              <a:gdLst>
                <a:gd name="connsiteX0" fmla="*/ 28823 w 392937"/>
                <a:gd name="connsiteY0" fmla="*/ 92188 h 97239"/>
                <a:gd name="connsiteX1" fmla="*/ 52635 w 392937"/>
                <a:gd name="connsiteY1" fmla="*/ 32657 h 97239"/>
                <a:gd name="connsiteX2" fmla="*/ 357435 w 392937"/>
                <a:gd name="connsiteY2" fmla="*/ 1701 h 97239"/>
                <a:gd name="connsiteX3" fmla="*/ 350291 w 392937"/>
                <a:gd name="connsiteY3" fmla="*/ 82663 h 97239"/>
                <a:gd name="connsiteX4" fmla="*/ 28823 w 392937"/>
                <a:gd name="connsiteY4" fmla="*/ 92188 h 9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37" h="97239">
                  <a:moveTo>
                    <a:pt x="28823" y="92188"/>
                  </a:moveTo>
                  <a:cubicBezTo>
                    <a:pt x="-20786" y="83854"/>
                    <a:pt x="-2134" y="47738"/>
                    <a:pt x="52635" y="32657"/>
                  </a:cubicBezTo>
                  <a:cubicBezTo>
                    <a:pt x="107404" y="17576"/>
                    <a:pt x="307826" y="-6633"/>
                    <a:pt x="357435" y="1701"/>
                  </a:cubicBezTo>
                  <a:cubicBezTo>
                    <a:pt x="407044" y="10035"/>
                    <a:pt x="404663" y="65994"/>
                    <a:pt x="350291" y="82663"/>
                  </a:cubicBezTo>
                  <a:cubicBezTo>
                    <a:pt x="295919" y="99332"/>
                    <a:pt x="78432" y="100522"/>
                    <a:pt x="28823" y="9218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826C16C-5BB3-A710-4582-059429F050EC}"/>
                </a:ext>
              </a:extLst>
            </p:cNvPr>
            <p:cNvSpPr/>
            <p:nvPr/>
          </p:nvSpPr>
          <p:spPr>
            <a:xfrm>
              <a:off x="3421446" y="867909"/>
              <a:ext cx="37909" cy="397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Lágrima 28">
              <a:extLst>
                <a:ext uri="{FF2B5EF4-FFF2-40B4-BE49-F238E27FC236}">
                  <a16:creationId xmlns:a16="http://schemas.microsoft.com/office/drawing/2014/main" id="{DA953C72-450A-39F6-6F3C-C77E715FD0DF}"/>
                </a:ext>
              </a:extLst>
            </p:cNvPr>
            <p:cNvSpPr/>
            <p:nvPr/>
          </p:nvSpPr>
          <p:spPr>
            <a:xfrm rot="8009882">
              <a:off x="2989262" y="1009460"/>
              <a:ext cx="46734" cy="48867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85BBCAE5-34B4-261C-DDF1-9546A14D532D}"/>
                </a:ext>
              </a:extLst>
            </p:cNvPr>
            <p:cNvSpPr/>
            <p:nvPr/>
          </p:nvSpPr>
          <p:spPr>
            <a:xfrm rot="13590118" flipV="1">
              <a:off x="2989263" y="1104330"/>
              <a:ext cx="46734" cy="48867"/>
            </a:xfrm>
            <a:prstGeom prst="teardrop">
              <a:avLst>
                <a:gd name="adj" fmla="val 13915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1662996-7934-D7D6-C739-61B2E8DA0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1416" y="1110674"/>
              <a:ext cx="143061" cy="31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5480C99-1A97-AC28-8C62-FD16287E7929}"/>
                </a:ext>
              </a:extLst>
            </p:cNvPr>
            <p:cNvSpPr/>
            <p:nvPr/>
          </p:nvSpPr>
          <p:spPr>
            <a:xfrm>
              <a:off x="3220204" y="1013826"/>
              <a:ext cx="33863" cy="2101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A03B505-6499-4B0A-297A-3B053346D01E}"/>
                </a:ext>
              </a:extLst>
            </p:cNvPr>
            <p:cNvSpPr/>
            <p:nvPr/>
          </p:nvSpPr>
          <p:spPr>
            <a:xfrm>
              <a:off x="3500784" y="978225"/>
              <a:ext cx="33864" cy="2324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4280674-9D49-EF39-9CB8-22C92D9EEDEE}"/>
                </a:ext>
              </a:extLst>
            </p:cNvPr>
            <p:cNvSpPr/>
            <p:nvPr/>
          </p:nvSpPr>
          <p:spPr>
            <a:xfrm>
              <a:off x="3304708" y="1059095"/>
              <a:ext cx="58215" cy="1015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4E67B91-B282-37D3-38CA-A83E50616A37}"/>
                </a:ext>
              </a:extLst>
            </p:cNvPr>
            <p:cNvSpPr/>
            <p:nvPr/>
          </p:nvSpPr>
          <p:spPr>
            <a:xfrm>
              <a:off x="3413324" y="1057100"/>
              <a:ext cx="53791" cy="948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BBAB635C-D8A4-3DC6-4A04-7FF5881536A2}"/>
                </a:ext>
              </a:extLst>
            </p:cNvPr>
            <p:cNvCxnSpPr>
              <a:cxnSpLocks/>
            </p:cNvCxnSpPr>
            <p:nvPr/>
          </p:nvCxnSpPr>
          <p:spPr>
            <a:xfrm>
              <a:off x="3536125" y="1109285"/>
              <a:ext cx="942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943F7648-91B6-FA6E-B3EE-4E2820AEB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14" y="1110674"/>
              <a:ext cx="449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FA1B58D-AC75-E3C9-FC05-9D1444AB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355817" y="1110674"/>
              <a:ext cx="547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339EECF-6953-171B-0C09-9D9854B64251}"/>
                </a:ext>
              </a:extLst>
            </p:cNvPr>
            <p:cNvCxnSpPr>
              <a:cxnSpLocks/>
            </p:cNvCxnSpPr>
            <p:nvPr/>
          </p:nvCxnSpPr>
          <p:spPr>
            <a:xfrm>
              <a:off x="3467368" y="1110674"/>
              <a:ext cx="3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C8FD807-87AF-FD5D-F305-FEAE8FC04661}"/>
                    </a:ext>
                  </a:extLst>
                </p14:cNvPr>
                <p14:cNvContentPartPr/>
                <p14:nvPr/>
              </p14:nvContentPartPr>
              <p14:xfrm>
                <a:off x="3235856" y="1061749"/>
                <a:ext cx="360" cy="3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42B313FB-32BB-2A02-855F-970A63D7E7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536" y="10574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5970520-8920-3A78-9BAC-759E96C8F587}"/>
                    </a:ext>
                  </a:extLst>
                </p14:cNvPr>
                <p14:cNvContentPartPr/>
                <p14:nvPr/>
              </p14:nvContentPartPr>
              <p14:xfrm>
                <a:off x="3235856" y="1109629"/>
                <a:ext cx="360" cy="3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A3BE51E-8867-8DFF-0519-28F1F88DCE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536" y="110530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F8F4B053-DCF9-D988-EA8A-5AC2E9D05FD3}"/>
                    </a:ext>
                  </a:extLst>
                </p14:cNvPr>
                <p14:cNvContentPartPr/>
                <p14:nvPr/>
              </p14:nvContentPartPr>
              <p14:xfrm>
                <a:off x="3235856" y="1152469"/>
                <a:ext cx="360" cy="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555FAC0-4D47-CDB7-8C53-931E98D139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536" y="114814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ED5F085-6818-F241-978F-005CDD1843CD}"/>
                    </a:ext>
                  </a:extLst>
                </p14:cNvPr>
                <p14:cNvContentPartPr/>
                <p14:nvPr/>
              </p14:nvContentPartPr>
              <p14:xfrm>
                <a:off x="3235856" y="1185589"/>
                <a:ext cx="360" cy="3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A6E6237-677D-0EC7-14F6-0005C385ED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536" y="11812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86ED31D-F20C-98B9-A50E-6B914D47A700}"/>
                    </a:ext>
                  </a:extLst>
                </p14:cNvPr>
                <p14:cNvContentPartPr/>
                <p14:nvPr/>
              </p14:nvContentPartPr>
              <p14:xfrm>
                <a:off x="3517016" y="1173709"/>
                <a:ext cx="360" cy="3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AFFDF6C-83AB-3E32-53B8-8FAC69BB6B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696" y="11693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AFAA041-30A1-460F-A15B-DB01D20E47CA}"/>
                    </a:ext>
                  </a:extLst>
                </p14:cNvPr>
                <p14:cNvContentPartPr/>
                <p14:nvPr/>
              </p14:nvContentPartPr>
              <p14:xfrm>
                <a:off x="3517016" y="1133389"/>
                <a:ext cx="360" cy="3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7C719088-A665-94AA-224A-70FDD44012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696" y="11290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D31C8D4D-B1EA-86C4-6ADF-DE5EDF5194A7}"/>
                    </a:ext>
                  </a:extLst>
                </p14:cNvPr>
                <p14:cNvContentPartPr/>
                <p14:nvPr/>
              </p14:nvContentPartPr>
              <p14:xfrm>
                <a:off x="3517016" y="1085869"/>
                <a:ext cx="360" cy="3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18B851D-CD68-8F60-73EC-47843E3120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696" y="108154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073BA5A-6028-1D67-725E-F991404C04DB}"/>
                    </a:ext>
                  </a:extLst>
                </p14:cNvPr>
                <p14:cNvContentPartPr/>
                <p14:nvPr/>
              </p14:nvContentPartPr>
              <p14:xfrm>
                <a:off x="3517016" y="1045189"/>
                <a:ext cx="360" cy="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0982380-956A-682D-4435-7E11ADAE1A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696" y="10408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E9AF1368-7148-1CD4-3A7F-2D33B801E7D9}"/>
                    </a:ext>
                  </a:extLst>
                </p14:cNvPr>
                <p14:cNvContentPartPr/>
                <p14:nvPr/>
              </p14:nvContentPartPr>
              <p14:xfrm>
                <a:off x="3517016" y="1011709"/>
                <a:ext cx="360" cy="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3A6988BA-7435-C38A-C1A3-0F47010614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696" y="10073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48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390-BEBF-4E33-EBB0-15D34C521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E10B50-4941-31E5-4EBD-B73F40BDFA5E}"/>
              </a:ext>
            </a:extLst>
          </p:cNvPr>
          <p:cNvSpPr txBox="1"/>
          <p:nvPr/>
        </p:nvSpPr>
        <p:spPr>
          <a:xfrm>
            <a:off x="4506151" y="722742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día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118621-EBE1-9BC8-024A-0634008D7D8A}"/>
              </a:ext>
            </a:extLst>
          </p:cNvPr>
          <p:cNvGrpSpPr/>
          <p:nvPr/>
        </p:nvGrpSpPr>
        <p:grpSpPr>
          <a:xfrm>
            <a:off x="3614468" y="1966698"/>
            <a:ext cx="4813539" cy="2691442"/>
            <a:chOff x="4745500" y="1092376"/>
            <a:chExt cx="3072157" cy="1931128"/>
          </a:xfrm>
        </p:grpSpPr>
        <p:pic>
          <p:nvPicPr>
            <p:cNvPr id="4" name="Imagen 3" descr="Gráfico, Patrón de fondo&#10;&#10;Descripción generada automáticamente">
              <a:extLst>
                <a:ext uri="{FF2B5EF4-FFF2-40B4-BE49-F238E27FC236}">
                  <a16:creationId xmlns:a16="http://schemas.microsoft.com/office/drawing/2014/main" id="{5E36A985-8485-DB01-79B0-C1AB295E4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2" t="2399" r="2813" b="5840"/>
            <a:stretch/>
          </p:blipFill>
          <p:spPr>
            <a:xfrm>
              <a:off x="4745500" y="1092376"/>
              <a:ext cx="3072157" cy="1931128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17144A4-33C6-4492-6803-CC9ACAA4D0EC}"/>
                </a:ext>
              </a:extLst>
            </p:cNvPr>
            <p:cNvGrpSpPr/>
            <p:nvPr/>
          </p:nvGrpSpPr>
          <p:grpSpPr>
            <a:xfrm>
              <a:off x="6850988" y="2427915"/>
              <a:ext cx="142205" cy="127325"/>
              <a:chOff x="484987" y="1416477"/>
              <a:chExt cx="646113" cy="498058"/>
            </a:xfrm>
          </p:grpSpPr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6C890400-4D74-EE24-5ABF-3D8B22252CCF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70B095C3-E4EB-593C-DA88-4DEEC22ED495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A3570D6C-24C1-2E35-13C0-28716CA388CD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7EC48FAE-E369-651D-0223-7C0D958B7D03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1651CCB-E444-8A61-7868-1B4A0038378B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2B533B4C-DFD1-0AB8-394E-BE5449798A84}"/>
                  </a:ext>
                </a:extLst>
              </p:cNvPr>
              <p:cNvSpPr/>
              <p:nvPr/>
            </p:nvSpPr>
            <p:spPr>
              <a:xfrm>
                <a:off x="765763" y="1573579"/>
                <a:ext cx="119313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BD9B5C8E-EDDA-9D04-3234-2CE7729B05B5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6BAA46A-395C-F836-2271-1229DB7080D5}"/>
                </a:ext>
              </a:extLst>
            </p:cNvPr>
            <p:cNvGrpSpPr/>
            <p:nvPr/>
          </p:nvGrpSpPr>
          <p:grpSpPr>
            <a:xfrm>
              <a:off x="7001122" y="2509987"/>
              <a:ext cx="142205" cy="127325"/>
              <a:chOff x="484987" y="1416477"/>
              <a:chExt cx="646113" cy="498058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4AB28A49-CF78-06E6-C72F-147C572C8D15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3EEDA37D-1F0E-422B-1F48-232170C38D78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75EB467C-8779-6C8D-B289-C630A303038E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C9AEB77D-E8FA-423C-80E8-CEC63A7655D0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215FF2D9-CA88-79A1-24FF-2631028701D4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D7DAD222-4969-4EEB-E7CA-F9D4F734C468}"/>
                  </a:ext>
                </a:extLst>
              </p:cNvPr>
              <p:cNvSpPr/>
              <p:nvPr/>
            </p:nvSpPr>
            <p:spPr>
              <a:xfrm>
                <a:off x="765763" y="1573572"/>
                <a:ext cx="119314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E3FF318F-AFC4-8353-B9F2-9C3404FE5F96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6D0B964-6FFF-3269-C7F0-01B6FFC17187}"/>
                </a:ext>
              </a:extLst>
            </p:cNvPr>
            <p:cNvGrpSpPr/>
            <p:nvPr/>
          </p:nvGrpSpPr>
          <p:grpSpPr>
            <a:xfrm>
              <a:off x="7019263" y="2336514"/>
              <a:ext cx="142205" cy="127325"/>
              <a:chOff x="484987" y="1416477"/>
              <a:chExt cx="646113" cy="498058"/>
            </a:xfrm>
          </p:grpSpPr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9EEE2394-CF95-495C-99EF-4EE5434EA51F}"/>
                  </a:ext>
                </a:extLst>
              </p:cNvPr>
              <p:cNvSpPr/>
              <p:nvPr/>
            </p:nvSpPr>
            <p:spPr>
              <a:xfrm>
                <a:off x="975111" y="1780254"/>
                <a:ext cx="74846" cy="105295"/>
              </a:xfrm>
              <a:custGeom>
                <a:avLst/>
                <a:gdLst>
                  <a:gd name="connsiteX0" fmla="*/ 73323 w 74844"/>
                  <a:gd name="connsiteY0" fmla="*/ 1806 h 105294"/>
                  <a:gd name="connsiteX1" fmla="*/ 49511 w 74844"/>
                  <a:gd name="connsiteY1" fmla="*/ 104200 h 105294"/>
                  <a:gd name="connsiteX2" fmla="*/ 35223 w 74844"/>
                  <a:gd name="connsiteY2" fmla="*/ 56575 h 105294"/>
                  <a:gd name="connsiteX3" fmla="*/ 13792 w 74844"/>
                  <a:gd name="connsiteY3" fmla="*/ 68481 h 105294"/>
                  <a:gd name="connsiteX4" fmla="*/ 1886 w 74844"/>
                  <a:gd name="connsiteY4" fmla="*/ 39906 h 105294"/>
                  <a:gd name="connsiteX5" fmla="*/ 73323 w 74844"/>
                  <a:gd name="connsiteY5" fmla="*/ 1806 h 10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44" h="105294">
                    <a:moveTo>
                      <a:pt x="73323" y="1806"/>
                    </a:moveTo>
                    <a:cubicBezTo>
                      <a:pt x="81260" y="12522"/>
                      <a:pt x="55861" y="95072"/>
                      <a:pt x="49511" y="104200"/>
                    </a:cubicBezTo>
                    <a:cubicBezTo>
                      <a:pt x="43161" y="113328"/>
                      <a:pt x="41176" y="62528"/>
                      <a:pt x="35223" y="56575"/>
                    </a:cubicBezTo>
                    <a:cubicBezTo>
                      <a:pt x="29270" y="50622"/>
                      <a:pt x="19348" y="71259"/>
                      <a:pt x="13792" y="68481"/>
                    </a:cubicBezTo>
                    <a:cubicBezTo>
                      <a:pt x="8236" y="65703"/>
                      <a:pt x="-4861" y="48637"/>
                      <a:pt x="1886" y="39906"/>
                    </a:cubicBezTo>
                    <a:cubicBezTo>
                      <a:pt x="8633" y="31175"/>
                      <a:pt x="65386" y="-8910"/>
                      <a:pt x="73323" y="1806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77C2C33F-1D68-3006-9CD2-C1A6BB9C4F2F}"/>
                  </a:ext>
                </a:extLst>
              </p:cNvPr>
              <p:cNvSpPr/>
              <p:nvPr/>
            </p:nvSpPr>
            <p:spPr>
              <a:xfrm>
                <a:off x="784042" y="1416477"/>
                <a:ext cx="287774" cy="164569"/>
              </a:xfrm>
              <a:custGeom>
                <a:avLst/>
                <a:gdLst>
                  <a:gd name="connsiteX0" fmla="*/ 50254 w 329178"/>
                  <a:gd name="connsiteY0" fmla="*/ 164435 h 164569"/>
                  <a:gd name="connsiteX1" fmla="*/ 2629 w 329178"/>
                  <a:gd name="connsiteY1" fmla="*/ 104904 h 164569"/>
                  <a:gd name="connsiteX2" fmla="*/ 102642 w 329178"/>
                  <a:gd name="connsiteY2" fmla="*/ 135860 h 164569"/>
                  <a:gd name="connsiteX3" fmla="*/ 59779 w 329178"/>
                  <a:gd name="connsiteY3" fmla="*/ 59660 h 164569"/>
                  <a:gd name="connsiteX4" fmla="*/ 150267 w 329178"/>
                  <a:gd name="connsiteY4" fmla="*/ 116810 h 164569"/>
                  <a:gd name="connsiteX5" fmla="*/ 128836 w 329178"/>
                  <a:gd name="connsiteY5" fmla="*/ 21560 h 164569"/>
                  <a:gd name="connsiteX6" fmla="*/ 205036 w 329178"/>
                  <a:gd name="connsiteY6" fmla="*/ 104904 h 164569"/>
                  <a:gd name="connsiteX7" fmla="*/ 200273 w 329178"/>
                  <a:gd name="connsiteY7" fmla="*/ 26322 h 164569"/>
                  <a:gd name="connsiteX8" fmla="*/ 257423 w 329178"/>
                  <a:gd name="connsiteY8" fmla="*/ 107285 h 164569"/>
                  <a:gd name="connsiteX9" fmla="*/ 247898 w 329178"/>
                  <a:gd name="connsiteY9" fmla="*/ 129 h 164569"/>
                  <a:gd name="connsiteX10" fmla="*/ 328861 w 329178"/>
                  <a:gd name="connsiteY10" fmla="*/ 133479 h 164569"/>
                  <a:gd name="connsiteX11" fmla="*/ 266948 w 329178"/>
                  <a:gd name="connsiteY11" fmla="*/ 121572 h 164569"/>
                  <a:gd name="connsiteX12" fmla="*/ 50254 w 329178"/>
                  <a:gd name="connsiteY12" fmla="*/ 164435 h 1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178" h="164569">
                    <a:moveTo>
                      <a:pt x="50254" y="164435"/>
                    </a:moveTo>
                    <a:cubicBezTo>
                      <a:pt x="6201" y="161657"/>
                      <a:pt x="-6102" y="109666"/>
                      <a:pt x="2629" y="104904"/>
                    </a:cubicBezTo>
                    <a:cubicBezTo>
                      <a:pt x="11360" y="100142"/>
                      <a:pt x="93117" y="143401"/>
                      <a:pt x="102642" y="135860"/>
                    </a:cubicBezTo>
                    <a:cubicBezTo>
                      <a:pt x="112167" y="128319"/>
                      <a:pt x="51841" y="62835"/>
                      <a:pt x="59779" y="59660"/>
                    </a:cubicBezTo>
                    <a:cubicBezTo>
                      <a:pt x="67717" y="56485"/>
                      <a:pt x="138758" y="123160"/>
                      <a:pt x="150267" y="116810"/>
                    </a:cubicBezTo>
                    <a:cubicBezTo>
                      <a:pt x="161777" y="110460"/>
                      <a:pt x="119708" y="23544"/>
                      <a:pt x="128836" y="21560"/>
                    </a:cubicBezTo>
                    <a:cubicBezTo>
                      <a:pt x="137964" y="19576"/>
                      <a:pt x="193130" y="104110"/>
                      <a:pt x="205036" y="104904"/>
                    </a:cubicBezTo>
                    <a:cubicBezTo>
                      <a:pt x="216942" y="105698"/>
                      <a:pt x="191542" y="25925"/>
                      <a:pt x="200273" y="26322"/>
                    </a:cubicBezTo>
                    <a:cubicBezTo>
                      <a:pt x="209004" y="26719"/>
                      <a:pt x="249486" y="111650"/>
                      <a:pt x="257423" y="107285"/>
                    </a:cubicBezTo>
                    <a:cubicBezTo>
                      <a:pt x="265360" y="102920"/>
                      <a:pt x="235992" y="-4237"/>
                      <a:pt x="247898" y="129"/>
                    </a:cubicBezTo>
                    <a:cubicBezTo>
                      <a:pt x="259804" y="4495"/>
                      <a:pt x="325686" y="113238"/>
                      <a:pt x="328861" y="133479"/>
                    </a:cubicBezTo>
                    <a:cubicBezTo>
                      <a:pt x="332036" y="153719"/>
                      <a:pt x="311398" y="117206"/>
                      <a:pt x="266948" y="121572"/>
                    </a:cubicBezTo>
                    <a:cubicBezTo>
                      <a:pt x="222498" y="125937"/>
                      <a:pt x="94307" y="167213"/>
                      <a:pt x="50254" y="164435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D804A552-F89C-054A-F9AC-8F2B8B768389}"/>
                  </a:ext>
                </a:extLst>
              </p:cNvPr>
              <p:cNvSpPr/>
              <p:nvPr/>
            </p:nvSpPr>
            <p:spPr>
              <a:xfrm>
                <a:off x="484987" y="1612074"/>
                <a:ext cx="248441" cy="302461"/>
              </a:xfrm>
              <a:custGeom>
                <a:avLst/>
                <a:gdLst>
                  <a:gd name="connsiteX0" fmla="*/ 3172 w 248441"/>
                  <a:gd name="connsiteY0" fmla="*/ 27 h 302461"/>
                  <a:gd name="connsiteX1" fmla="*/ 103185 w 248441"/>
                  <a:gd name="connsiteY1" fmla="*/ 116709 h 302461"/>
                  <a:gd name="connsiteX2" fmla="*/ 15079 w 248441"/>
                  <a:gd name="connsiteY2" fmla="*/ 302446 h 302461"/>
                  <a:gd name="connsiteX3" fmla="*/ 248441 w 248441"/>
                  <a:gd name="connsiteY3" fmla="*/ 126234 h 302461"/>
                  <a:gd name="connsiteX4" fmla="*/ 3172 w 248441"/>
                  <a:gd name="connsiteY4" fmla="*/ 27 h 30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41" h="302461">
                    <a:moveTo>
                      <a:pt x="3172" y="27"/>
                    </a:moveTo>
                    <a:cubicBezTo>
                      <a:pt x="-21037" y="-1560"/>
                      <a:pt x="101201" y="66306"/>
                      <a:pt x="103185" y="116709"/>
                    </a:cubicBezTo>
                    <a:cubicBezTo>
                      <a:pt x="105169" y="167112"/>
                      <a:pt x="-9130" y="300859"/>
                      <a:pt x="15079" y="302446"/>
                    </a:cubicBezTo>
                    <a:cubicBezTo>
                      <a:pt x="39288" y="304033"/>
                      <a:pt x="248044" y="179415"/>
                      <a:pt x="248441" y="126234"/>
                    </a:cubicBezTo>
                    <a:cubicBezTo>
                      <a:pt x="248838" y="73053"/>
                      <a:pt x="27381" y="1614"/>
                      <a:pt x="3172" y="27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629E6D83-2BA9-C731-E306-2091E6DD35CE}"/>
                  </a:ext>
                </a:extLst>
              </p:cNvPr>
              <p:cNvSpPr/>
              <p:nvPr/>
            </p:nvSpPr>
            <p:spPr>
              <a:xfrm>
                <a:off x="724758" y="1522899"/>
                <a:ext cx="406342" cy="338554"/>
              </a:xfrm>
              <a:custGeom>
                <a:avLst/>
                <a:gdLst>
                  <a:gd name="connsiteX0" fmla="*/ 1525 w 402393"/>
                  <a:gd name="connsiteY0" fmla="*/ 157689 h 314170"/>
                  <a:gd name="connsiteX1" fmla="*/ 84869 w 402393"/>
                  <a:gd name="connsiteY1" fmla="*/ 45770 h 314170"/>
                  <a:gd name="connsiteX2" fmla="*/ 246794 w 402393"/>
                  <a:gd name="connsiteY2" fmla="*/ 527 h 314170"/>
                  <a:gd name="connsiteX3" fmla="*/ 399194 w 402393"/>
                  <a:gd name="connsiteY3" fmla="*/ 71964 h 314170"/>
                  <a:gd name="connsiteX4" fmla="*/ 353950 w 402393"/>
                  <a:gd name="connsiteY4" fmla="*/ 121970 h 314170"/>
                  <a:gd name="connsiteX5" fmla="*/ 396813 w 402393"/>
                  <a:gd name="connsiteY5" fmla="*/ 150545 h 314170"/>
                  <a:gd name="connsiteX6" fmla="*/ 358713 w 402393"/>
                  <a:gd name="connsiteY6" fmla="*/ 241033 h 314170"/>
                  <a:gd name="connsiteX7" fmla="*/ 194407 w 402393"/>
                  <a:gd name="connsiteY7" fmla="*/ 300564 h 314170"/>
                  <a:gd name="connsiteX8" fmla="*/ 44388 w 402393"/>
                  <a:gd name="connsiteY8" fmla="*/ 302945 h 314170"/>
                  <a:gd name="connsiteX9" fmla="*/ 1525 w 402393"/>
                  <a:gd name="connsiteY9" fmla="*/ 157689 h 31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393" h="314170">
                    <a:moveTo>
                      <a:pt x="1525" y="157689"/>
                    </a:moveTo>
                    <a:cubicBezTo>
                      <a:pt x="8272" y="114827"/>
                      <a:pt x="43991" y="71964"/>
                      <a:pt x="84869" y="45770"/>
                    </a:cubicBezTo>
                    <a:cubicBezTo>
                      <a:pt x="125747" y="19576"/>
                      <a:pt x="194407" y="-3839"/>
                      <a:pt x="246794" y="527"/>
                    </a:cubicBezTo>
                    <a:cubicBezTo>
                      <a:pt x="299181" y="4893"/>
                      <a:pt x="381335" y="51724"/>
                      <a:pt x="399194" y="71964"/>
                    </a:cubicBezTo>
                    <a:cubicBezTo>
                      <a:pt x="417053" y="92204"/>
                      <a:pt x="354347" y="108873"/>
                      <a:pt x="353950" y="121970"/>
                    </a:cubicBezTo>
                    <a:cubicBezTo>
                      <a:pt x="353553" y="135067"/>
                      <a:pt x="396019" y="130701"/>
                      <a:pt x="396813" y="150545"/>
                    </a:cubicBezTo>
                    <a:cubicBezTo>
                      <a:pt x="397607" y="170389"/>
                      <a:pt x="392447" y="216030"/>
                      <a:pt x="358713" y="241033"/>
                    </a:cubicBezTo>
                    <a:cubicBezTo>
                      <a:pt x="324979" y="266036"/>
                      <a:pt x="246794" y="290245"/>
                      <a:pt x="194407" y="300564"/>
                    </a:cubicBezTo>
                    <a:cubicBezTo>
                      <a:pt x="142020" y="310883"/>
                      <a:pt x="78123" y="323979"/>
                      <a:pt x="44388" y="302945"/>
                    </a:cubicBezTo>
                    <a:cubicBezTo>
                      <a:pt x="10654" y="281911"/>
                      <a:pt x="-5222" y="200551"/>
                      <a:pt x="1525" y="157689"/>
                    </a:cubicBezTo>
                    <a:close/>
                  </a:path>
                </a:pathLst>
              </a:cu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174CAA0-E9AC-CCD8-3607-2E5D8746B04C}"/>
                  </a:ext>
                </a:extLst>
              </p:cNvPr>
              <p:cNvSpPr/>
              <p:nvPr/>
            </p:nvSpPr>
            <p:spPr>
              <a:xfrm>
                <a:off x="1022291" y="1589214"/>
                <a:ext cx="45717" cy="45720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6DACFED8-A276-6E34-8DA0-62D0F4EF42EF}"/>
                  </a:ext>
                </a:extLst>
              </p:cNvPr>
              <p:cNvSpPr/>
              <p:nvPr/>
            </p:nvSpPr>
            <p:spPr>
              <a:xfrm>
                <a:off x="765763" y="1573579"/>
                <a:ext cx="119313" cy="295338"/>
              </a:xfrm>
              <a:custGeom>
                <a:avLst/>
                <a:gdLst>
                  <a:gd name="connsiteX0" fmla="*/ 2609 w 119312"/>
                  <a:gd name="connsiteY0" fmla="*/ 47669 h 295337"/>
                  <a:gd name="connsiteX1" fmla="*/ 16897 w 119312"/>
                  <a:gd name="connsiteY1" fmla="*/ 157206 h 295337"/>
                  <a:gd name="connsiteX2" fmla="*/ 57378 w 119312"/>
                  <a:gd name="connsiteY2" fmla="*/ 247694 h 295337"/>
                  <a:gd name="connsiteX3" fmla="*/ 88334 w 119312"/>
                  <a:gd name="connsiteY3" fmla="*/ 295319 h 295337"/>
                  <a:gd name="connsiteX4" fmla="*/ 119291 w 119312"/>
                  <a:gd name="connsiteY4" fmla="*/ 242931 h 295337"/>
                  <a:gd name="connsiteX5" fmla="*/ 93097 w 119312"/>
                  <a:gd name="connsiteY5" fmla="*/ 185781 h 295337"/>
                  <a:gd name="connsiteX6" fmla="*/ 83572 w 119312"/>
                  <a:gd name="connsiteY6" fmla="*/ 133394 h 295337"/>
                  <a:gd name="connsiteX7" fmla="*/ 76428 w 119312"/>
                  <a:gd name="connsiteY7" fmla="*/ 61956 h 295337"/>
                  <a:gd name="connsiteX8" fmla="*/ 66903 w 119312"/>
                  <a:gd name="connsiteY8" fmla="*/ 44 h 295337"/>
                  <a:gd name="connsiteX9" fmla="*/ 2609 w 119312"/>
                  <a:gd name="connsiteY9" fmla="*/ 47669 h 29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312" h="295337">
                    <a:moveTo>
                      <a:pt x="2609" y="47669"/>
                    </a:moveTo>
                    <a:cubicBezTo>
                      <a:pt x="-5725" y="73863"/>
                      <a:pt x="7769" y="123869"/>
                      <a:pt x="16897" y="157206"/>
                    </a:cubicBezTo>
                    <a:cubicBezTo>
                      <a:pt x="26025" y="190543"/>
                      <a:pt x="45472" y="224675"/>
                      <a:pt x="57378" y="247694"/>
                    </a:cubicBezTo>
                    <a:cubicBezTo>
                      <a:pt x="69284" y="270713"/>
                      <a:pt x="78015" y="296113"/>
                      <a:pt x="88334" y="295319"/>
                    </a:cubicBezTo>
                    <a:cubicBezTo>
                      <a:pt x="98653" y="294525"/>
                      <a:pt x="118497" y="261187"/>
                      <a:pt x="119291" y="242931"/>
                    </a:cubicBezTo>
                    <a:cubicBezTo>
                      <a:pt x="120085" y="224675"/>
                      <a:pt x="99050" y="204037"/>
                      <a:pt x="93097" y="185781"/>
                    </a:cubicBezTo>
                    <a:cubicBezTo>
                      <a:pt x="87144" y="167525"/>
                      <a:pt x="86350" y="154032"/>
                      <a:pt x="83572" y="133394"/>
                    </a:cubicBezTo>
                    <a:cubicBezTo>
                      <a:pt x="80794" y="112757"/>
                      <a:pt x="79206" y="84181"/>
                      <a:pt x="76428" y="61956"/>
                    </a:cubicBezTo>
                    <a:cubicBezTo>
                      <a:pt x="73650" y="39731"/>
                      <a:pt x="77619" y="1234"/>
                      <a:pt x="66903" y="44"/>
                    </a:cubicBezTo>
                    <a:cubicBezTo>
                      <a:pt x="56187" y="-1146"/>
                      <a:pt x="10943" y="21475"/>
                      <a:pt x="2609" y="476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7EFBECB1-746D-4AEA-5EEA-FB480B719E64}"/>
                  </a:ext>
                </a:extLst>
              </p:cNvPr>
              <p:cNvSpPr/>
              <p:nvPr/>
            </p:nvSpPr>
            <p:spPr>
              <a:xfrm>
                <a:off x="899802" y="1537607"/>
                <a:ext cx="105110" cy="284741"/>
              </a:xfrm>
              <a:custGeom>
                <a:avLst/>
                <a:gdLst>
                  <a:gd name="connsiteX0" fmla="*/ 12215 w 105109"/>
                  <a:gd name="connsiteY0" fmla="*/ 682 h 284742"/>
                  <a:gd name="connsiteX1" fmla="*/ 309 w 105109"/>
                  <a:gd name="connsiteY1" fmla="*/ 72119 h 284742"/>
                  <a:gd name="connsiteX2" fmla="*/ 5071 w 105109"/>
                  <a:gd name="connsiteY2" fmla="*/ 145938 h 284742"/>
                  <a:gd name="connsiteX3" fmla="*/ 21740 w 105109"/>
                  <a:gd name="connsiteY3" fmla="*/ 214994 h 284742"/>
                  <a:gd name="connsiteX4" fmla="*/ 36027 w 105109"/>
                  <a:gd name="connsiteY4" fmla="*/ 262619 h 284742"/>
                  <a:gd name="connsiteX5" fmla="*/ 76509 w 105109"/>
                  <a:gd name="connsiteY5" fmla="*/ 284050 h 284742"/>
                  <a:gd name="connsiteX6" fmla="*/ 105084 w 105109"/>
                  <a:gd name="connsiteY6" fmla="*/ 238807 h 284742"/>
                  <a:gd name="connsiteX7" fmla="*/ 81271 w 105109"/>
                  <a:gd name="connsiteY7" fmla="*/ 210232 h 284742"/>
                  <a:gd name="connsiteX8" fmla="*/ 66984 w 105109"/>
                  <a:gd name="connsiteY8" fmla="*/ 174513 h 284742"/>
                  <a:gd name="connsiteX9" fmla="*/ 59840 w 105109"/>
                  <a:gd name="connsiteY9" fmla="*/ 136413 h 284742"/>
                  <a:gd name="connsiteX10" fmla="*/ 43171 w 105109"/>
                  <a:gd name="connsiteY10" fmla="*/ 86407 h 284742"/>
                  <a:gd name="connsiteX11" fmla="*/ 57459 w 105109"/>
                  <a:gd name="connsiteY11" fmla="*/ 38782 h 284742"/>
                  <a:gd name="connsiteX12" fmla="*/ 12215 w 105109"/>
                  <a:gd name="connsiteY12" fmla="*/ 682 h 2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09" h="284742">
                    <a:moveTo>
                      <a:pt x="12215" y="682"/>
                    </a:moveTo>
                    <a:cubicBezTo>
                      <a:pt x="2690" y="6238"/>
                      <a:pt x="1500" y="47910"/>
                      <a:pt x="309" y="72119"/>
                    </a:cubicBezTo>
                    <a:cubicBezTo>
                      <a:pt x="-882" y="96328"/>
                      <a:pt x="1499" y="122126"/>
                      <a:pt x="5071" y="145938"/>
                    </a:cubicBezTo>
                    <a:cubicBezTo>
                      <a:pt x="8643" y="169750"/>
                      <a:pt x="16581" y="195547"/>
                      <a:pt x="21740" y="214994"/>
                    </a:cubicBezTo>
                    <a:cubicBezTo>
                      <a:pt x="26899" y="234441"/>
                      <a:pt x="26899" y="251110"/>
                      <a:pt x="36027" y="262619"/>
                    </a:cubicBezTo>
                    <a:cubicBezTo>
                      <a:pt x="45155" y="274128"/>
                      <a:pt x="65000" y="288019"/>
                      <a:pt x="76509" y="284050"/>
                    </a:cubicBezTo>
                    <a:cubicBezTo>
                      <a:pt x="88018" y="280081"/>
                      <a:pt x="104290" y="251110"/>
                      <a:pt x="105084" y="238807"/>
                    </a:cubicBezTo>
                    <a:cubicBezTo>
                      <a:pt x="105878" y="226504"/>
                      <a:pt x="87621" y="220948"/>
                      <a:pt x="81271" y="210232"/>
                    </a:cubicBezTo>
                    <a:cubicBezTo>
                      <a:pt x="74921" y="199516"/>
                      <a:pt x="70556" y="186816"/>
                      <a:pt x="66984" y="174513"/>
                    </a:cubicBezTo>
                    <a:cubicBezTo>
                      <a:pt x="63412" y="162210"/>
                      <a:pt x="63809" y="151097"/>
                      <a:pt x="59840" y="136413"/>
                    </a:cubicBezTo>
                    <a:cubicBezTo>
                      <a:pt x="55871" y="121729"/>
                      <a:pt x="43568" y="102679"/>
                      <a:pt x="43171" y="86407"/>
                    </a:cubicBezTo>
                    <a:cubicBezTo>
                      <a:pt x="42774" y="70135"/>
                      <a:pt x="55475" y="52673"/>
                      <a:pt x="57459" y="38782"/>
                    </a:cubicBezTo>
                    <a:cubicBezTo>
                      <a:pt x="59443" y="24891"/>
                      <a:pt x="21740" y="-4874"/>
                      <a:pt x="12215" y="6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4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8429-29D8-8CA8-7460-65E1E3777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EA5A54-3D98-E2FE-A1CB-4C468B8E07DB}"/>
              </a:ext>
            </a:extLst>
          </p:cNvPr>
          <p:cNvSpPr txBox="1"/>
          <p:nvPr/>
        </p:nvSpPr>
        <p:spPr>
          <a:xfrm>
            <a:off x="4833954" y="710741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submarino noche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Imagen 83" descr="Rectángulo&#10;&#10;Descripción generada automáticamente">
            <a:extLst>
              <a:ext uri="{FF2B5EF4-FFF2-40B4-BE49-F238E27FC236}">
                <a16:creationId xmlns:a16="http://schemas.microsoft.com/office/drawing/2014/main" id="{3B78FF5C-C9D4-3C93-7848-7553F5A3B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t="2563" r="3034" b="3301"/>
          <a:stretch/>
        </p:blipFill>
        <p:spPr>
          <a:xfrm>
            <a:off x="3614468" y="1966698"/>
            <a:ext cx="4813539" cy="26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98BD0-D767-9C5B-0C4D-B0417373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A57F8B4-A868-AD7A-8C2B-9218BF6B490E}"/>
              </a:ext>
            </a:extLst>
          </p:cNvPr>
          <p:cNvSpPr txBox="1"/>
          <p:nvPr/>
        </p:nvSpPr>
        <p:spPr>
          <a:xfrm>
            <a:off x="4833954" y="71074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menú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4EE9C12-3E04-4D81-4FE3-7E78A015886F}"/>
              </a:ext>
            </a:extLst>
          </p:cNvPr>
          <p:cNvGrpSpPr/>
          <p:nvPr/>
        </p:nvGrpSpPr>
        <p:grpSpPr>
          <a:xfrm>
            <a:off x="3169968" y="1306298"/>
            <a:ext cx="4813539" cy="2691442"/>
            <a:chOff x="3233468" y="1928598"/>
            <a:chExt cx="4813539" cy="2691442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8631745-957B-01BC-B6DB-BA16B29EC6CC}"/>
                </a:ext>
              </a:extLst>
            </p:cNvPr>
            <p:cNvGrpSpPr/>
            <p:nvPr/>
          </p:nvGrpSpPr>
          <p:grpSpPr>
            <a:xfrm>
              <a:off x="3233468" y="1928598"/>
              <a:ext cx="4813539" cy="2691442"/>
              <a:chOff x="4745500" y="1092376"/>
              <a:chExt cx="3072157" cy="1931128"/>
            </a:xfrm>
          </p:grpSpPr>
          <p:pic>
            <p:nvPicPr>
              <p:cNvPr id="31" name="Imagen 30" descr="Gráfico, Patrón de fondo&#10;&#10;Descripción generada automáticamente">
                <a:extLst>
                  <a:ext uri="{FF2B5EF4-FFF2-40B4-BE49-F238E27FC236}">
                    <a16:creationId xmlns:a16="http://schemas.microsoft.com/office/drawing/2014/main" id="{79688E0D-FE66-0080-0A8E-D9C6AE5C30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2" t="2399" r="2813" b="5840"/>
              <a:stretch/>
            </p:blipFill>
            <p:spPr>
              <a:xfrm>
                <a:off x="4745500" y="1092376"/>
                <a:ext cx="3072157" cy="1931128"/>
              </a:xfrm>
              <a:prstGeom prst="rect">
                <a:avLst/>
              </a:prstGeom>
            </p:spPr>
          </p:pic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CF34BE68-522F-0E92-D874-A015EE4635C2}"/>
                  </a:ext>
                </a:extLst>
              </p:cNvPr>
              <p:cNvGrpSpPr/>
              <p:nvPr/>
            </p:nvGrpSpPr>
            <p:grpSpPr>
              <a:xfrm>
                <a:off x="6850988" y="2427915"/>
                <a:ext cx="142205" cy="127325"/>
                <a:chOff x="484987" y="1416477"/>
                <a:chExt cx="646113" cy="498058"/>
              </a:xfrm>
            </p:grpSpPr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20B247C6-89A5-495F-D0AA-E55F1CE2EA97}"/>
                    </a:ext>
                  </a:extLst>
                </p:cNvPr>
                <p:cNvSpPr/>
                <p:nvPr/>
              </p:nvSpPr>
              <p:spPr>
                <a:xfrm>
                  <a:off x="975111" y="1780254"/>
                  <a:ext cx="74846" cy="105295"/>
                </a:xfrm>
                <a:custGeom>
                  <a:avLst/>
                  <a:gdLst>
                    <a:gd name="connsiteX0" fmla="*/ 73323 w 74844"/>
                    <a:gd name="connsiteY0" fmla="*/ 1806 h 105294"/>
                    <a:gd name="connsiteX1" fmla="*/ 49511 w 74844"/>
                    <a:gd name="connsiteY1" fmla="*/ 104200 h 105294"/>
                    <a:gd name="connsiteX2" fmla="*/ 35223 w 74844"/>
                    <a:gd name="connsiteY2" fmla="*/ 56575 h 105294"/>
                    <a:gd name="connsiteX3" fmla="*/ 13792 w 74844"/>
                    <a:gd name="connsiteY3" fmla="*/ 68481 h 105294"/>
                    <a:gd name="connsiteX4" fmla="*/ 1886 w 74844"/>
                    <a:gd name="connsiteY4" fmla="*/ 39906 h 105294"/>
                    <a:gd name="connsiteX5" fmla="*/ 73323 w 74844"/>
                    <a:gd name="connsiteY5" fmla="*/ 1806 h 1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844" h="105294">
                      <a:moveTo>
                        <a:pt x="73323" y="1806"/>
                      </a:moveTo>
                      <a:cubicBezTo>
                        <a:pt x="81260" y="12522"/>
                        <a:pt x="55861" y="95072"/>
                        <a:pt x="49511" y="104200"/>
                      </a:cubicBezTo>
                      <a:cubicBezTo>
                        <a:pt x="43161" y="113328"/>
                        <a:pt x="41176" y="62528"/>
                        <a:pt x="35223" y="56575"/>
                      </a:cubicBezTo>
                      <a:cubicBezTo>
                        <a:pt x="29270" y="50622"/>
                        <a:pt x="19348" y="71259"/>
                        <a:pt x="13792" y="68481"/>
                      </a:cubicBezTo>
                      <a:cubicBezTo>
                        <a:pt x="8236" y="65703"/>
                        <a:pt x="-4861" y="48637"/>
                        <a:pt x="1886" y="39906"/>
                      </a:cubicBezTo>
                      <a:cubicBezTo>
                        <a:pt x="8633" y="31175"/>
                        <a:pt x="65386" y="-8910"/>
                        <a:pt x="73323" y="180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0" name="Forma libre: forma 49">
                  <a:extLst>
                    <a:ext uri="{FF2B5EF4-FFF2-40B4-BE49-F238E27FC236}">
                      <a16:creationId xmlns:a16="http://schemas.microsoft.com/office/drawing/2014/main" id="{F7FE9C36-2DD4-FB45-1EA4-AEB7DC0E1828}"/>
                    </a:ext>
                  </a:extLst>
                </p:cNvPr>
                <p:cNvSpPr/>
                <p:nvPr/>
              </p:nvSpPr>
              <p:spPr>
                <a:xfrm>
                  <a:off x="784042" y="1416477"/>
                  <a:ext cx="287774" cy="164569"/>
                </a:xfrm>
                <a:custGeom>
                  <a:avLst/>
                  <a:gdLst>
                    <a:gd name="connsiteX0" fmla="*/ 50254 w 329178"/>
                    <a:gd name="connsiteY0" fmla="*/ 164435 h 164569"/>
                    <a:gd name="connsiteX1" fmla="*/ 2629 w 329178"/>
                    <a:gd name="connsiteY1" fmla="*/ 104904 h 164569"/>
                    <a:gd name="connsiteX2" fmla="*/ 102642 w 329178"/>
                    <a:gd name="connsiteY2" fmla="*/ 135860 h 164569"/>
                    <a:gd name="connsiteX3" fmla="*/ 59779 w 329178"/>
                    <a:gd name="connsiteY3" fmla="*/ 59660 h 164569"/>
                    <a:gd name="connsiteX4" fmla="*/ 150267 w 329178"/>
                    <a:gd name="connsiteY4" fmla="*/ 116810 h 164569"/>
                    <a:gd name="connsiteX5" fmla="*/ 128836 w 329178"/>
                    <a:gd name="connsiteY5" fmla="*/ 21560 h 164569"/>
                    <a:gd name="connsiteX6" fmla="*/ 205036 w 329178"/>
                    <a:gd name="connsiteY6" fmla="*/ 104904 h 164569"/>
                    <a:gd name="connsiteX7" fmla="*/ 200273 w 329178"/>
                    <a:gd name="connsiteY7" fmla="*/ 26322 h 164569"/>
                    <a:gd name="connsiteX8" fmla="*/ 257423 w 329178"/>
                    <a:gd name="connsiteY8" fmla="*/ 107285 h 164569"/>
                    <a:gd name="connsiteX9" fmla="*/ 247898 w 329178"/>
                    <a:gd name="connsiteY9" fmla="*/ 129 h 164569"/>
                    <a:gd name="connsiteX10" fmla="*/ 328861 w 329178"/>
                    <a:gd name="connsiteY10" fmla="*/ 133479 h 164569"/>
                    <a:gd name="connsiteX11" fmla="*/ 266948 w 329178"/>
                    <a:gd name="connsiteY11" fmla="*/ 121572 h 164569"/>
                    <a:gd name="connsiteX12" fmla="*/ 50254 w 329178"/>
                    <a:gd name="connsiteY12" fmla="*/ 164435 h 16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9178" h="164569">
                      <a:moveTo>
                        <a:pt x="50254" y="164435"/>
                      </a:moveTo>
                      <a:cubicBezTo>
                        <a:pt x="6201" y="161657"/>
                        <a:pt x="-6102" y="109666"/>
                        <a:pt x="2629" y="104904"/>
                      </a:cubicBezTo>
                      <a:cubicBezTo>
                        <a:pt x="11360" y="100142"/>
                        <a:pt x="93117" y="143401"/>
                        <a:pt x="102642" y="135860"/>
                      </a:cubicBezTo>
                      <a:cubicBezTo>
                        <a:pt x="112167" y="128319"/>
                        <a:pt x="51841" y="62835"/>
                        <a:pt x="59779" y="59660"/>
                      </a:cubicBezTo>
                      <a:cubicBezTo>
                        <a:pt x="67717" y="56485"/>
                        <a:pt x="138758" y="123160"/>
                        <a:pt x="150267" y="116810"/>
                      </a:cubicBezTo>
                      <a:cubicBezTo>
                        <a:pt x="161777" y="110460"/>
                        <a:pt x="119708" y="23544"/>
                        <a:pt x="128836" y="21560"/>
                      </a:cubicBezTo>
                      <a:cubicBezTo>
                        <a:pt x="137964" y="19576"/>
                        <a:pt x="193130" y="104110"/>
                        <a:pt x="205036" y="104904"/>
                      </a:cubicBezTo>
                      <a:cubicBezTo>
                        <a:pt x="216942" y="105698"/>
                        <a:pt x="191542" y="25925"/>
                        <a:pt x="200273" y="26322"/>
                      </a:cubicBezTo>
                      <a:cubicBezTo>
                        <a:pt x="209004" y="26719"/>
                        <a:pt x="249486" y="111650"/>
                        <a:pt x="257423" y="107285"/>
                      </a:cubicBezTo>
                      <a:cubicBezTo>
                        <a:pt x="265360" y="102920"/>
                        <a:pt x="235992" y="-4237"/>
                        <a:pt x="247898" y="129"/>
                      </a:cubicBezTo>
                      <a:cubicBezTo>
                        <a:pt x="259804" y="4495"/>
                        <a:pt x="325686" y="113238"/>
                        <a:pt x="328861" y="133479"/>
                      </a:cubicBezTo>
                      <a:cubicBezTo>
                        <a:pt x="332036" y="153719"/>
                        <a:pt x="311398" y="117206"/>
                        <a:pt x="266948" y="121572"/>
                      </a:cubicBezTo>
                      <a:cubicBezTo>
                        <a:pt x="222498" y="125937"/>
                        <a:pt x="94307" y="167213"/>
                        <a:pt x="50254" y="1644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Forma libre: forma 50">
                  <a:extLst>
                    <a:ext uri="{FF2B5EF4-FFF2-40B4-BE49-F238E27FC236}">
                      <a16:creationId xmlns:a16="http://schemas.microsoft.com/office/drawing/2014/main" id="{2578BD75-8046-8026-0BD5-A467A831263C}"/>
                    </a:ext>
                  </a:extLst>
                </p:cNvPr>
                <p:cNvSpPr/>
                <p:nvPr/>
              </p:nvSpPr>
              <p:spPr>
                <a:xfrm>
                  <a:off x="484987" y="1612074"/>
                  <a:ext cx="248441" cy="302461"/>
                </a:xfrm>
                <a:custGeom>
                  <a:avLst/>
                  <a:gdLst>
                    <a:gd name="connsiteX0" fmla="*/ 3172 w 248441"/>
                    <a:gd name="connsiteY0" fmla="*/ 27 h 302461"/>
                    <a:gd name="connsiteX1" fmla="*/ 103185 w 248441"/>
                    <a:gd name="connsiteY1" fmla="*/ 116709 h 302461"/>
                    <a:gd name="connsiteX2" fmla="*/ 15079 w 248441"/>
                    <a:gd name="connsiteY2" fmla="*/ 302446 h 302461"/>
                    <a:gd name="connsiteX3" fmla="*/ 248441 w 248441"/>
                    <a:gd name="connsiteY3" fmla="*/ 126234 h 302461"/>
                    <a:gd name="connsiteX4" fmla="*/ 3172 w 248441"/>
                    <a:gd name="connsiteY4" fmla="*/ 27 h 30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441" h="302461">
                      <a:moveTo>
                        <a:pt x="3172" y="27"/>
                      </a:moveTo>
                      <a:cubicBezTo>
                        <a:pt x="-21037" y="-1560"/>
                        <a:pt x="101201" y="66306"/>
                        <a:pt x="103185" y="116709"/>
                      </a:cubicBezTo>
                      <a:cubicBezTo>
                        <a:pt x="105169" y="167112"/>
                        <a:pt x="-9130" y="300859"/>
                        <a:pt x="15079" y="302446"/>
                      </a:cubicBezTo>
                      <a:cubicBezTo>
                        <a:pt x="39288" y="304033"/>
                        <a:pt x="248044" y="179415"/>
                        <a:pt x="248441" y="126234"/>
                      </a:cubicBezTo>
                      <a:cubicBezTo>
                        <a:pt x="248838" y="73053"/>
                        <a:pt x="27381" y="1614"/>
                        <a:pt x="3172" y="2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2" name="Forma libre: forma 51">
                  <a:extLst>
                    <a:ext uri="{FF2B5EF4-FFF2-40B4-BE49-F238E27FC236}">
                      <a16:creationId xmlns:a16="http://schemas.microsoft.com/office/drawing/2014/main" id="{A5828C5D-1FCD-D440-572C-3FCB013FFB09}"/>
                    </a:ext>
                  </a:extLst>
                </p:cNvPr>
                <p:cNvSpPr/>
                <p:nvPr/>
              </p:nvSpPr>
              <p:spPr>
                <a:xfrm>
                  <a:off x="724758" y="1522899"/>
                  <a:ext cx="406342" cy="338554"/>
                </a:xfrm>
                <a:custGeom>
                  <a:avLst/>
                  <a:gdLst>
                    <a:gd name="connsiteX0" fmla="*/ 1525 w 402393"/>
                    <a:gd name="connsiteY0" fmla="*/ 157689 h 314170"/>
                    <a:gd name="connsiteX1" fmla="*/ 84869 w 402393"/>
                    <a:gd name="connsiteY1" fmla="*/ 45770 h 314170"/>
                    <a:gd name="connsiteX2" fmla="*/ 246794 w 402393"/>
                    <a:gd name="connsiteY2" fmla="*/ 527 h 314170"/>
                    <a:gd name="connsiteX3" fmla="*/ 399194 w 402393"/>
                    <a:gd name="connsiteY3" fmla="*/ 71964 h 314170"/>
                    <a:gd name="connsiteX4" fmla="*/ 353950 w 402393"/>
                    <a:gd name="connsiteY4" fmla="*/ 121970 h 314170"/>
                    <a:gd name="connsiteX5" fmla="*/ 396813 w 402393"/>
                    <a:gd name="connsiteY5" fmla="*/ 150545 h 314170"/>
                    <a:gd name="connsiteX6" fmla="*/ 358713 w 402393"/>
                    <a:gd name="connsiteY6" fmla="*/ 241033 h 314170"/>
                    <a:gd name="connsiteX7" fmla="*/ 194407 w 402393"/>
                    <a:gd name="connsiteY7" fmla="*/ 300564 h 314170"/>
                    <a:gd name="connsiteX8" fmla="*/ 44388 w 402393"/>
                    <a:gd name="connsiteY8" fmla="*/ 302945 h 314170"/>
                    <a:gd name="connsiteX9" fmla="*/ 1525 w 402393"/>
                    <a:gd name="connsiteY9" fmla="*/ 157689 h 31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393" h="314170">
                      <a:moveTo>
                        <a:pt x="1525" y="157689"/>
                      </a:moveTo>
                      <a:cubicBezTo>
                        <a:pt x="8272" y="114827"/>
                        <a:pt x="43991" y="71964"/>
                        <a:pt x="84869" y="45770"/>
                      </a:cubicBezTo>
                      <a:cubicBezTo>
                        <a:pt x="125747" y="19576"/>
                        <a:pt x="194407" y="-3839"/>
                        <a:pt x="246794" y="527"/>
                      </a:cubicBezTo>
                      <a:cubicBezTo>
                        <a:pt x="299181" y="4893"/>
                        <a:pt x="381335" y="51724"/>
                        <a:pt x="399194" y="71964"/>
                      </a:cubicBezTo>
                      <a:cubicBezTo>
                        <a:pt x="417053" y="92204"/>
                        <a:pt x="354347" y="108873"/>
                        <a:pt x="353950" y="121970"/>
                      </a:cubicBezTo>
                      <a:cubicBezTo>
                        <a:pt x="353553" y="135067"/>
                        <a:pt x="396019" y="130701"/>
                        <a:pt x="396813" y="150545"/>
                      </a:cubicBezTo>
                      <a:cubicBezTo>
                        <a:pt x="397607" y="170389"/>
                        <a:pt x="392447" y="216030"/>
                        <a:pt x="358713" y="241033"/>
                      </a:cubicBezTo>
                      <a:cubicBezTo>
                        <a:pt x="324979" y="266036"/>
                        <a:pt x="246794" y="290245"/>
                        <a:pt x="194407" y="300564"/>
                      </a:cubicBezTo>
                      <a:cubicBezTo>
                        <a:pt x="142020" y="310883"/>
                        <a:pt x="78123" y="323979"/>
                        <a:pt x="44388" y="302945"/>
                      </a:cubicBezTo>
                      <a:cubicBezTo>
                        <a:pt x="10654" y="281911"/>
                        <a:pt x="-5222" y="200551"/>
                        <a:pt x="1525" y="15768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94906348-C9D1-57DC-8D1A-0DBE12C0A113}"/>
                    </a:ext>
                  </a:extLst>
                </p:cNvPr>
                <p:cNvSpPr/>
                <p:nvPr/>
              </p:nvSpPr>
              <p:spPr>
                <a:xfrm>
                  <a:off x="1022291" y="1589214"/>
                  <a:ext cx="45717" cy="45720"/>
                </a:xfrm>
                <a:prstGeom prst="ellipse">
                  <a:avLst/>
                </a:pr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4" name="Forma libre: forma 53">
                  <a:extLst>
                    <a:ext uri="{FF2B5EF4-FFF2-40B4-BE49-F238E27FC236}">
                      <a16:creationId xmlns:a16="http://schemas.microsoft.com/office/drawing/2014/main" id="{E72AC5F8-9E4A-327A-3313-938DBE08BFAD}"/>
                    </a:ext>
                  </a:extLst>
                </p:cNvPr>
                <p:cNvSpPr/>
                <p:nvPr/>
              </p:nvSpPr>
              <p:spPr>
                <a:xfrm>
                  <a:off x="765763" y="1573579"/>
                  <a:ext cx="119313" cy="295338"/>
                </a:xfrm>
                <a:custGeom>
                  <a:avLst/>
                  <a:gdLst>
                    <a:gd name="connsiteX0" fmla="*/ 2609 w 119312"/>
                    <a:gd name="connsiteY0" fmla="*/ 47669 h 295337"/>
                    <a:gd name="connsiteX1" fmla="*/ 16897 w 119312"/>
                    <a:gd name="connsiteY1" fmla="*/ 157206 h 295337"/>
                    <a:gd name="connsiteX2" fmla="*/ 57378 w 119312"/>
                    <a:gd name="connsiteY2" fmla="*/ 247694 h 295337"/>
                    <a:gd name="connsiteX3" fmla="*/ 88334 w 119312"/>
                    <a:gd name="connsiteY3" fmla="*/ 295319 h 295337"/>
                    <a:gd name="connsiteX4" fmla="*/ 119291 w 119312"/>
                    <a:gd name="connsiteY4" fmla="*/ 242931 h 295337"/>
                    <a:gd name="connsiteX5" fmla="*/ 93097 w 119312"/>
                    <a:gd name="connsiteY5" fmla="*/ 185781 h 295337"/>
                    <a:gd name="connsiteX6" fmla="*/ 83572 w 119312"/>
                    <a:gd name="connsiteY6" fmla="*/ 133394 h 295337"/>
                    <a:gd name="connsiteX7" fmla="*/ 76428 w 119312"/>
                    <a:gd name="connsiteY7" fmla="*/ 61956 h 295337"/>
                    <a:gd name="connsiteX8" fmla="*/ 66903 w 119312"/>
                    <a:gd name="connsiteY8" fmla="*/ 44 h 295337"/>
                    <a:gd name="connsiteX9" fmla="*/ 2609 w 119312"/>
                    <a:gd name="connsiteY9" fmla="*/ 47669 h 2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9312" h="295337">
                      <a:moveTo>
                        <a:pt x="2609" y="47669"/>
                      </a:moveTo>
                      <a:cubicBezTo>
                        <a:pt x="-5725" y="73863"/>
                        <a:pt x="7769" y="123869"/>
                        <a:pt x="16897" y="157206"/>
                      </a:cubicBezTo>
                      <a:cubicBezTo>
                        <a:pt x="26025" y="190543"/>
                        <a:pt x="45472" y="224675"/>
                        <a:pt x="57378" y="247694"/>
                      </a:cubicBezTo>
                      <a:cubicBezTo>
                        <a:pt x="69284" y="270713"/>
                        <a:pt x="78015" y="296113"/>
                        <a:pt x="88334" y="295319"/>
                      </a:cubicBezTo>
                      <a:cubicBezTo>
                        <a:pt x="98653" y="294525"/>
                        <a:pt x="118497" y="261187"/>
                        <a:pt x="119291" y="242931"/>
                      </a:cubicBezTo>
                      <a:cubicBezTo>
                        <a:pt x="120085" y="224675"/>
                        <a:pt x="99050" y="204037"/>
                        <a:pt x="93097" y="185781"/>
                      </a:cubicBezTo>
                      <a:cubicBezTo>
                        <a:pt x="87144" y="167525"/>
                        <a:pt x="86350" y="154032"/>
                        <a:pt x="83572" y="133394"/>
                      </a:cubicBezTo>
                      <a:cubicBezTo>
                        <a:pt x="80794" y="112757"/>
                        <a:pt x="79206" y="84181"/>
                        <a:pt x="76428" y="61956"/>
                      </a:cubicBezTo>
                      <a:cubicBezTo>
                        <a:pt x="73650" y="39731"/>
                        <a:pt x="77619" y="1234"/>
                        <a:pt x="66903" y="44"/>
                      </a:cubicBezTo>
                      <a:cubicBezTo>
                        <a:pt x="56187" y="-1146"/>
                        <a:pt x="10943" y="21475"/>
                        <a:pt x="2609" y="47669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Forma libre: forma 54">
                  <a:extLst>
                    <a:ext uri="{FF2B5EF4-FFF2-40B4-BE49-F238E27FC236}">
                      <a16:creationId xmlns:a16="http://schemas.microsoft.com/office/drawing/2014/main" id="{8F8DE5C6-7919-A66A-B365-D4123C3B74EB}"/>
                    </a:ext>
                  </a:extLst>
                </p:cNvPr>
                <p:cNvSpPr/>
                <p:nvPr/>
              </p:nvSpPr>
              <p:spPr>
                <a:xfrm>
                  <a:off x="899802" y="1537607"/>
                  <a:ext cx="105110" cy="284741"/>
                </a:xfrm>
                <a:custGeom>
                  <a:avLst/>
                  <a:gdLst>
                    <a:gd name="connsiteX0" fmla="*/ 12215 w 105109"/>
                    <a:gd name="connsiteY0" fmla="*/ 682 h 284742"/>
                    <a:gd name="connsiteX1" fmla="*/ 309 w 105109"/>
                    <a:gd name="connsiteY1" fmla="*/ 72119 h 284742"/>
                    <a:gd name="connsiteX2" fmla="*/ 5071 w 105109"/>
                    <a:gd name="connsiteY2" fmla="*/ 145938 h 284742"/>
                    <a:gd name="connsiteX3" fmla="*/ 21740 w 105109"/>
                    <a:gd name="connsiteY3" fmla="*/ 214994 h 284742"/>
                    <a:gd name="connsiteX4" fmla="*/ 36027 w 105109"/>
                    <a:gd name="connsiteY4" fmla="*/ 262619 h 284742"/>
                    <a:gd name="connsiteX5" fmla="*/ 76509 w 105109"/>
                    <a:gd name="connsiteY5" fmla="*/ 284050 h 284742"/>
                    <a:gd name="connsiteX6" fmla="*/ 105084 w 105109"/>
                    <a:gd name="connsiteY6" fmla="*/ 238807 h 284742"/>
                    <a:gd name="connsiteX7" fmla="*/ 81271 w 105109"/>
                    <a:gd name="connsiteY7" fmla="*/ 210232 h 284742"/>
                    <a:gd name="connsiteX8" fmla="*/ 66984 w 105109"/>
                    <a:gd name="connsiteY8" fmla="*/ 174513 h 284742"/>
                    <a:gd name="connsiteX9" fmla="*/ 59840 w 105109"/>
                    <a:gd name="connsiteY9" fmla="*/ 136413 h 284742"/>
                    <a:gd name="connsiteX10" fmla="*/ 43171 w 105109"/>
                    <a:gd name="connsiteY10" fmla="*/ 86407 h 284742"/>
                    <a:gd name="connsiteX11" fmla="*/ 57459 w 105109"/>
                    <a:gd name="connsiteY11" fmla="*/ 38782 h 284742"/>
                    <a:gd name="connsiteX12" fmla="*/ 12215 w 105109"/>
                    <a:gd name="connsiteY12" fmla="*/ 682 h 2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109" h="284742">
                      <a:moveTo>
                        <a:pt x="12215" y="682"/>
                      </a:moveTo>
                      <a:cubicBezTo>
                        <a:pt x="2690" y="6238"/>
                        <a:pt x="1500" y="47910"/>
                        <a:pt x="309" y="72119"/>
                      </a:cubicBezTo>
                      <a:cubicBezTo>
                        <a:pt x="-882" y="96328"/>
                        <a:pt x="1499" y="122126"/>
                        <a:pt x="5071" y="145938"/>
                      </a:cubicBezTo>
                      <a:cubicBezTo>
                        <a:pt x="8643" y="169750"/>
                        <a:pt x="16581" y="195547"/>
                        <a:pt x="21740" y="214994"/>
                      </a:cubicBezTo>
                      <a:cubicBezTo>
                        <a:pt x="26899" y="234441"/>
                        <a:pt x="26899" y="251110"/>
                        <a:pt x="36027" y="262619"/>
                      </a:cubicBezTo>
                      <a:cubicBezTo>
                        <a:pt x="45155" y="274128"/>
                        <a:pt x="65000" y="288019"/>
                        <a:pt x="76509" y="284050"/>
                      </a:cubicBezTo>
                      <a:cubicBezTo>
                        <a:pt x="88018" y="280081"/>
                        <a:pt x="104290" y="251110"/>
                        <a:pt x="105084" y="238807"/>
                      </a:cubicBezTo>
                      <a:cubicBezTo>
                        <a:pt x="105878" y="226504"/>
                        <a:pt x="87621" y="220948"/>
                        <a:pt x="81271" y="210232"/>
                      </a:cubicBezTo>
                      <a:cubicBezTo>
                        <a:pt x="74921" y="199516"/>
                        <a:pt x="70556" y="186816"/>
                        <a:pt x="66984" y="174513"/>
                      </a:cubicBezTo>
                      <a:cubicBezTo>
                        <a:pt x="63412" y="162210"/>
                        <a:pt x="63809" y="151097"/>
                        <a:pt x="59840" y="136413"/>
                      </a:cubicBezTo>
                      <a:cubicBezTo>
                        <a:pt x="55871" y="121729"/>
                        <a:pt x="43568" y="102679"/>
                        <a:pt x="43171" y="86407"/>
                      </a:cubicBezTo>
                      <a:cubicBezTo>
                        <a:pt x="42774" y="70135"/>
                        <a:pt x="55475" y="52673"/>
                        <a:pt x="57459" y="38782"/>
                      </a:cubicBezTo>
                      <a:cubicBezTo>
                        <a:pt x="59443" y="24891"/>
                        <a:pt x="21740" y="-4874"/>
                        <a:pt x="12215" y="68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AC01221C-9719-38A1-28FC-987FA3C2017B}"/>
                  </a:ext>
                </a:extLst>
              </p:cNvPr>
              <p:cNvGrpSpPr/>
              <p:nvPr/>
            </p:nvGrpSpPr>
            <p:grpSpPr>
              <a:xfrm>
                <a:off x="7001122" y="2509987"/>
                <a:ext cx="142205" cy="127325"/>
                <a:chOff x="484987" y="1416477"/>
                <a:chExt cx="646113" cy="498058"/>
              </a:xfrm>
            </p:grpSpPr>
            <p:sp>
              <p:nvSpPr>
                <p:cNvPr id="42" name="Forma libre: forma 41">
                  <a:extLst>
                    <a:ext uri="{FF2B5EF4-FFF2-40B4-BE49-F238E27FC236}">
                      <a16:creationId xmlns:a16="http://schemas.microsoft.com/office/drawing/2014/main" id="{742A9064-C412-F67E-3B32-1E6A717B887C}"/>
                    </a:ext>
                  </a:extLst>
                </p:cNvPr>
                <p:cNvSpPr/>
                <p:nvPr/>
              </p:nvSpPr>
              <p:spPr>
                <a:xfrm>
                  <a:off x="975111" y="1780254"/>
                  <a:ext cx="74846" cy="105295"/>
                </a:xfrm>
                <a:custGeom>
                  <a:avLst/>
                  <a:gdLst>
                    <a:gd name="connsiteX0" fmla="*/ 73323 w 74844"/>
                    <a:gd name="connsiteY0" fmla="*/ 1806 h 105294"/>
                    <a:gd name="connsiteX1" fmla="*/ 49511 w 74844"/>
                    <a:gd name="connsiteY1" fmla="*/ 104200 h 105294"/>
                    <a:gd name="connsiteX2" fmla="*/ 35223 w 74844"/>
                    <a:gd name="connsiteY2" fmla="*/ 56575 h 105294"/>
                    <a:gd name="connsiteX3" fmla="*/ 13792 w 74844"/>
                    <a:gd name="connsiteY3" fmla="*/ 68481 h 105294"/>
                    <a:gd name="connsiteX4" fmla="*/ 1886 w 74844"/>
                    <a:gd name="connsiteY4" fmla="*/ 39906 h 105294"/>
                    <a:gd name="connsiteX5" fmla="*/ 73323 w 74844"/>
                    <a:gd name="connsiteY5" fmla="*/ 1806 h 1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844" h="105294">
                      <a:moveTo>
                        <a:pt x="73323" y="1806"/>
                      </a:moveTo>
                      <a:cubicBezTo>
                        <a:pt x="81260" y="12522"/>
                        <a:pt x="55861" y="95072"/>
                        <a:pt x="49511" y="104200"/>
                      </a:cubicBezTo>
                      <a:cubicBezTo>
                        <a:pt x="43161" y="113328"/>
                        <a:pt x="41176" y="62528"/>
                        <a:pt x="35223" y="56575"/>
                      </a:cubicBezTo>
                      <a:cubicBezTo>
                        <a:pt x="29270" y="50622"/>
                        <a:pt x="19348" y="71259"/>
                        <a:pt x="13792" y="68481"/>
                      </a:cubicBezTo>
                      <a:cubicBezTo>
                        <a:pt x="8236" y="65703"/>
                        <a:pt x="-4861" y="48637"/>
                        <a:pt x="1886" y="39906"/>
                      </a:cubicBezTo>
                      <a:cubicBezTo>
                        <a:pt x="8633" y="31175"/>
                        <a:pt x="65386" y="-8910"/>
                        <a:pt x="73323" y="180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8DBE3DA7-7B56-864B-D98F-80E9CF9E1956}"/>
                    </a:ext>
                  </a:extLst>
                </p:cNvPr>
                <p:cNvSpPr/>
                <p:nvPr/>
              </p:nvSpPr>
              <p:spPr>
                <a:xfrm>
                  <a:off x="784042" y="1416477"/>
                  <a:ext cx="287774" cy="164569"/>
                </a:xfrm>
                <a:custGeom>
                  <a:avLst/>
                  <a:gdLst>
                    <a:gd name="connsiteX0" fmla="*/ 50254 w 329178"/>
                    <a:gd name="connsiteY0" fmla="*/ 164435 h 164569"/>
                    <a:gd name="connsiteX1" fmla="*/ 2629 w 329178"/>
                    <a:gd name="connsiteY1" fmla="*/ 104904 h 164569"/>
                    <a:gd name="connsiteX2" fmla="*/ 102642 w 329178"/>
                    <a:gd name="connsiteY2" fmla="*/ 135860 h 164569"/>
                    <a:gd name="connsiteX3" fmla="*/ 59779 w 329178"/>
                    <a:gd name="connsiteY3" fmla="*/ 59660 h 164569"/>
                    <a:gd name="connsiteX4" fmla="*/ 150267 w 329178"/>
                    <a:gd name="connsiteY4" fmla="*/ 116810 h 164569"/>
                    <a:gd name="connsiteX5" fmla="*/ 128836 w 329178"/>
                    <a:gd name="connsiteY5" fmla="*/ 21560 h 164569"/>
                    <a:gd name="connsiteX6" fmla="*/ 205036 w 329178"/>
                    <a:gd name="connsiteY6" fmla="*/ 104904 h 164569"/>
                    <a:gd name="connsiteX7" fmla="*/ 200273 w 329178"/>
                    <a:gd name="connsiteY7" fmla="*/ 26322 h 164569"/>
                    <a:gd name="connsiteX8" fmla="*/ 257423 w 329178"/>
                    <a:gd name="connsiteY8" fmla="*/ 107285 h 164569"/>
                    <a:gd name="connsiteX9" fmla="*/ 247898 w 329178"/>
                    <a:gd name="connsiteY9" fmla="*/ 129 h 164569"/>
                    <a:gd name="connsiteX10" fmla="*/ 328861 w 329178"/>
                    <a:gd name="connsiteY10" fmla="*/ 133479 h 164569"/>
                    <a:gd name="connsiteX11" fmla="*/ 266948 w 329178"/>
                    <a:gd name="connsiteY11" fmla="*/ 121572 h 164569"/>
                    <a:gd name="connsiteX12" fmla="*/ 50254 w 329178"/>
                    <a:gd name="connsiteY12" fmla="*/ 164435 h 16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9178" h="164569">
                      <a:moveTo>
                        <a:pt x="50254" y="164435"/>
                      </a:moveTo>
                      <a:cubicBezTo>
                        <a:pt x="6201" y="161657"/>
                        <a:pt x="-6102" y="109666"/>
                        <a:pt x="2629" y="104904"/>
                      </a:cubicBezTo>
                      <a:cubicBezTo>
                        <a:pt x="11360" y="100142"/>
                        <a:pt x="93117" y="143401"/>
                        <a:pt x="102642" y="135860"/>
                      </a:cubicBezTo>
                      <a:cubicBezTo>
                        <a:pt x="112167" y="128319"/>
                        <a:pt x="51841" y="62835"/>
                        <a:pt x="59779" y="59660"/>
                      </a:cubicBezTo>
                      <a:cubicBezTo>
                        <a:pt x="67717" y="56485"/>
                        <a:pt x="138758" y="123160"/>
                        <a:pt x="150267" y="116810"/>
                      </a:cubicBezTo>
                      <a:cubicBezTo>
                        <a:pt x="161777" y="110460"/>
                        <a:pt x="119708" y="23544"/>
                        <a:pt x="128836" y="21560"/>
                      </a:cubicBezTo>
                      <a:cubicBezTo>
                        <a:pt x="137964" y="19576"/>
                        <a:pt x="193130" y="104110"/>
                        <a:pt x="205036" y="104904"/>
                      </a:cubicBezTo>
                      <a:cubicBezTo>
                        <a:pt x="216942" y="105698"/>
                        <a:pt x="191542" y="25925"/>
                        <a:pt x="200273" y="26322"/>
                      </a:cubicBezTo>
                      <a:cubicBezTo>
                        <a:pt x="209004" y="26719"/>
                        <a:pt x="249486" y="111650"/>
                        <a:pt x="257423" y="107285"/>
                      </a:cubicBezTo>
                      <a:cubicBezTo>
                        <a:pt x="265360" y="102920"/>
                        <a:pt x="235992" y="-4237"/>
                        <a:pt x="247898" y="129"/>
                      </a:cubicBezTo>
                      <a:cubicBezTo>
                        <a:pt x="259804" y="4495"/>
                        <a:pt x="325686" y="113238"/>
                        <a:pt x="328861" y="133479"/>
                      </a:cubicBezTo>
                      <a:cubicBezTo>
                        <a:pt x="332036" y="153719"/>
                        <a:pt x="311398" y="117206"/>
                        <a:pt x="266948" y="121572"/>
                      </a:cubicBezTo>
                      <a:cubicBezTo>
                        <a:pt x="222498" y="125937"/>
                        <a:pt x="94307" y="167213"/>
                        <a:pt x="50254" y="1644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4" name="Forma libre: forma 43">
                  <a:extLst>
                    <a:ext uri="{FF2B5EF4-FFF2-40B4-BE49-F238E27FC236}">
                      <a16:creationId xmlns:a16="http://schemas.microsoft.com/office/drawing/2014/main" id="{D539709B-A356-6838-0C38-48229B54DE5B}"/>
                    </a:ext>
                  </a:extLst>
                </p:cNvPr>
                <p:cNvSpPr/>
                <p:nvPr/>
              </p:nvSpPr>
              <p:spPr>
                <a:xfrm>
                  <a:off x="484987" y="1612074"/>
                  <a:ext cx="248441" cy="302461"/>
                </a:xfrm>
                <a:custGeom>
                  <a:avLst/>
                  <a:gdLst>
                    <a:gd name="connsiteX0" fmla="*/ 3172 w 248441"/>
                    <a:gd name="connsiteY0" fmla="*/ 27 h 302461"/>
                    <a:gd name="connsiteX1" fmla="*/ 103185 w 248441"/>
                    <a:gd name="connsiteY1" fmla="*/ 116709 h 302461"/>
                    <a:gd name="connsiteX2" fmla="*/ 15079 w 248441"/>
                    <a:gd name="connsiteY2" fmla="*/ 302446 h 302461"/>
                    <a:gd name="connsiteX3" fmla="*/ 248441 w 248441"/>
                    <a:gd name="connsiteY3" fmla="*/ 126234 h 302461"/>
                    <a:gd name="connsiteX4" fmla="*/ 3172 w 248441"/>
                    <a:gd name="connsiteY4" fmla="*/ 27 h 30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441" h="302461">
                      <a:moveTo>
                        <a:pt x="3172" y="27"/>
                      </a:moveTo>
                      <a:cubicBezTo>
                        <a:pt x="-21037" y="-1560"/>
                        <a:pt x="101201" y="66306"/>
                        <a:pt x="103185" y="116709"/>
                      </a:cubicBezTo>
                      <a:cubicBezTo>
                        <a:pt x="105169" y="167112"/>
                        <a:pt x="-9130" y="300859"/>
                        <a:pt x="15079" y="302446"/>
                      </a:cubicBezTo>
                      <a:cubicBezTo>
                        <a:pt x="39288" y="304033"/>
                        <a:pt x="248044" y="179415"/>
                        <a:pt x="248441" y="126234"/>
                      </a:cubicBezTo>
                      <a:cubicBezTo>
                        <a:pt x="248838" y="73053"/>
                        <a:pt x="27381" y="1614"/>
                        <a:pt x="3172" y="2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5" name="Forma libre: forma 44">
                  <a:extLst>
                    <a:ext uri="{FF2B5EF4-FFF2-40B4-BE49-F238E27FC236}">
                      <a16:creationId xmlns:a16="http://schemas.microsoft.com/office/drawing/2014/main" id="{E6F74D77-59FB-FCE6-29C3-C0FF6B4095D3}"/>
                    </a:ext>
                  </a:extLst>
                </p:cNvPr>
                <p:cNvSpPr/>
                <p:nvPr/>
              </p:nvSpPr>
              <p:spPr>
                <a:xfrm>
                  <a:off x="724758" y="1522899"/>
                  <a:ext cx="406342" cy="338554"/>
                </a:xfrm>
                <a:custGeom>
                  <a:avLst/>
                  <a:gdLst>
                    <a:gd name="connsiteX0" fmla="*/ 1525 w 402393"/>
                    <a:gd name="connsiteY0" fmla="*/ 157689 h 314170"/>
                    <a:gd name="connsiteX1" fmla="*/ 84869 w 402393"/>
                    <a:gd name="connsiteY1" fmla="*/ 45770 h 314170"/>
                    <a:gd name="connsiteX2" fmla="*/ 246794 w 402393"/>
                    <a:gd name="connsiteY2" fmla="*/ 527 h 314170"/>
                    <a:gd name="connsiteX3" fmla="*/ 399194 w 402393"/>
                    <a:gd name="connsiteY3" fmla="*/ 71964 h 314170"/>
                    <a:gd name="connsiteX4" fmla="*/ 353950 w 402393"/>
                    <a:gd name="connsiteY4" fmla="*/ 121970 h 314170"/>
                    <a:gd name="connsiteX5" fmla="*/ 396813 w 402393"/>
                    <a:gd name="connsiteY5" fmla="*/ 150545 h 314170"/>
                    <a:gd name="connsiteX6" fmla="*/ 358713 w 402393"/>
                    <a:gd name="connsiteY6" fmla="*/ 241033 h 314170"/>
                    <a:gd name="connsiteX7" fmla="*/ 194407 w 402393"/>
                    <a:gd name="connsiteY7" fmla="*/ 300564 h 314170"/>
                    <a:gd name="connsiteX8" fmla="*/ 44388 w 402393"/>
                    <a:gd name="connsiteY8" fmla="*/ 302945 h 314170"/>
                    <a:gd name="connsiteX9" fmla="*/ 1525 w 402393"/>
                    <a:gd name="connsiteY9" fmla="*/ 157689 h 31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393" h="314170">
                      <a:moveTo>
                        <a:pt x="1525" y="157689"/>
                      </a:moveTo>
                      <a:cubicBezTo>
                        <a:pt x="8272" y="114827"/>
                        <a:pt x="43991" y="71964"/>
                        <a:pt x="84869" y="45770"/>
                      </a:cubicBezTo>
                      <a:cubicBezTo>
                        <a:pt x="125747" y="19576"/>
                        <a:pt x="194407" y="-3839"/>
                        <a:pt x="246794" y="527"/>
                      </a:cubicBezTo>
                      <a:cubicBezTo>
                        <a:pt x="299181" y="4893"/>
                        <a:pt x="381335" y="51724"/>
                        <a:pt x="399194" y="71964"/>
                      </a:cubicBezTo>
                      <a:cubicBezTo>
                        <a:pt x="417053" y="92204"/>
                        <a:pt x="354347" y="108873"/>
                        <a:pt x="353950" y="121970"/>
                      </a:cubicBezTo>
                      <a:cubicBezTo>
                        <a:pt x="353553" y="135067"/>
                        <a:pt x="396019" y="130701"/>
                        <a:pt x="396813" y="150545"/>
                      </a:cubicBezTo>
                      <a:cubicBezTo>
                        <a:pt x="397607" y="170389"/>
                        <a:pt x="392447" y="216030"/>
                        <a:pt x="358713" y="241033"/>
                      </a:cubicBezTo>
                      <a:cubicBezTo>
                        <a:pt x="324979" y="266036"/>
                        <a:pt x="246794" y="290245"/>
                        <a:pt x="194407" y="300564"/>
                      </a:cubicBezTo>
                      <a:cubicBezTo>
                        <a:pt x="142020" y="310883"/>
                        <a:pt x="78123" y="323979"/>
                        <a:pt x="44388" y="302945"/>
                      </a:cubicBezTo>
                      <a:cubicBezTo>
                        <a:pt x="10654" y="281911"/>
                        <a:pt x="-5222" y="200551"/>
                        <a:pt x="1525" y="15768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133001B1-E0CE-BBE9-870B-98B834BF14D0}"/>
                    </a:ext>
                  </a:extLst>
                </p:cNvPr>
                <p:cNvSpPr/>
                <p:nvPr/>
              </p:nvSpPr>
              <p:spPr>
                <a:xfrm>
                  <a:off x="1022291" y="1589214"/>
                  <a:ext cx="45717" cy="45720"/>
                </a:xfrm>
                <a:prstGeom prst="ellipse">
                  <a:avLst/>
                </a:pr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72FEEF39-6CC7-C367-EDF0-03D56C9D450B}"/>
                    </a:ext>
                  </a:extLst>
                </p:cNvPr>
                <p:cNvSpPr/>
                <p:nvPr/>
              </p:nvSpPr>
              <p:spPr>
                <a:xfrm>
                  <a:off x="765763" y="1573572"/>
                  <a:ext cx="119314" cy="295338"/>
                </a:xfrm>
                <a:custGeom>
                  <a:avLst/>
                  <a:gdLst>
                    <a:gd name="connsiteX0" fmla="*/ 2609 w 119312"/>
                    <a:gd name="connsiteY0" fmla="*/ 47669 h 295337"/>
                    <a:gd name="connsiteX1" fmla="*/ 16897 w 119312"/>
                    <a:gd name="connsiteY1" fmla="*/ 157206 h 295337"/>
                    <a:gd name="connsiteX2" fmla="*/ 57378 w 119312"/>
                    <a:gd name="connsiteY2" fmla="*/ 247694 h 295337"/>
                    <a:gd name="connsiteX3" fmla="*/ 88334 w 119312"/>
                    <a:gd name="connsiteY3" fmla="*/ 295319 h 295337"/>
                    <a:gd name="connsiteX4" fmla="*/ 119291 w 119312"/>
                    <a:gd name="connsiteY4" fmla="*/ 242931 h 295337"/>
                    <a:gd name="connsiteX5" fmla="*/ 93097 w 119312"/>
                    <a:gd name="connsiteY5" fmla="*/ 185781 h 295337"/>
                    <a:gd name="connsiteX6" fmla="*/ 83572 w 119312"/>
                    <a:gd name="connsiteY6" fmla="*/ 133394 h 295337"/>
                    <a:gd name="connsiteX7" fmla="*/ 76428 w 119312"/>
                    <a:gd name="connsiteY7" fmla="*/ 61956 h 295337"/>
                    <a:gd name="connsiteX8" fmla="*/ 66903 w 119312"/>
                    <a:gd name="connsiteY8" fmla="*/ 44 h 295337"/>
                    <a:gd name="connsiteX9" fmla="*/ 2609 w 119312"/>
                    <a:gd name="connsiteY9" fmla="*/ 47669 h 2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9312" h="295337">
                      <a:moveTo>
                        <a:pt x="2609" y="47669"/>
                      </a:moveTo>
                      <a:cubicBezTo>
                        <a:pt x="-5725" y="73863"/>
                        <a:pt x="7769" y="123869"/>
                        <a:pt x="16897" y="157206"/>
                      </a:cubicBezTo>
                      <a:cubicBezTo>
                        <a:pt x="26025" y="190543"/>
                        <a:pt x="45472" y="224675"/>
                        <a:pt x="57378" y="247694"/>
                      </a:cubicBezTo>
                      <a:cubicBezTo>
                        <a:pt x="69284" y="270713"/>
                        <a:pt x="78015" y="296113"/>
                        <a:pt x="88334" y="295319"/>
                      </a:cubicBezTo>
                      <a:cubicBezTo>
                        <a:pt x="98653" y="294525"/>
                        <a:pt x="118497" y="261187"/>
                        <a:pt x="119291" y="242931"/>
                      </a:cubicBezTo>
                      <a:cubicBezTo>
                        <a:pt x="120085" y="224675"/>
                        <a:pt x="99050" y="204037"/>
                        <a:pt x="93097" y="185781"/>
                      </a:cubicBezTo>
                      <a:cubicBezTo>
                        <a:pt x="87144" y="167525"/>
                        <a:pt x="86350" y="154032"/>
                        <a:pt x="83572" y="133394"/>
                      </a:cubicBezTo>
                      <a:cubicBezTo>
                        <a:pt x="80794" y="112757"/>
                        <a:pt x="79206" y="84181"/>
                        <a:pt x="76428" y="61956"/>
                      </a:cubicBezTo>
                      <a:cubicBezTo>
                        <a:pt x="73650" y="39731"/>
                        <a:pt x="77619" y="1234"/>
                        <a:pt x="66903" y="44"/>
                      </a:cubicBezTo>
                      <a:cubicBezTo>
                        <a:pt x="56187" y="-1146"/>
                        <a:pt x="10943" y="21475"/>
                        <a:pt x="2609" y="47669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C802EAE8-C92E-5BBD-7B8C-076C392F5B09}"/>
                    </a:ext>
                  </a:extLst>
                </p:cNvPr>
                <p:cNvSpPr/>
                <p:nvPr/>
              </p:nvSpPr>
              <p:spPr>
                <a:xfrm>
                  <a:off x="899802" y="1537607"/>
                  <a:ext cx="105110" cy="284741"/>
                </a:xfrm>
                <a:custGeom>
                  <a:avLst/>
                  <a:gdLst>
                    <a:gd name="connsiteX0" fmla="*/ 12215 w 105109"/>
                    <a:gd name="connsiteY0" fmla="*/ 682 h 284742"/>
                    <a:gd name="connsiteX1" fmla="*/ 309 w 105109"/>
                    <a:gd name="connsiteY1" fmla="*/ 72119 h 284742"/>
                    <a:gd name="connsiteX2" fmla="*/ 5071 w 105109"/>
                    <a:gd name="connsiteY2" fmla="*/ 145938 h 284742"/>
                    <a:gd name="connsiteX3" fmla="*/ 21740 w 105109"/>
                    <a:gd name="connsiteY3" fmla="*/ 214994 h 284742"/>
                    <a:gd name="connsiteX4" fmla="*/ 36027 w 105109"/>
                    <a:gd name="connsiteY4" fmla="*/ 262619 h 284742"/>
                    <a:gd name="connsiteX5" fmla="*/ 76509 w 105109"/>
                    <a:gd name="connsiteY5" fmla="*/ 284050 h 284742"/>
                    <a:gd name="connsiteX6" fmla="*/ 105084 w 105109"/>
                    <a:gd name="connsiteY6" fmla="*/ 238807 h 284742"/>
                    <a:gd name="connsiteX7" fmla="*/ 81271 w 105109"/>
                    <a:gd name="connsiteY7" fmla="*/ 210232 h 284742"/>
                    <a:gd name="connsiteX8" fmla="*/ 66984 w 105109"/>
                    <a:gd name="connsiteY8" fmla="*/ 174513 h 284742"/>
                    <a:gd name="connsiteX9" fmla="*/ 59840 w 105109"/>
                    <a:gd name="connsiteY9" fmla="*/ 136413 h 284742"/>
                    <a:gd name="connsiteX10" fmla="*/ 43171 w 105109"/>
                    <a:gd name="connsiteY10" fmla="*/ 86407 h 284742"/>
                    <a:gd name="connsiteX11" fmla="*/ 57459 w 105109"/>
                    <a:gd name="connsiteY11" fmla="*/ 38782 h 284742"/>
                    <a:gd name="connsiteX12" fmla="*/ 12215 w 105109"/>
                    <a:gd name="connsiteY12" fmla="*/ 682 h 2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109" h="284742">
                      <a:moveTo>
                        <a:pt x="12215" y="682"/>
                      </a:moveTo>
                      <a:cubicBezTo>
                        <a:pt x="2690" y="6238"/>
                        <a:pt x="1500" y="47910"/>
                        <a:pt x="309" y="72119"/>
                      </a:cubicBezTo>
                      <a:cubicBezTo>
                        <a:pt x="-882" y="96328"/>
                        <a:pt x="1499" y="122126"/>
                        <a:pt x="5071" y="145938"/>
                      </a:cubicBezTo>
                      <a:cubicBezTo>
                        <a:pt x="8643" y="169750"/>
                        <a:pt x="16581" y="195547"/>
                        <a:pt x="21740" y="214994"/>
                      </a:cubicBezTo>
                      <a:cubicBezTo>
                        <a:pt x="26899" y="234441"/>
                        <a:pt x="26899" y="251110"/>
                        <a:pt x="36027" y="262619"/>
                      </a:cubicBezTo>
                      <a:cubicBezTo>
                        <a:pt x="45155" y="274128"/>
                        <a:pt x="65000" y="288019"/>
                        <a:pt x="76509" y="284050"/>
                      </a:cubicBezTo>
                      <a:cubicBezTo>
                        <a:pt x="88018" y="280081"/>
                        <a:pt x="104290" y="251110"/>
                        <a:pt x="105084" y="238807"/>
                      </a:cubicBezTo>
                      <a:cubicBezTo>
                        <a:pt x="105878" y="226504"/>
                        <a:pt x="87621" y="220948"/>
                        <a:pt x="81271" y="210232"/>
                      </a:cubicBezTo>
                      <a:cubicBezTo>
                        <a:pt x="74921" y="199516"/>
                        <a:pt x="70556" y="186816"/>
                        <a:pt x="66984" y="174513"/>
                      </a:cubicBezTo>
                      <a:cubicBezTo>
                        <a:pt x="63412" y="162210"/>
                        <a:pt x="63809" y="151097"/>
                        <a:pt x="59840" y="136413"/>
                      </a:cubicBezTo>
                      <a:cubicBezTo>
                        <a:pt x="55871" y="121729"/>
                        <a:pt x="43568" y="102679"/>
                        <a:pt x="43171" y="86407"/>
                      </a:cubicBezTo>
                      <a:cubicBezTo>
                        <a:pt x="42774" y="70135"/>
                        <a:pt x="55475" y="52673"/>
                        <a:pt x="57459" y="38782"/>
                      </a:cubicBezTo>
                      <a:cubicBezTo>
                        <a:pt x="59443" y="24891"/>
                        <a:pt x="21740" y="-4874"/>
                        <a:pt x="12215" y="68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669CEDB1-113E-83E0-AABF-D6B6FD1013AA}"/>
                  </a:ext>
                </a:extLst>
              </p:cNvPr>
              <p:cNvGrpSpPr/>
              <p:nvPr/>
            </p:nvGrpSpPr>
            <p:grpSpPr>
              <a:xfrm>
                <a:off x="7019263" y="2336514"/>
                <a:ext cx="142205" cy="127325"/>
                <a:chOff x="484987" y="1416477"/>
                <a:chExt cx="646113" cy="498058"/>
              </a:xfrm>
            </p:grpSpPr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2E48F5E3-4DA4-9EEB-96A3-ACD31C952EFA}"/>
                    </a:ext>
                  </a:extLst>
                </p:cNvPr>
                <p:cNvSpPr/>
                <p:nvPr/>
              </p:nvSpPr>
              <p:spPr>
                <a:xfrm>
                  <a:off x="975111" y="1780254"/>
                  <a:ext cx="74846" cy="105295"/>
                </a:xfrm>
                <a:custGeom>
                  <a:avLst/>
                  <a:gdLst>
                    <a:gd name="connsiteX0" fmla="*/ 73323 w 74844"/>
                    <a:gd name="connsiteY0" fmla="*/ 1806 h 105294"/>
                    <a:gd name="connsiteX1" fmla="*/ 49511 w 74844"/>
                    <a:gd name="connsiteY1" fmla="*/ 104200 h 105294"/>
                    <a:gd name="connsiteX2" fmla="*/ 35223 w 74844"/>
                    <a:gd name="connsiteY2" fmla="*/ 56575 h 105294"/>
                    <a:gd name="connsiteX3" fmla="*/ 13792 w 74844"/>
                    <a:gd name="connsiteY3" fmla="*/ 68481 h 105294"/>
                    <a:gd name="connsiteX4" fmla="*/ 1886 w 74844"/>
                    <a:gd name="connsiteY4" fmla="*/ 39906 h 105294"/>
                    <a:gd name="connsiteX5" fmla="*/ 73323 w 74844"/>
                    <a:gd name="connsiteY5" fmla="*/ 1806 h 1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844" h="105294">
                      <a:moveTo>
                        <a:pt x="73323" y="1806"/>
                      </a:moveTo>
                      <a:cubicBezTo>
                        <a:pt x="81260" y="12522"/>
                        <a:pt x="55861" y="95072"/>
                        <a:pt x="49511" y="104200"/>
                      </a:cubicBezTo>
                      <a:cubicBezTo>
                        <a:pt x="43161" y="113328"/>
                        <a:pt x="41176" y="62528"/>
                        <a:pt x="35223" y="56575"/>
                      </a:cubicBezTo>
                      <a:cubicBezTo>
                        <a:pt x="29270" y="50622"/>
                        <a:pt x="19348" y="71259"/>
                        <a:pt x="13792" y="68481"/>
                      </a:cubicBezTo>
                      <a:cubicBezTo>
                        <a:pt x="8236" y="65703"/>
                        <a:pt x="-4861" y="48637"/>
                        <a:pt x="1886" y="39906"/>
                      </a:cubicBezTo>
                      <a:cubicBezTo>
                        <a:pt x="8633" y="31175"/>
                        <a:pt x="65386" y="-8910"/>
                        <a:pt x="73323" y="180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D9931850-613A-D81B-0F57-9BC4A9D90BAF}"/>
                    </a:ext>
                  </a:extLst>
                </p:cNvPr>
                <p:cNvSpPr/>
                <p:nvPr/>
              </p:nvSpPr>
              <p:spPr>
                <a:xfrm>
                  <a:off x="784042" y="1416477"/>
                  <a:ext cx="287774" cy="164569"/>
                </a:xfrm>
                <a:custGeom>
                  <a:avLst/>
                  <a:gdLst>
                    <a:gd name="connsiteX0" fmla="*/ 50254 w 329178"/>
                    <a:gd name="connsiteY0" fmla="*/ 164435 h 164569"/>
                    <a:gd name="connsiteX1" fmla="*/ 2629 w 329178"/>
                    <a:gd name="connsiteY1" fmla="*/ 104904 h 164569"/>
                    <a:gd name="connsiteX2" fmla="*/ 102642 w 329178"/>
                    <a:gd name="connsiteY2" fmla="*/ 135860 h 164569"/>
                    <a:gd name="connsiteX3" fmla="*/ 59779 w 329178"/>
                    <a:gd name="connsiteY3" fmla="*/ 59660 h 164569"/>
                    <a:gd name="connsiteX4" fmla="*/ 150267 w 329178"/>
                    <a:gd name="connsiteY4" fmla="*/ 116810 h 164569"/>
                    <a:gd name="connsiteX5" fmla="*/ 128836 w 329178"/>
                    <a:gd name="connsiteY5" fmla="*/ 21560 h 164569"/>
                    <a:gd name="connsiteX6" fmla="*/ 205036 w 329178"/>
                    <a:gd name="connsiteY6" fmla="*/ 104904 h 164569"/>
                    <a:gd name="connsiteX7" fmla="*/ 200273 w 329178"/>
                    <a:gd name="connsiteY7" fmla="*/ 26322 h 164569"/>
                    <a:gd name="connsiteX8" fmla="*/ 257423 w 329178"/>
                    <a:gd name="connsiteY8" fmla="*/ 107285 h 164569"/>
                    <a:gd name="connsiteX9" fmla="*/ 247898 w 329178"/>
                    <a:gd name="connsiteY9" fmla="*/ 129 h 164569"/>
                    <a:gd name="connsiteX10" fmla="*/ 328861 w 329178"/>
                    <a:gd name="connsiteY10" fmla="*/ 133479 h 164569"/>
                    <a:gd name="connsiteX11" fmla="*/ 266948 w 329178"/>
                    <a:gd name="connsiteY11" fmla="*/ 121572 h 164569"/>
                    <a:gd name="connsiteX12" fmla="*/ 50254 w 329178"/>
                    <a:gd name="connsiteY12" fmla="*/ 164435 h 16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9178" h="164569">
                      <a:moveTo>
                        <a:pt x="50254" y="164435"/>
                      </a:moveTo>
                      <a:cubicBezTo>
                        <a:pt x="6201" y="161657"/>
                        <a:pt x="-6102" y="109666"/>
                        <a:pt x="2629" y="104904"/>
                      </a:cubicBezTo>
                      <a:cubicBezTo>
                        <a:pt x="11360" y="100142"/>
                        <a:pt x="93117" y="143401"/>
                        <a:pt x="102642" y="135860"/>
                      </a:cubicBezTo>
                      <a:cubicBezTo>
                        <a:pt x="112167" y="128319"/>
                        <a:pt x="51841" y="62835"/>
                        <a:pt x="59779" y="59660"/>
                      </a:cubicBezTo>
                      <a:cubicBezTo>
                        <a:pt x="67717" y="56485"/>
                        <a:pt x="138758" y="123160"/>
                        <a:pt x="150267" y="116810"/>
                      </a:cubicBezTo>
                      <a:cubicBezTo>
                        <a:pt x="161777" y="110460"/>
                        <a:pt x="119708" y="23544"/>
                        <a:pt x="128836" y="21560"/>
                      </a:cubicBezTo>
                      <a:cubicBezTo>
                        <a:pt x="137964" y="19576"/>
                        <a:pt x="193130" y="104110"/>
                        <a:pt x="205036" y="104904"/>
                      </a:cubicBezTo>
                      <a:cubicBezTo>
                        <a:pt x="216942" y="105698"/>
                        <a:pt x="191542" y="25925"/>
                        <a:pt x="200273" y="26322"/>
                      </a:cubicBezTo>
                      <a:cubicBezTo>
                        <a:pt x="209004" y="26719"/>
                        <a:pt x="249486" y="111650"/>
                        <a:pt x="257423" y="107285"/>
                      </a:cubicBezTo>
                      <a:cubicBezTo>
                        <a:pt x="265360" y="102920"/>
                        <a:pt x="235992" y="-4237"/>
                        <a:pt x="247898" y="129"/>
                      </a:cubicBezTo>
                      <a:cubicBezTo>
                        <a:pt x="259804" y="4495"/>
                        <a:pt x="325686" y="113238"/>
                        <a:pt x="328861" y="133479"/>
                      </a:cubicBezTo>
                      <a:cubicBezTo>
                        <a:pt x="332036" y="153719"/>
                        <a:pt x="311398" y="117206"/>
                        <a:pt x="266948" y="121572"/>
                      </a:cubicBezTo>
                      <a:cubicBezTo>
                        <a:pt x="222498" y="125937"/>
                        <a:pt x="94307" y="167213"/>
                        <a:pt x="50254" y="1644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6C9E83CF-F799-3B8A-7416-9628DA622627}"/>
                    </a:ext>
                  </a:extLst>
                </p:cNvPr>
                <p:cNvSpPr/>
                <p:nvPr/>
              </p:nvSpPr>
              <p:spPr>
                <a:xfrm>
                  <a:off x="484987" y="1612074"/>
                  <a:ext cx="248441" cy="302461"/>
                </a:xfrm>
                <a:custGeom>
                  <a:avLst/>
                  <a:gdLst>
                    <a:gd name="connsiteX0" fmla="*/ 3172 w 248441"/>
                    <a:gd name="connsiteY0" fmla="*/ 27 h 302461"/>
                    <a:gd name="connsiteX1" fmla="*/ 103185 w 248441"/>
                    <a:gd name="connsiteY1" fmla="*/ 116709 h 302461"/>
                    <a:gd name="connsiteX2" fmla="*/ 15079 w 248441"/>
                    <a:gd name="connsiteY2" fmla="*/ 302446 h 302461"/>
                    <a:gd name="connsiteX3" fmla="*/ 248441 w 248441"/>
                    <a:gd name="connsiteY3" fmla="*/ 126234 h 302461"/>
                    <a:gd name="connsiteX4" fmla="*/ 3172 w 248441"/>
                    <a:gd name="connsiteY4" fmla="*/ 27 h 30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441" h="302461">
                      <a:moveTo>
                        <a:pt x="3172" y="27"/>
                      </a:moveTo>
                      <a:cubicBezTo>
                        <a:pt x="-21037" y="-1560"/>
                        <a:pt x="101201" y="66306"/>
                        <a:pt x="103185" y="116709"/>
                      </a:cubicBezTo>
                      <a:cubicBezTo>
                        <a:pt x="105169" y="167112"/>
                        <a:pt x="-9130" y="300859"/>
                        <a:pt x="15079" y="302446"/>
                      </a:cubicBezTo>
                      <a:cubicBezTo>
                        <a:pt x="39288" y="304033"/>
                        <a:pt x="248044" y="179415"/>
                        <a:pt x="248441" y="126234"/>
                      </a:cubicBezTo>
                      <a:cubicBezTo>
                        <a:pt x="248838" y="73053"/>
                        <a:pt x="27381" y="1614"/>
                        <a:pt x="3172" y="2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260E0EDA-8C90-323A-3E51-CF2C56C80CFB}"/>
                    </a:ext>
                  </a:extLst>
                </p:cNvPr>
                <p:cNvSpPr/>
                <p:nvPr/>
              </p:nvSpPr>
              <p:spPr>
                <a:xfrm>
                  <a:off x="724758" y="1522899"/>
                  <a:ext cx="406342" cy="338554"/>
                </a:xfrm>
                <a:custGeom>
                  <a:avLst/>
                  <a:gdLst>
                    <a:gd name="connsiteX0" fmla="*/ 1525 w 402393"/>
                    <a:gd name="connsiteY0" fmla="*/ 157689 h 314170"/>
                    <a:gd name="connsiteX1" fmla="*/ 84869 w 402393"/>
                    <a:gd name="connsiteY1" fmla="*/ 45770 h 314170"/>
                    <a:gd name="connsiteX2" fmla="*/ 246794 w 402393"/>
                    <a:gd name="connsiteY2" fmla="*/ 527 h 314170"/>
                    <a:gd name="connsiteX3" fmla="*/ 399194 w 402393"/>
                    <a:gd name="connsiteY3" fmla="*/ 71964 h 314170"/>
                    <a:gd name="connsiteX4" fmla="*/ 353950 w 402393"/>
                    <a:gd name="connsiteY4" fmla="*/ 121970 h 314170"/>
                    <a:gd name="connsiteX5" fmla="*/ 396813 w 402393"/>
                    <a:gd name="connsiteY5" fmla="*/ 150545 h 314170"/>
                    <a:gd name="connsiteX6" fmla="*/ 358713 w 402393"/>
                    <a:gd name="connsiteY6" fmla="*/ 241033 h 314170"/>
                    <a:gd name="connsiteX7" fmla="*/ 194407 w 402393"/>
                    <a:gd name="connsiteY7" fmla="*/ 300564 h 314170"/>
                    <a:gd name="connsiteX8" fmla="*/ 44388 w 402393"/>
                    <a:gd name="connsiteY8" fmla="*/ 302945 h 314170"/>
                    <a:gd name="connsiteX9" fmla="*/ 1525 w 402393"/>
                    <a:gd name="connsiteY9" fmla="*/ 157689 h 31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393" h="314170">
                      <a:moveTo>
                        <a:pt x="1525" y="157689"/>
                      </a:moveTo>
                      <a:cubicBezTo>
                        <a:pt x="8272" y="114827"/>
                        <a:pt x="43991" y="71964"/>
                        <a:pt x="84869" y="45770"/>
                      </a:cubicBezTo>
                      <a:cubicBezTo>
                        <a:pt x="125747" y="19576"/>
                        <a:pt x="194407" y="-3839"/>
                        <a:pt x="246794" y="527"/>
                      </a:cubicBezTo>
                      <a:cubicBezTo>
                        <a:pt x="299181" y="4893"/>
                        <a:pt x="381335" y="51724"/>
                        <a:pt x="399194" y="71964"/>
                      </a:cubicBezTo>
                      <a:cubicBezTo>
                        <a:pt x="417053" y="92204"/>
                        <a:pt x="354347" y="108873"/>
                        <a:pt x="353950" y="121970"/>
                      </a:cubicBezTo>
                      <a:cubicBezTo>
                        <a:pt x="353553" y="135067"/>
                        <a:pt x="396019" y="130701"/>
                        <a:pt x="396813" y="150545"/>
                      </a:cubicBezTo>
                      <a:cubicBezTo>
                        <a:pt x="397607" y="170389"/>
                        <a:pt x="392447" y="216030"/>
                        <a:pt x="358713" y="241033"/>
                      </a:cubicBezTo>
                      <a:cubicBezTo>
                        <a:pt x="324979" y="266036"/>
                        <a:pt x="246794" y="290245"/>
                        <a:pt x="194407" y="300564"/>
                      </a:cubicBezTo>
                      <a:cubicBezTo>
                        <a:pt x="142020" y="310883"/>
                        <a:pt x="78123" y="323979"/>
                        <a:pt x="44388" y="302945"/>
                      </a:cubicBezTo>
                      <a:cubicBezTo>
                        <a:pt x="10654" y="281911"/>
                        <a:pt x="-5222" y="200551"/>
                        <a:pt x="1525" y="15768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1F0F0E2B-664E-751B-6AF7-1E8F075C6464}"/>
                    </a:ext>
                  </a:extLst>
                </p:cNvPr>
                <p:cNvSpPr/>
                <p:nvPr/>
              </p:nvSpPr>
              <p:spPr>
                <a:xfrm>
                  <a:off x="1022291" y="1589214"/>
                  <a:ext cx="45717" cy="45720"/>
                </a:xfrm>
                <a:prstGeom prst="ellipse">
                  <a:avLst/>
                </a:prstGeom>
                <a:solidFill>
                  <a:schemeClr val="tx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Forma libre: forma 39">
                  <a:extLst>
                    <a:ext uri="{FF2B5EF4-FFF2-40B4-BE49-F238E27FC236}">
                      <a16:creationId xmlns:a16="http://schemas.microsoft.com/office/drawing/2014/main" id="{70017963-90CF-D8ED-BCB1-06FB4CEA3F7D}"/>
                    </a:ext>
                  </a:extLst>
                </p:cNvPr>
                <p:cNvSpPr/>
                <p:nvPr/>
              </p:nvSpPr>
              <p:spPr>
                <a:xfrm>
                  <a:off x="765763" y="1573579"/>
                  <a:ext cx="119313" cy="295338"/>
                </a:xfrm>
                <a:custGeom>
                  <a:avLst/>
                  <a:gdLst>
                    <a:gd name="connsiteX0" fmla="*/ 2609 w 119312"/>
                    <a:gd name="connsiteY0" fmla="*/ 47669 h 295337"/>
                    <a:gd name="connsiteX1" fmla="*/ 16897 w 119312"/>
                    <a:gd name="connsiteY1" fmla="*/ 157206 h 295337"/>
                    <a:gd name="connsiteX2" fmla="*/ 57378 w 119312"/>
                    <a:gd name="connsiteY2" fmla="*/ 247694 h 295337"/>
                    <a:gd name="connsiteX3" fmla="*/ 88334 w 119312"/>
                    <a:gd name="connsiteY3" fmla="*/ 295319 h 295337"/>
                    <a:gd name="connsiteX4" fmla="*/ 119291 w 119312"/>
                    <a:gd name="connsiteY4" fmla="*/ 242931 h 295337"/>
                    <a:gd name="connsiteX5" fmla="*/ 93097 w 119312"/>
                    <a:gd name="connsiteY5" fmla="*/ 185781 h 295337"/>
                    <a:gd name="connsiteX6" fmla="*/ 83572 w 119312"/>
                    <a:gd name="connsiteY6" fmla="*/ 133394 h 295337"/>
                    <a:gd name="connsiteX7" fmla="*/ 76428 w 119312"/>
                    <a:gd name="connsiteY7" fmla="*/ 61956 h 295337"/>
                    <a:gd name="connsiteX8" fmla="*/ 66903 w 119312"/>
                    <a:gd name="connsiteY8" fmla="*/ 44 h 295337"/>
                    <a:gd name="connsiteX9" fmla="*/ 2609 w 119312"/>
                    <a:gd name="connsiteY9" fmla="*/ 47669 h 2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9312" h="295337">
                      <a:moveTo>
                        <a:pt x="2609" y="47669"/>
                      </a:moveTo>
                      <a:cubicBezTo>
                        <a:pt x="-5725" y="73863"/>
                        <a:pt x="7769" y="123869"/>
                        <a:pt x="16897" y="157206"/>
                      </a:cubicBezTo>
                      <a:cubicBezTo>
                        <a:pt x="26025" y="190543"/>
                        <a:pt x="45472" y="224675"/>
                        <a:pt x="57378" y="247694"/>
                      </a:cubicBezTo>
                      <a:cubicBezTo>
                        <a:pt x="69284" y="270713"/>
                        <a:pt x="78015" y="296113"/>
                        <a:pt x="88334" y="295319"/>
                      </a:cubicBezTo>
                      <a:cubicBezTo>
                        <a:pt x="98653" y="294525"/>
                        <a:pt x="118497" y="261187"/>
                        <a:pt x="119291" y="242931"/>
                      </a:cubicBezTo>
                      <a:cubicBezTo>
                        <a:pt x="120085" y="224675"/>
                        <a:pt x="99050" y="204037"/>
                        <a:pt x="93097" y="185781"/>
                      </a:cubicBezTo>
                      <a:cubicBezTo>
                        <a:pt x="87144" y="167525"/>
                        <a:pt x="86350" y="154032"/>
                        <a:pt x="83572" y="133394"/>
                      </a:cubicBezTo>
                      <a:cubicBezTo>
                        <a:pt x="80794" y="112757"/>
                        <a:pt x="79206" y="84181"/>
                        <a:pt x="76428" y="61956"/>
                      </a:cubicBezTo>
                      <a:cubicBezTo>
                        <a:pt x="73650" y="39731"/>
                        <a:pt x="77619" y="1234"/>
                        <a:pt x="66903" y="44"/>
                      </a:cubicBezTo>
                      <a:cubicBezTo>
                        <a:pt x="56187" y="-1146"/>
                        <a:pt x="10943" y="21475"/>
                        <a:pt x="2609" y="47669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0F08E156-1C72-ED33-DD2D-0D8EE4FF1ACF}"/>
                    </a:ext>
                  </a:extLst>
                </p:cNvPr>
                <p:cNvSpPr/>
                <p:nvPr/>
              </p:nvSpPr>
              <p:spPr>
                <a:xfrm>
                  <a:off x="899802" y="1537607"/>
                  <a:ext cx="105110" cy="284741"/>
                </a:xfrm>
                <a:custGeom>
                  <a:avLst/>
                  <a:gdLst>
                    <a:gd name="connsiteX0" fmla="*/ 12215 w 105109"/>
                    <a:gd name="connsiteY0" fmla="*/ 682 h 284742"/>
                    <a:gd name="connsiteX1" fmla="*/ 309 w 105109"/>
                    <a:gd name="connsiteY1" fmla="*/ 72119 h 284742"/>
                    <a:gd name="connsiteX2" fmla="*/ 5071 w 105109"/>
                    <a:gd name="connsiteY2" fmla="*/ 145938 h 284742"/>
                    <a:gd name="connsiteX3" fmla="*/ 21740 w 105109"/>
                    <a:gd name="connsiteY3" fmla="*/ 214994 h 284742"/>
                    <a:gd name="connsiteX4" fmla="*/ 36027 w 105109"/>
                    <a:gd name="connsiteY4" fmla="*/ 262619 h 284742"/>
                    <a:gd name="connsiteX5" fmla="*/ 76509 w 105109"/>
                    <a:gd name="connsiteY5" fmla="*/ 284050 h 284742"/>
                    <a:gd name="connsiteX6" fmla="*/ 105084 w 105109"/>
                    <a:gd name="connsiteY6" fmla="*/ 238807 h 284742"/>
                    <a:gd name="connsiteX7" fmla="*/ 81271 w 105109"/>
                    <a:gd name="connsiteY7" fmla="*/ 210232 h 284742"/>
                    <a:gd name="connsiteX8" fmla="*/ 66984 w 105109"/>
                    <a:gd name="connsiteY8" fmla="*/ 174513 h 284742"/>
                    <a:gd name="connsiteX9" fmla="*/ 59840 w 105109"/>
                    <a:gd name="connsiteY9" fmla="*/ 136413 h 284742"/>
                    <a:gd name="connsiteX10" fmla="*/ 43171 w 105109"/>
                    <a:gd name="connsiteY10" fmla="*/ 86407 h 284742"/>
                    <a:gd name="connsiteX11" fmla="*/ 57459 w 105109"/>
                    <a:gd name="connsiteY11" fmla="*/ 38782 h 284742"/>
                    <a:gd name="connsiteX12" fmla="*/ 12215 w 105109"/>
                    <a:gd name="connsiteY12" fmla="*/ 682 h 2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109" h="284742">
                      <a:moveTo>
                        <a:pt x="12215" y="682"/>
                      </a:moveTo>
                      <a:cubicBezTo>
                        <a:pt x="2690" y="6238"/>
                        <a:pt x="1500" y="47910"/>
                        <a:pt x="309" y="72119"/>
                      </a:cubicBezTo>
                      <a:cubicBezTo>
                        <a:pt x="-882" y="96328"/>
                        <a:pt x="1499" y="122126"/>
                        <a:pt x="5071" y="145938"/>
                      </a:cubicBezTo>
                      <a:cubicBezTo>
                        <a:pt x="8643" y="169750"/>
                        <a:pt x="16581" y="195547"/>
                        <a:pt x="21740" y="214994"/>
                      </a:cubicBezTo>
                      <a:cubicBezTo>
                        <a:pt x="26899" y="234441"/>
                        <a:pt x="26899" y="251110"/>
                        <a:pt x="36027" y="262619"/>
                      </a:cubicBezTo>
                      <a:cubicBezTo>
                        <a:pt x="45155" y="274128"/>
                        <a:pt x="65000" y="288019"/>
                        <a:pt x="76509" y="284050"/>
                      </a:cubicBezTo>
                      <a:cubicBezTo>
                        <a:pt x="88018" y="280081"/>
                        <a:pt x="104290" y="251110"/>
                        <a:pt x="105084" y="238807"/>
                      </a:cubicBezTo>
                      <a:cubicBezTo>
                        <a:pt x="105878" y="226504"/>
                        <a:pt x="87621" y="220948"/>
                        <a:pt x="81271" y="210232"/>
                      </a:cubicBezTo>
                      <a:cubicBezTo>
                        <a:pt x="74921" y="199516"/>
                        <a:pt x="70556" y="186816"/>
                        <a:pt x="66984" y="174513"/>
                      </a:cubicBezTo>
                      <a:cubicBezTo>
                        <a:pt x="63412" y="162210"/>
                        <a:pt x="63809" y="151097"/>
                        <a:pt x="59840" y="136413"/>
                      </a:cubicBezTo>
                      <a:cubicBezTo>
                        <a:pt x="55871" y="121729"/>
                        <a:pt x="43568" y="102679"/>
                        <a:pt x="43171" y="86407"/>
                      </a:cubicBezTo>
                      <a:cubicBezTo>
                        <a:pt x="42774" y="70135"/>
                        <a:pt x="55475" y="52673"/>
                        <a:pt x="57459" y="38782"/>
                      </a:cubicBezTo>
                      <a:cubicBezTo>
                        <a:pt x="59443" y="24891"/>
                        <a:pt x="21740" y="-4874"/>
                        <a:pt x="12215" y="68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F9F6C53-560B-FFF9-1F20-41325842BBE6}"/>
                </a:ext>
              </a:extLst>
            </p:cNvPr>
            <p:cNvSpPr txBox="1"/>
            <p:nvPr/>
          </p:nvSpPr>
          <p:spPr>
            <a:xfrm>
              <a:off x="4365145" y="2001658"/>
              <a:ext cx="2473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highlight>
                    <a:srgbClr val="00FFFF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SG</a:t>
              </a:r>
            </a:p>
            <a:p>
              <a:pPr algn="ctr"/>
              <a:r>
                <a:rPr lang="es-ES" sz="2000" dirty="0">
                  <a:solidFill>
                    <a:schemeClr val="bg1"/>
                  </a:solidFill>
                  <a:highlight>
                    <a:srgbClr val="00FFFF"/>
                  </a:highlight>
                  <a:latin typeface="Aharoni" panose="02010803020104030203" pitchFamily="2" charset="-79"/>
                  <a:cs typeface="Aharoni" panose="02010803020104030203" pitchFamily="2" charset="-79"/>
                </a:rPr>
                <a:t>SUBMARINE GAME</a:t>
              </a:r>
              <a:endParaRPr lang="es-CO" sz="2000" dirty="0">
                <a:solidFill>
                  <a:schemeClr val="bg1"/>
                </a:solidFill>
                <a:highlight>
                  <a:srgbClr val="00FFFF"/>
                </a:highligh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63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783-7A2E-5337-9B88-70DF1B23F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9F71ADE-B5DB-7AA0-03EF-821685F4F9F2}"/>
              </a:ext>
            </a:extLst>
          </p:cNvPr>
          <p:cNvSpPr txBox="1"/>
          <p:nvPr/>
        </p:nvSpPr>
        <p:spPr>
          <a:xfrm>
            <a:off x="4833954" y="710741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Icono ventana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7E1561-3B0A-00C3-2BE7-8734B2DF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45" y="1206378"/>
            <a:ext cx="308856" cy="2826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1BF699F-86EA-8221-7357-6A5017D4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14" y="2210903"/>
            <a:ext cx="2882118" cy="26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E884-0D97-A022-BB9A-D97E435A2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368EF1-706A-F53D-22C5-D4CE3B0B7BD7}"/>
              </a:ext>
            </a:extLst>
          </p:cNvPr>
          <p:cNvSpPr txBox="1"/>
          <p:nvPr/>
        </p:nvSpPr>
        <p:spPr>
          <a:xfrm>
            <a:off x="4833954" y="710741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Colisión con ventana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4BA9E90-0596-FB4A-9488-A68A80E8FC88}"/>
              </a:ext>
            </a:extLst>
          </p:cNvPr>
          <p:cNvGrpSpPr/>
          <p:nvPr/>
        </p:nvGrpSpPr>
        <p:grpSpPr>
          <a:xfrm>
            <a:off x="3801545" y="1577548"/>
            <a:ext cx="487451" cy="290247"/>
            <a:chOff x="3202781" y="2284641"/>
            <a:chExt cx="487451" cy="2902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29D208C-783C-18C0-EBDD-29DF34792C3A}"/>
                </a:ext>
              </a:extLst>
            </p:cNvPr>
            <p:cNvSpPr/>
            <p:nvPr/>
          </p:nvSpPr>
          <p:spPr>
            <a:xfrm>
              <a:off x="3269696" y="2304500"/>
              <a:ext cx="420536" cy="2323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A8F135A-54EB-00A1-7679-DB148031B757}"/>
                </a:ext>
              </a:extLst>
            </p:cNvPr>
            <p:cNvSpPr/>
            <p:nvPr/>
          </p:nvSpPr>
          <p:spPr>
            <a:xfrm>
              <a:off x="3202781" y="2373893"/>
              <a:ext cx="79911" cy="112569"/>
            </a:xfrm>
            <a:prstGeom prst="rect">
              <a:avLst/>
            </a:prstGeom>
            <a:solidFill>
              <a:srgbClr val="BB2709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65C1E716-1AD0-D6C5-C344-E57B7ACE0C38}"/>
                </a:ext>
              </a:extLst>
            </p:cNvPr>
            <p:cNvSpPr/>
            <p:nvPr/>
          </p:nvSpPr>
          <p:spPr>
            <a:xfrm>
              <a:off x="3202781" y="2284641"/>
              <a:ext cx="79911" cy="89252"/>
            </a:xfrm>
            <a:prstGeom prst="rtTriangle">
              <a:avLst/>
            </a:prstGeom>
            <a:solidFill>
              <a:srgbClr val="FF350D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188EA5F7-DB73-69AC-01FA-DF077A067943}"/>
                </a:ext>
              </a:extLst>
            </p:cNvPr>
            <p:cNvSpPr/>
            <p:nvPr/>
          </p:nvSpPr>
          <p:spPr>
            <a:xfrm flipV="1">
              <a:off x="3202781" y="2485636"/>
              <a:ext cx="79911" cy="89252"/>
            </a:xfrm>
            <a:prstGeom prst="rtTriangle">
              <a:avLst/>
            </a:prstGeom>
            <a:solidFill>
              <a:srgbClr val="FF350D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EE14EF7-C0B3-6100-924B-698D5A72D47F}"/>
                    </a:ext>
                  </a:extLst>
                </p14:cNvPr>
                <p14:cNvContentPartPr/>
                <p14:nvPr/>
              </p14:nvContentPartPr>
              <p14:xfrm>
                <a:off x="3391500" y="2316799"/>
                <a:ext cx="360" cy="2095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6CBBE9C-BFD7-0B10-C828-2A0813024C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7180" y="2312479"/>
                  <a:ext cx="9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5835C35-529C-AC3A-2DA6-A3B50BA63AAF}"/>
                    </a:ext>
                  </a:extLst>
                </p14:cNvPr>
                <p14:cNvContentPartPr/>
                <p14:nvPr/>
              </p14:nvContentPartPr>
              <p14:xfrm>
                <a:off x="3503460" y="2304105"/>
                <a:ext cx="360" cy="234094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4CA82B7-170A-6C69-0289-FBD718282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9140" y="2299783"/>
                  <a:ext cx="9000" cy="242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4FEF3D2-3115-3C98-4B37-FA9D0BC6F156}"/>
                    </a:ext>
                  </a:extLst>
                </p14:cNvPr>
                <p14:cNvContentPartPr/>
                <p14:nvPr/>
              </p14:nvContentPartPr>
              <p14:xfrm>
                <a:off x="3588060" y="2355319"/>
                <a:ext cx="49680" cy="417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8EF6CE9-4D55-978C-D3B7-C6389A9BE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3708" y="2350999"/>
                  <a:ext cx="58383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5F3F769-BC50-879F-ADFF-B4596514583E}"/>
                    </a:ext>
                  </a:extLst>
                </p14:cNvPr>
                <p14:cNvContentPartPr/>
                <p14:nvPr/>
              </p14:nvContentPartPr>
              <p14:xfrm>
                <a:off x="3578445" y="2369081"/>
                <a:ext cx="55440" cy="60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87E26A3-3981-AD38-FEC8-2D92C924D4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4125" y="2364761"/>
                  <a:ext cx="64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0006842-C648-12CF-BC45-8DEA0354502C}"/>
                    </a:ext>
                  </a:extLst>
                </p14:cNvPr>
                <p14:cNvContentPartPr/>
                <p14:nvPr/>
              </p14:nvContentPartPr>
              <p14:xfrm>
                <a:off x="3576645" y="2352521"/>
                <a:ext cx="59760" cy="500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1B696AB-83BD-AAC0-DF42-91036D970F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2325" y="2348201"/>
                  <a:ext cx="68400" cy="58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D9E6D5A-B971-85B2-1956-8FC17046BCEC}"/>
                </a:ext>
              </a:extLst>
            </p:cNvPr>
            <p:cNvGrpSpPr/>
            <p:nvPr/>
          </p:nvGrpSpPr>
          <p:grpSpPr>
            <a:xfrm>
              <a:off x="3581325" y="2350001"/>
              <a:ext cx="5040" cy="5400"/>
              <a:chOff x="3581325" y="2350001"/>
              <a:chExt cx="5040" cy="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6" name="Entrada de lápiz 15">
                    <a:extLst>
                      <a:ext uri="{FF2B5EF4-FFF2-40B4-BE49-F238E27FC236}">
                        <a16:creationId xmlns:a16="http://schemas.microsoft.com/office/drawing/2014/main" id="{3017B369-CEEA-1F4D-5C2A-F65D798BC3D4}"/>
                      </a:ext>
                    </a:extLst>
                  </p14:cNvPr>
                  <p14:cNvContentPartPr/>
                  <p14:nvPr/>
                </p14:nvContentPartPr>
                <p14:xfrm>
                  <a:off x="3581325" y="2350001"/>
                  <a:ext cx="360" cy="360"/>
                </p14:xfrm>
              </p:contentPart>
            </mc:Choice>
            <mc:Fallback xmlns="">
              <p:pic>
                <p:nvPicPr>
                  <p:cNvPr id="55" name="Entrada de lápiz 54">
                    <a:extLst>
                      <a:ext uri="{FF2B5EF4-FFF2-40B4-BE49-F238E27FC236}">
                        <a16:creationId xmlns:a16="http://schemas.microsoft.com/office/drawing/2014/main" id="{6CB9729B-08BA-3EE4-8F65-F944538D986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577005" y="2345681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7" name="Entrada de lápiz 16">
                    <a:extLst>
                      <a:ext uri="{FF2B5EF4-FFF2-40B4-BE49-F238E27FC236}">
                        <a16:creationId xmlns:a16="http://schemas.microsoft.com/office/drawing/2014/main" id="{547F2C89-C25A-6C4F-4253-4CCBDE15A44A}"/>
                      </a:ext>
                    </a:extLst>
                  </p14:cNvPr>
                  <p14:cNvContentPartPr/>
                  <p14:nvPr/>
                </p14:nvContentPartPr>
                <p14:xfrm>
                  <a:off x="3586005" y="2355041"/>
                  <a:ext cx="360" cy="360"/>
                </p14:xfrm>
              </p:contentPart>
            </mc:Choice>
            <mc:Fallback xmlns="">
              <p:pic>
                <p:nvPicPr>
                  <p:cNvPr id="56" name="Entrada de lápiz 55">
                    <a:extLst>
                      <a:ext uri="{FF2B5EF4-FFF2-40B4-BE49-F238E27FC236}">
                        <a16:creationId xmlns:a16="http://schemas.microsoft.com/office/drawing/2014/main" id="{7EC35DAD-0C09-8DC2-6402-316C545CF4C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581685" y="2350721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0B3B566-BBC4-002C-6E7B-CBD2D17F307D}"/>
              </a:ext>
            </a:extLst>
          </p:cNvPr>
          <p:cNvGrpSpPr/>
          <p:nvPr/>
        </p:nvGrpSpPr>
        <p:grpSpPr>
          <a:xfrm>
            <a:off x="4558586" y="1336828"/>
            <a:ext cx="784939" cy="612160"/>
            <a:chOff x="4558586" y="1336828"/>
            <a:chExt cx="784939" cy="612160"/>
          </a:xfrm>
        </p:grpSpPr>
        <p:sp>
          <p:nvSpPr>
            <p:cNvPr id="18" name="Explosión: 14 puntos 17">
              <a:extLst>
                <a:ext uri="{FF2B5EF4-FFF2-40B4-BE49-F238E27FC236}">
                  <a16:creationId xmlns:a16="http://schemas.microsoft.com/office/drawing/2014/main" id="{EF104E0F-1DA0-1446-4D07-6D954C7E2D33}"/>
                </a:ext>
              </a:extLst>
            </p:cNvPr>
            <p:cNvSpPr/>
            <p:nvPr/>
          </p:nvSpPr>
          <p:spPr>
            <a:xfrm>
              <a:off x="4558586" y="1336828"/>
              <a:ext cx="784939" cy="612160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xplosión: 14 puntos 19">
              <a:extLst>
                <a:ext uri="{FF2B5EF4-FFF2-40B4-BE49-F238E27FC236}">
                  <a16:creationId xmlns:a16="http://schemas.microsoft.com/office/drawing/2014/main" id="{7FE1F01A-6276-39BE-AF4A-826986194BFE}"/>
                </a:ext>
              </a:extLst>
            </p:cNvPr>
            <p:cNvSpPr/>
            <p:nvPr/>
          </p:nvSpPr>
          <p:spPr>
            <a:xfrm>
              <a:off x="4744638" y="1505462"/>
              <a:ext cx="388289" cy="273081"/>
            </a:xfrm>
            <a:prstGeom prst="irregularSeal2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482647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54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Aharoni</vt:lpstr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Rios Tangarife</dc:creator>
  <cp:lastModifiedBy>Miguel Rios Tangarife</cp:lastModifiedBy>
  <cp:revision>35</cp:revision>
  <dcterms:created xsi:type="dcterms:W3CDTF">2024-02-07T01:34:53Z</dcterms:created>
  <dcterms:modified xsi:type="dcterms:W3CDTF">2024-02-19T22:38:21Z</dcterms:modified>
</cp:coreProperties>
</file>