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341B2-0DB2-3C66-C329-1CBCA9556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5E340D-15BE-C108-963C-98C1AF378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0F12CC-A2EE-59C3-7F73-EAB3D3E7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30C20F-F4A2-5294-8E9C-56831C30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143CB1-17B4-7E54-42D9-688C84EE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8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E52A4-CDAF-E65F-CB1C-C35C52EA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B5A026-B453-CE2E-0BE9-7979539D6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D753AD-7106-DB6E-CD52-212A2E24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7D6492-F36B-0D1A-9C8F-379BFA11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511BB-EB7A-689C-B811-7952BB2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0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901256-4F62-700C-0DFD-976A3734D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8D4BAE5-385B-5022-7F6F-4BE0267E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D03C55-316C-C697-FF92-0A18883A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38EE53-0344-DCCA-454D-8F58A46E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D69C1C-98F5-405F-DA3D-3CD16270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1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C801E-701D-1214-CE73-DB6E78CD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CD4CD8-580E-D6BB-ECB3-966C8CC5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88A9C5-204E-7AB4-E0F8-B443E6B0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EE72BF-3E13-76F2-A4E0-6FF8210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59BF0A-F7CA-DA4A-57F3-78A288C2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21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5D07-0652-5852-7AA8-BAAC3F4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CAD7F0-7BF7-6996-77B9-E61982A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3740F4-0898-9C98-CDDA-1B477ADA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82C77A-E4B7-5C31-D0D1-45EFF80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8C0FE9-B62C-9486-74E9-C3679E7E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1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CF3F7-5FBD-A13B-7956-085D4236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4F1267-9524-907E-9B8E-A9832CB85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3D52F4-11CF-96A3-3247-76D0FCB39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171488-1965-BEA8-0B4A-A8A9A114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677E48-FC64-B639-9B83-828F2C5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3EB17E-2EF7-6A2C-88D3-881DD2AA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57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BF7CF-5F2D-1412-EAAB-655A14F6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376C62A-FD3F-96C7-2C1B-1475E8D7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1B0B1DB-F3E3-9D11-1932-3AAE94FD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001AE20-17D3-5FE0-7E8F-5ADE80A8F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6EEF3FB-6897-B1BD-1387-D4E9AB9E7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4DD3B96-21FD-D4D3-7059-11538A76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5FA2858-A200-6D77-06A8-347A99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DDE0DBE-E6A8-9FFB-15CD-7377CAE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1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DD6D-4A30-6A32-DC06-85816753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59AEEA6-E556-D55A-0B37-6527F56C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B0461CB-9B74-D9DE-4417-CF99198A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6D2FB80-3DFD-B0F7-1852-0CFBEC35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454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DBDAE01-9F71-F83C-C3EC-BEF07DE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ED4DDD9-F3B2-C109-5743-139FFA1D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6B2B549-EC48-9A62-F6EF-D0AA4B3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5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2DA3-4910-133B-9952-1B95620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C9F5EA-DD0C-2ACF-3747-B0732F13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CA7B513-ED6E-6CCA-8CB3-F202D82AA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31891B-5580-EB59-86E6-0AB73B52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EDF155-CF58-E092-1361-C0DCC557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813F7A-52DE-2835-2034-844B13B6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938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FC737-A642-D697-2389-52EE9816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453287-BC85-51DB-C047-D61B95396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AB27664-7BD2-2D5D-004A-77E979E4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B86325-4F5C-68E1-EAE8-58670EA9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08A1E3-CD32-461C-0ACA-4C6BEB30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6CAD12-2FEF-C812-48C9-2EA41431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7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CEDA835-D73D-B334-3980-8F248014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4485C1-1CD8-B4FE-F44C-5239C2FE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6858FD-829D-64CE-22C5-E463275BD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EC6B-AC7F-47B1-B146-4728B332C97E}" type="datetimeFigureOut">
              <a:rPr lang="pt-PT" smtClean="0"/>
              <a:t>19/03/2023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9C5D88-3752-5602-31F4-04778B7D5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AED17-FAA3-2A56-B047-849069F8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94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C27A-7EBB-23B3-9116-0E2C3DC3D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System for pH Monitoring in Manufacturing Facilities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60705-5007-B43E-63CA-EBC9D2261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47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E555E-8D10-D4CE-DE3C-C9EA0AC1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Equipment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B975333-5A01-1A41-F174-31AB4F98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 err="1"/>
              <a:t>Neutrakon</a:t>
            </a:r>
            <a:r>
              <a:rPr lang="pt-PT" sz="2200" dirty="0"/>
              <a:t>® 05 /BGN Caldeira de condensação até 55 kW</a:t>
            </a:r>
            <a:endParaRPr lang="en-US" sz="2200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ABA0E19B-F2F3-B8DF-987E-BD14F90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54848"/>
            <a:ext cx="6903720" cy="33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3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388A0-D072-EF45-72CB-928D30F1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GB" dirty="0"/>
              <a:t>Sensors</a:t>
            </a:r>
          </a:p>
        </p:txBody>
      </p:sp>
      <p:pic>
        <p:nvPicPr>
          <p:cNvPr id="7" name="Imagem 6" descr="Uma imagem com adaptador&#10;&#10;Descrição gerada automaticamente">
            <a:extLst>
              <a:ext uri="{FF2B5EF4-FFF2-40B4-BE49-F238E27FC236}">
                <a16:creationId xmlns:a16="http://schemas.microsoft.com/office/drawing/2014/main" id="{F442876D-5ED5-70E0-F19A-0E0D785A1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258142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262EE4F-EF84-E263-76D4-C908CE975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581526" y="3486449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DF476-A49F-D4BA-755B-1B463F049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542" y="1946684"/>
            <a:ext cx="7363990" cy="4351338"/>
          </a:xfrm>
        </p:spPr>
        <p:txBody>
          <a:bodyPr>
            <a:normAutofit/>
          </a:bodyPr>
          <a:lstStyle/>
          <a:p>
            <a:r>
              <a:rPr lang="pt-PT" dirty="0" err="1"/>
              <a:t>Humidity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ambient</a:t>
            </a:r>
            <a:r>
              <a:rPr lang="pt-PT" dirty="0"/>
              <a:t>;</a:t>
            </a:r>
          </a:p>
          <a:p>
            <a:r>
              <a:rPr lang="pt-PT" dirty="0"/>
              <a:t>pH </a:t>
            </a:r>
            <a:r>
              <a:rPr lang="pt-PT" dirty="0" err="1"/>
              <a:t>sensors</a:t>
            </a:r>
            <a:r>
              <a:rPr lang="pt-PT" dirty="0"/>
              <a:t> (</a:t>
            </a:r>
            <a:r>
              <a:rPr lang="pt-PT" dirty="0" err="1"/>
              <a:t>beggining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filter</a:t>
            </a:r>
            <a:r>
              <a:rPr lang="pt-PT" dirty="0"/>
              <a:t>);</a:t>
            </a:r>
          </a:p>
          <a:p>
            <a:r>
              <a:rPr lang="pt-PT" dirty="0" err="1"/>
              <a:t>Inundation</a:t>
            </a:r>
            <a:r>
              <a:rPr lang="pt-PT" dirty="0"/>
              <a:t> sensor;</a:t>
            </a:r>
          </a:p>
          <a:p>
            <a:r>
              <a:rPr lang="pt-PT" dirty="0" err="1"/>
              <a:t>Water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95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EFA19E-165C-CE5D-F5C0-6288D103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dirty="0"/>
              <a:t>Board</a:t>
            </a:r>
            <a:r>
              <a:rPr lang="pt-PT" dirty="0"/>
              <a:t> – ESP32-S2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B5059E-2B90-4475-BB56-1FBC11AA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Wi-Fi</a:t>
            </a:r>
          </a:p>
          <a:p>
            <a:r>
              <a:rPr lang="en-US" sz="2000" dirty="0"/>
              <a:t>Bluetooth</a:t>
            </a:r>
          </a:p>
          <a:p>
            <a:r>
              <a:rPr lang="en-US" sz="2000" dirty="0"/>
              <a:t>Low Power Mode</a:t>
            </a:r>
          </a:p>
          <a:p>
            <a:r>
              <a:rPr lang="en-US" sz="2000" dirty="0"/>
              <a:t>43 GPIO</a:t>
            </a:r>
          </a:p>
          <a:p>
            <a:r>
              <a:rPr lang="en-US" sz="2000" dirty="0"/>
              <a:t>Single Core 240 MHz</a:t>
            </a:r>
          </a:p>
          <a:p>
            <a:r>
              <a:rPr lang="en-US" sz="2000" dirty="0"/>
              <a:t>7.62€ (Mouser online store)</a:t>
            </a:r>
          </a:p>
        </p:txBody>
      </p:sp>
      <p:pic>
        <p:nvPicPr>
          <p:cNvPr id="9" name="Marcador de Posição de Conteúdo 8" descr="Uma imagem com texto, eletrónica, circuito&#10;&#10;Descrição gerada automaticamente">
            <a:extLst>
              <a:ext uri="{FF2B5EF4-FFF2-40B4-BE49-F238E27FC236}">
                <a16:creationId xmlns:a16="http://schemas.microsoft.com/office/drawing/2014/main" id="{A1AD6381-E42E-164E-06E4-16E084860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56" y="661916"/>
            <a:ext cx="2278742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2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4C367-8A32-BCC8-0B35-387E33BA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/>
              <a:t>System Architecture</a:t>
            </a:r>
            <a:endParaRPr lang="en-GB" dirty="0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E10F42DD-C39A-F402-FDCB-935081AC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Hardware</a:t>
            </a:r>
          </a:p>
          <a:p>
            <a:pPr lvl="1"/>
            <a:r>
              <a:rPr lang="en-US" sz="1600" dirty="0"/>
              <a:t>ESP32-S2</a:t>
            </a:r>
          </a:p>
          <a:p>
            <a:pPr lvl="1"/>
            <a:r>
              <a:rPr lang="en-US" sz="1600" dirty="0"/>
              <a:t>Sensors</a:t>
            </a:r>
          </a:p>
          <a:p>
            <a:pPr lvl="1"/>
            <a:r>
              <a:rPr lang="en-US" sz="1600" dirty="0"/>
              <a:t>Access Point</a:t>
            </a:r>
          </a:p>
          <a:p>
            <a:r>
              <a:rPr lang="en-US" sz="2000" dirty="0"/>
              <a:t>IoT platform</a:t>
            </a:r>
          </a:p>
          <a:p>
            <a:pPr lvl="1"/>
            <a:r>
              <a:rPr lang="en-US" sz="1600" dirty="0"/>
              <a:t>Database</a:t>
            </a:r>
          </a:p>
          <a:p>
            <a:pPr lvl="1"/>
            <a:r>
              <a:rPr lang="en-US" sz="1600" dirty="0"/>
              <a:t>Backend - REST API</a:t>
            </a:r>
          </a:p>
          <a:p>
            <a:pPr lvl="1"/>
            <a:r>
              <a:rPr lang="en-US" sz="1600" dirty="0"/>
              <a:t>Broker</a:t>
            </a:r>
          </a:p>
          <a:p>
            <a:r>
              <a:rPr lang="en-US" sz="2000" dirty="0"/>
              <a:t>Frontend</a:t>
            </a:r>
          </a:p>
          <a:p>
            <a:pPr lvl="1"/>
            <a:r>
              <a:rPr lang="en-US" sz="1600" dirty="0"/>
              <a:t>Web App</a:t>
            </a:r>
          </a:p>
          <a:p>
            <a:pPr lvl="1"/>
            <a:r>
              <a:rPr lang="en-US" sz="1600" dirty="0"/>
              <a:t>Android App (optional)</a:t>
            </a:r>
          </a:p>
        </p:txBody>
      </p:sp>
      <p:pic>
        <p:nvPicPr>
          <p:cNvPr id="5" name="Marcador de Posição de Conteúdo 4" descr="Uma imagem com diagrama&#10;&#10;Descrição gerada automaticamente">
            <a:extLst>
              <a:ext uri="{FF2B5EF4-FFF2-40B4-BE49-F238E27FC236}">
                <a16:creationId xmlns:a16="http://schemas.microsoft.com/office/drawing/2014/main" id="{B642002D-14E1-9547-1FA0-FD0F6AC3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686656"/>
            <a:ext cx="6155141" cy="35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72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85</Words>
  <Application>Microsoft Office PowerPoint</Application>
  <PresentationFormat>Ecrã Panorâmico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IoT System for pH Monitoring in Manufacturing Facilities</vt:lpstr>
      <vt:lpstr>Equipment</vt:lpstr>
      <vt:lpstr>Sensors</vt:lpstr>
      <vt:lpstr>Board – ESP32-S2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System for pH Monitoring in Manufacturing Facilities</dc:title>
  <dc:creator>Miguel Rocha</dc:creator>
  <cp:lastModifiedBy>Miguel Rocha</cp:lastModifiedBy>
  <cp:revision>8</cp:revision>
  <dcterms:created xsi:type="dcterms:W3CDTF">2023-03-19T10:41:59Z</dcterms:created>
  <dcterms:modified xsi:type="dcterms:W3CDTF">2023-03-19T12:13:09Z</dcterms:modified>
</cp:coreProperties>
</file>