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modernComment_138_D22DD4BB.xml" ContentType="application/vnd.ms-powerpoint.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81" r:id="rId4"/>
  </p:sldMasterIdLst>
  <p:notesMasterIdLst>
    <p:notesMasterId r:id="rId34"/>
  </p:notesMasterIdLst>
  <p:handoutMasterIdLst>
    <p:handoutMasterId r:id="rId35"/>
  </p:handoutMasterIdLst>
  <p:sldIdLst>
    <p:sldId id="256" r:id="rId5"/>
    <p:sldId id="260" r:id="rId6"/>
    <p:sldId id="259" r:id="rId7"/>
    <p:sldId id="263" r:id="rId8"/>
    <p:sldId id="321" r:id="rId9"/>
    <p:sldId id="267" r:id="rId10"/>
    <p:sldId id="262" r:id="rId11"/>
    <p:sldId id="314" r:id="rId12"/>
    <p:sldId id="316" r:id="rId13"/>
    <p:sldId id="315" r:id="rId14"/>
    <p:sldId id="312" r:id="rId15"/>
    <p:sldId id="313" r:id="rId16"/>
    <p:sldId id="273" r:id="rId17"/>
    <p:sldId id="287" r:id="rId18"/>
    <p:sldId id="266" r:id="rId19"/>
    <p:sldId id="317" r:id="rId20"/>
    <p:sldId id="322" r:id="rId21"/>
    <p:sldId id="323" r:id="rId22"/>
    <p:sldId id="325" r:id="rId23"/>
    <p:sldId id="326" r:id="rId24"/>
    <p:sldId id="327" r:id="rId25"/>
    <p:sldId id="328" r:id="rId26"/>
    <p:sldId id="329" r:id="rId27"/>
    <p:sldId id="330" r:id="rId28"/>
    <p:sldId id="331" r:id="rId29"/>
    <p:sldId id="332" r:id="rId30"/>
    <p:sldId id="274" r:id="rId31"/>
    <p:sldId id="270" r:id="rId32"/>
    <p:sldId id="265" r:id="rId33"/>
  </p:sldIdLst>
  <p:sldSz cx="9144000" cy="5143500" type="screen16x9"/>
  <p:notesSz cx="9144000" cy="6858000"/>
  <p:embeddedFontLst>
    <p:embeddedFont>
      <p:font typeface="Chakra Petch Medium" panose="020B0604020202020204" charset="-34"/>
      <p:regular r:id="rId36"/>
      <p:bold r:id="rId37"/>
      <p:italic r:id="rId38"/>
      <p:boldItalic r:id="rId39"/>
    </p:embeddedFont>
    <p:embeddedFont>
      <p:font typeface="Fira Code" panose="020B0809050000020004" pitchFamily="49" charset="0"/>
      <p:regular r:id="rId40"/>
      <p:bold r:id="rId41"/>
    </p:embeddedFont>
    <p:embeddedFont>
      <p:font typeface="Poppins" panose="00000500000000000000" pitchFamily="2"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190AA76-1EBF-1128-1AE6-A8DAD16F7029}" name="Pedro Silva" initials="PS" userId="S::A47128@alunos.isel.pt::5e08e87f-093a-4714-8bb7-3adbbf2aff58"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4B52D2-A56D-BB7A-F6C9-2C8E6AF190BA}" v="168" dt="2023-05-15T07:42:36.442"/>
    <p1510:client id="{18440BD6-DD51-BB6F-76E1-159A4DC8C5FB}" v="60" dt="2023-04-24T16:25:33.811"/>
    <p1510:client id="{36243FC1-707E-44FD-B17F-FCC683009B71}" v="581" dt="2023-04-24T21:01:11.237"/>
    <p1510:client id="{44BB7282-F5BE-B58B-AB1F-9E814CD6FD71}" v="184" dt="2023-05-14T23:19:12.425"/>
    <p1510:client id="{AEC4C2F2-E4FE-8780-768F-DBE8408970F4}" v="86" dt="2023-04-24T20:14:43.637"/>
    <p1510:client id="{E5195B89-18CB-ABDF-028F-D02D86F66B7E}" v="30" dt="2023-04-24T16:41:12.770"/>
    <p1510:client id="{EFC7DC0E-B42C-4484-9410-3C53B1320783}" vWet="2" dt="2023-05-14T21:17:21.045"/>
    <p1510:client id="{F4178C2C-A12E-65F8-A058-EC9924ABA3FB}" v="373" dt="2023-04-24T10:03:02.515"/>
  </p1510:revLst>
</p1510:revInfo>
</file>

<file path=ppt/tableStyles.xml><?xml version="1.0" encoding="utf-8"?>
<a:tblStyleLst xmlns:a="http://schemas.openxmlformats.org/drawingml/2006/main" def="{994A6A59-700E-4303-901A-9309C0AE4531}">
  <a:tblStyle styleId="{994A6A59-700E-4303-901A-9309C0AE453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4.fntdata"/><Relationship Id="rId21" Type="http://schemas.openxmlformats.org/officeDocument/2006/relationships/slide" Target="slides/slide17.xml"/><Relationship Id="rId34" Type="http://schemas.openxmlformats.org/officeDocument/2006/relationships/notesMaster" Target="notesMasters/notesMaster1.xml"/><Relationship Id="rId42" Type="http://schemas.openxmlformats.org/officeDocument/2006/relationships/font" Target="fonts/font7.fntdata"/><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1.fntdata"/><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9.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43" Type="http://schemas.openxmlformats.org/officeDocument/2006/relationships/font" Target="fonts/font8.fntdata"/><Relationship Id="rId48" Type="http://schemas.openxmlformats.org/officeDocument/2006/relationships/theme" Target="theme/theme1.xml"/><Relationship Id="rId8" Type="http://schemas.openxmlformats.org/officeDocument/2006/relationships/slide" Target="slides/slide4.xml"/><Relationship Id="rId51" Type="http://schemas.microsoft.com/office/2018/10/relationships/authors" Target="author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3.fntdata"/><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font" Target="fonts/font6.fntdata"/><Relationship Id="rId1" Type="http://schemas.openxmlformats.org/officeDocument/2006/relationships/customXml" Target="../customXml/item1.xml"/><Relationship Id="rId6" Type="http://schemas.openxmlformats.org/officeDocument/2006/relationships/slide" Target="slides/slide2.xml"/></Relationships>
</file>

<file path=ppt/comments/modernComment_138_D22DD4BB.xml><?xml version="1.0" encoding="utf-8"?>
<p188:cmLst xmlns:a="http://schemas.openxmlformats.org/drawingml/2006/main" xmlns:r="http://schemas.openxmlformats.org/officeDocument/2006/relationships" xmlns:p188="http://schemas.microsoft.com/office/powerpoint/2018/8/main">
  <p188:cm id="{2256AB9B-8B71-40EA-8BC0-C9639208E433}" authorId="{F190AA76-1EBF-1128-1AE6-A8DAD16F7029}" created="2023-04-24T12:36:41.507">
    <ac:deMkLst xmlns:ac="http://schemas.microsoft.com/office/drawing/2013/main/command">
      <pc:docMk xmlns:pc="http://schemas.microsoft.com/office/powerpoint/2013/main/command"/>
      <pc:sldMk xmlns:pc="http://schemas.microsoft.com/office/powerpoint/2013/main/command" cId="3526218939" sldId="312"/>
      <ac:spMk id="6" creationId="{F8495C45-2DAD-50BE-05C2-E99735C0F540}"/>
    </ac:deMkLst>
    <p188:txBody>
      <a:bodyPr/>
      <a:lstStyle/>
      <a:p>
        <a:r>
          <a:rPr lang="en-GB"/>
          <a:t>inputs are not directly embedded in the SQL statement, which makes it difficult for attackers to inject malicious code. Instead, JDBI uses placeholders for user inputs, which are then bound to the statement at runtime, ensuring that the data is treated as data, not as part of the SQL command</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a:extLst>
              <a:ext uri="{FF2B5EF4-FFF2-40B4-BE49-F238E27FC236}">
                <a16:creationId xmlns:a16="http://schemas.microsoft.com/office/drawing/2014/main" id="{B08DDE3D-5CAF-3E81-F2D9-830163EC3BC1}"/>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r>
              <a:rPr lang="en-GB"/>
              <a:t>333</a:t>
            </a:r>
          </a:p>
        </p:txBody>
      </p:sp>
      <p:sp>
        <p:nvSpPr>
          <p:cNvPr id="3" name="Marcador de Posição da Data 2">
            <a:extLst>
              <a:ext uri="{FF2B5EF4-FFF2-40B4-BE49-F238E27FC236}">
                <a16:creationId xmlns:a16="http://schemas.microsoft.com/office/drawing/2014/main" id="{87B87F4C-F8F1-8CDA-BA69-2514F12EE1D8}"/>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1CDEB28A-BCFF-4530-A83D-3D8D380DC48C}" type="datetimeFigureOut">
              <a:rPr lang="en-GB" smtClean="0"/>
              <a:t>15/05/2023</a:t>
            </a:fld>
            <a:endParaRPr lang="en-GB"/>
          </a:p>
        </p:txBody>
      </p:sp>
      <p:sp>
        <p:nvSpPr>
          <p:cNvPr id="4" name="Marcador de Posição do Rodapé 3">
            <a:extLst>
              <a:ext uri="{FF2B5EF4-FFF2-40B4-BE49-F238E27FC236}">
                <a16:creationId xmlns:a16="http://schemas.microsoft.com/office/drawing/2014/main" id="{74F303DE-4B38-79AD-4D06-593327266BEE}"/>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GB"/>
          </a:p>
        </p:txBody>
      </p:sp>
      <p:sp>
        <p:nvSpPr>
          <p:cNvPr id="5" name="Marcador de Posição do Número do Diapositivo 4">
            <a:extLst>
              <a:ext uri="{FF2B5EF4-FFF2-40B4-BE49-F238E27FC236}">
                <a16:creationId xmlns:a16="http://schemas.microsoft.com/office/drawing/2014/main" id="{8B58127F-EEFC-135B-0C65-1C224EED9E31}"/>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221EF192-7838-4ED9-85AA-57C2AEF6544D}" type="slidenum">
              <a:rPr lang="en-GB" smtClean="0"/>
              <a:t>‹#›</a:t>
            </a:fld>
            <a:endParaRPr lang="en-GB"/>
          </a:p>
        </p:txBody>
      </p:sp>
    </p:spTree>
    <p:extLst>
      <p:ext uri="{BB962C8B-B14F-4D97-AF65-F5344CB8AC3E}">
        <p14:creationId xmlns:p14="http://schemas.microsoft.com/office/powerpoint/2010/main" val="42853232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p: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p: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2"/>
        <p:cNvGrpSpPr/>
        <p:nvPr/>
      </p:nvGrpSpPr>
      <p:grpSpPr>
        <a:xfrm>
          <a:off x="0" y="0"/>
          <a:ext cx="0" cy="0"/>
          <a:chOff x="0" y="0"/>
          <a:chExt cx="0" cy="0"/>
        </a:xfrm>
      </p:grpSpPr>
      <p:sp>
        <p:nvSpPr>
          <p:cNvPr id="1773" name="Google Shape;1773;g117030f7ab2_0_22251: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4" name="Google Shape;1774;g117030f7ab2_0_2225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24623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117030f7ab2_0_30: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9" name="Google Shape;979;g117030f7ab2_0_3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53881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7"/>
        <p:cNvGrpSpPr/>
        <p:nvPr/>
      </p:nvGrpSpPr>
      <p:grpSpPr>
        <a:xfrm>
          <a:off x="0" y="0"/>
          <a:ext cx="0" cy="0"/>
          <a:chOff x="0" y="0"/>
          <a:chExt cx="0" cy="0"/>
        </a:xfrm>
      </p:grpSpPr>
      <p:sp>
        <p:nvSpPr>
          <p:cNvPr id="1288" name="Google Shape;1288;g117030f7ab2_0_22113: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9" name="Google Shape;1289;g117030f7ab2_0_2211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2"/>
        <p:cNvGrpSpPr/>
        <p:nvPr/>
      </p:nvGrpSpPr>
      <p:grpSpPr>
        <a:xfrm>
          <a:off x="0" y="0"/>
          <a:ext cx="0" cy="0"/>
          <a:chOff x="0" y="0"/>
          <a:chExt cx="0" cy="0"/>
        </a:xfrm>
      </p:grpSpPr>
      <p:sp>
        <p:nvSpPr>
          <p:cNvPr id="1773" name="Google Shape;1773;g117030f7ab2_0_22251: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4" name="Google Shape;1774;g117030f7ab2_0_2225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117030f7ab2_0_30: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9" name="Google Shape;979;g117030f7ab2_0_3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117030f7ab2_0_30: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9" name="Google Shape;979;g117030f7ab2_0_3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94964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117030f7ab2_0_30: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9" name="Google Shape;979;g117030f7ab2_0_3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6993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117030f7ab2_0_30: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9" name="Google Shape;979;g117030f7ab2_0_3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5153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117030f7ab2_0_30: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9" name="Google Shape;979;g117030f7ab2_0_3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86837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117030f7ab2_0_30: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9" name="Google Shape;979;g117030f7ab2_0_3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0023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1161526d799_0_1444: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1161526d799_0_144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117030f7ab2_0_30: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9" name="Google Shape;979;g117030f7ab2_0_3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13349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117030f7ab2_0_30: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9" name="Google Shape;979;g117030f7ab2_0_3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16249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117030f7ab2_0_30: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9" name="Google Shape;979;g117030f7ab2_0_3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10668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117030f7ab2_0_30: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9" name="Google Shape;979;g117030f7ab2_0_3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08612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117030f7ab2_0_30: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9" name="Google Shape;979;g117030f7ab2_0_3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21741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117030f7ab2_0_30: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9" name="Google Shape;979;g117030f7ab2_0_3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39761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2"/>
        <p:cNvGrpSpPr/>
        <p:nvPr/>
      </p:nvGrpSpPr>
      <p:grpSpPr>
        <a:xfrm>
          <a:off x="0" y="0"/>
          <a:ext cx="0" cy="0"/>
          <a:chOff x="0" y="0"/>
          <a:chExt cx="0" cy="0"/>
        </a:xfrm>
      </p:grpSpPr>
      <p:sp>
        <p:nvSpPr>
          <p:cNvPr id="1313" name="Google Shape;1313;g117030f7ab2_0_22117: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4" name="Google Shape;1314;g117030f7ab2_0_2211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1"/>
        <p:cNvGrpSpPr/>
        <p:nvPr/>
      </p:nvGrpSpPr>
      <p:grpSpPr>
        <a:xfrm>
          <a:off x="0" y="0"/>
          <a:ext cx="0" cy="0"/>
          <a:chOff x="0" y="0"/>
          <a:chExt cx="0" cy="0"/>
        </a:xfrm>
      </p:grpSpPr>
      <p:sp>
        <p:nvSpPr>
          <p:cNvPr id="1092" name="Google Shape;1092;g117030f7ab2_0_101: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3" name="Google Shape;1093;g117030f7ab2_0_10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0"/>
        <p:cNvGrpSpPr/>
        <p:nvPr/>
      </p:nvGrpSpPr>
      <p:grpSpPr>
        <a:xfrm>
          <a:off x="0" y="0"/>
          <a:ext cx="0" cy="0"/>
          <a:chOff x="0" y="0"/>
          <a:chExt cx="0" cy="0"/>
        </a:xfrm>
      </p:grpSpPr>
      <p:sp>
        <p:nvSpPr>
          <p:cNvPr id="971" name="Google Shape;971;g117030f7ab2_0_24: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2" name="Google Shape;972;g117030f7ab2_0_2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g1161526d799_0_1356: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2" name="Google Shape;742;g1161526d799_0_1356: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1"/>
        <p:cNvGrpSpPr/>
        <p:nvPr/>
      </p:nvGrpSpPr>
      <p:grpSpPr>
        <a:xfrm>
          <a:off x="0" y="0"/>
          <a:ext cx="0" cy="0"/>
          <a:chOff x="0" y="0"/>
          <a:chExt cx="0" cy="0"/>
        </a:xfrm>
      </p:grpSpPr>
      <p:sp>
        <p:nvSpPr>
          <p:cNvPr id="922" name="Google Shape;922;g1161526d799_0_1509: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3" name="Google Shape;923;g1161526d799_0_150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2"/>
        <p:cNvGrpSpPr/>
        <p:nvPr/>
      </p:nvGrpSpPr>
      <p:grpSpPr>
        <a:xfrm>
          <a:off x="0" y="0"/>
          <a:ext cx="0" cy="0"/>
          <a:chOff x="0" y="0"/>
          <a:chExt cx="0" cy="0"/>
        </a:xfrm>
      </p:grpSpPr>
      <p:sp>
        <p:nvSpPr>
          <p:cNvPr id="993" name="Google Shape;993;g117030f7ab2_0_45: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4" name="Google Shape;994;g117030f7ab2_0_4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117030f7ab2_0_8: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117030f7ab2_0_30: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9" name="Google Shape;979;g117030f7ab2_0_3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10391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2"/>
        <p:cNvGrpSpPr/>
        <p:nvPr/>
      </p:nvGrpSpPr>
      <p:grpSpPr>
        <a:xfrm>
          <a:off x="0" y="0"/>
          <a:ext cx="0" cy="0"/>
          <a:chOff x="0" y="0"/>
          <a:chExt cx="0" cy="0"/>
        </a:xfrm>
      </p:grpSpPr>
      <p:sp>
        <p:nvSpPr>
          <p:cNvPr id="1773" name="Google Shape;1773;g117030f7ab2_0_22251: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4" name="Google Shape;1774;g117030f7ab2_0_2225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3102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117030f7ab2_0_30: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9" name="Google Shape;979;g117030f7ab2_0_3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3691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69150" y="137187"/>
            <a:ext cx="9031450" cy="282372"/>
            <a:chOff x="69150" y="137187"/>
            <a:chExt cx="9031450" cy="282372"/>
          </a:xfrm>
        </p:grpSpPr>
        <p:cxnSp>
          <p:nvCxnSpPr>
            <p:cNvPr id="10" name="Google Shape;10;p2"/>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3" name="Google Shape;13;p2"/>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4" name="Google Shape;14;p2"/>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15" name="Google Shape;15;p2"/>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oogle Shape;16;p2"/>
          <p:cNvGrpSpPr/>
          <p:nvPr/>
        </p:nvGrpSpPr>
        <p:grpSpPr>
          <a:xfrm>
            <a:off x="234375" y="117804"/>
            <a:ext cx="256800" cy="256800"/>
            <a:chOff x="234375" y="110636"/>
            <a:chExt cx="256800" cy="256800"/>
          </a:xfrm>
        </p:grpSpPr>
        <p:sp>
          <p:nvSpPr>
            <p:cNvPr id="17" name="Google Shape;17;p2"/>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9" name="Google Shape;19;p2"/>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20" name="Google Shape;20;p2"/>
          <p:cNvGrpSpPr/>
          <p:nvPr/>
        </p:nvGrpSpPr>
        <p:grpSpPr>
          <a:xfrm>
            <a:off x="6760300" y="117804"/>
            <a:ext cx="2161200" cy="256800"/>
            <a:chOff x="6760300" y="96350"/>
            <a:chExt cx="2161200" cy="256800"/>
          </a:xfrm>
        </p:grpSpPr>
        <p:sp>
          <p:nvSpPr>
            <p:cNvPr id="21" name="Google Shape;21;p2"/>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8683881" y="115948"/>
              <a:ext cx="159362" cy="217605"/>
              <a:chOff x="2025348" y="3145361"/>
              <a:chExt cx="406327" cy="554831"/>
            </a:xfrm>
          </p:grpSpPr>
          <p:sp>
            <p:nvSpPr>
              <p:cNvPr id="23" name="Google Shape;23;p2"/>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 name="Google Shape;25;p2"/>
          <p:cNvSpPr txBox="1">
            <a:spLocks noGrp="1"/>
          </p:cNvSpPr>
          <p:nvPr>
            <p:ph type="ctrTitle"/>
          </p:nvPr>
        </p:nvSpPr>
        <p:spPr>
          <a:xfrm>
            <a:off x="715150" y="941500"/>
            <a:ext cx="7713600" cy="3036600"/>
          </a:xfrm>
          <a:prstGeom prst="rect">
            <a:avLst/>
          </a:prstGeom>
        </p:spPr>
        <p:txBody>
          <a:bodyPr spcFirstLastPara="1" wrap="square" lIns="91425" tIns="91425" rIns="91425" bIns="91425" anchor="ctr" anchorCtr="0">
            <a:noAutofit/>
          </a:bodyPr>
          <a:lstStyle>
            <a:lvl1pPr lvl="0" algn="l">
              <a:lnSpc>
                <a:spcPct val="90000"/>
              </a:lnSpc>
              <a:spcBef>
                <a:spcPts val="0"/>
              </a:spcBef>
              <a:spcAft>
                <a:spcPts val="0"/>
              </a:spcAft>
              <a:buClr>
                <a:srgbClr val="191919"/>
              </a:buClr>
              <a:buSzPts val="5200"/>
              <a:buNone/>
              <a:defRPr sz="8500">
                <a:solidFill>
                  <a:srgbClr val="191919"/>
                </a:solidFill>
                <a:latin typeface="Chakra Petch Medium"/>
                <a:ea typeface="Chakra Petch Medium"/>
                <a:cs typeface="Chakra Petch Medium"/>
                <a:sym typeface="Chakra Petch Medium"/>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26" name="Google Shape;26;p2"/>
          <p:cNvSpPr txBox="1">
            <a:spLocks noGrp="1"/>
          </p:cNvSpPr>
          <p:nvPr>
            <p:ph type="subTitle" idx="1"/>
          </p:nvPr>
        </p:nvSpPr>
        <p:spPr>
          <a:xfrm>
            <a:off x="715250" y="3952400"/>
            <a:ext cx="7713600" cy="249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27" name="Google Shape;27;p2"/>
          <p:cNvSpPr/>
          <p:nvPr/>
        </p:nvSpPr>
        <p:spPr>
          <a:xfrm>
            <a:off x="0" y="-11775"/>
            <a:ext cx="0" cy="11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271"/>
        <p:cNvGrpSpPr/>
        <p:nvPr/>
      </p:nvGrpSpPr>
      <p:grpSpPr>
        <a:xfrm>
          <a:off x="0" y="0"/>
          <a:ext cx="0" cy="0"/>
          <a:chOff x="0" y="0"/>
          <a:chExt cx="0" cy="0"/>
        </a:xfrm>
      </p:grpSpPr>
      <p:grpSp>
        <p:nvGrpSpPr>
          <p:cNvPr id="272" name="Google Shape;272;p16"/>
          <p:cNvGrpSpPr/>
          <p:nvPr/>
        </p:nvGrpSpPr>
        <p:grpSpPr>
          <a:xfrm>
            <a:off x="69150" y="137187"/>
            <a:ext cx="9031450" cy="282372"/>
            <a:chOff x="69150" y="137187"/>
            <a:chExt cx="9031450" cy="282372"/>
          </a:xfrm>
        </p:grpSpPr>
        <p:cxnSp>
          <p:nvCxnSpPr>
            <p:cNvPr id="273" name="Google Shape;273;p16"/>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274" name="Google Shape;274;p16"/>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275" name="Google Shape;275;p16"/>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276" name="Google Shape;276;p16"/>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277" name="Google Shape;277;p16"/>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278" name="Google Shape;278;p16"/>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16"/>
          <p:cNvGrpSpPr/>
          <p:nvPr/>
        </p:nvGrpSpPr>
        <p:grpSpPr>
          <a:xfrm>
            <a:off x="234375" y="117804"/>
            <a:ext cx="256800" cy="256800"/>
            <a:chOff x="234375" y="110636"/>
            <a:chExt cx="256800" cy="256800"/>
          </a:xfrm>
        </p:grpSpPr>
        <p:sp>
          <p:nvSpPr>
            <p:cNvPr id="280" name="Google Shape;280;p16"/>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6"/>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82" name="Google Shape;282;p16"/>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283" name="Google Shape;283;p16"/>
          <p:cNvGrpSpPr/>
          <p:nvPr/>
        </p:nvGrpSpPr>
        <p:grpSpPr>
          <a:xfrm>
            <a:off x="6760300" y="117804"/>
            <a:ext cx="2161200" cy="256800"/>
            <a:chOff x="6760300" y="96350"/>
            <a:chExt cx="2161200" cy="256800"/>
          </a:xfrm>
        </p:grpSpPr>
        <p:sp>
          <p:nvSpPr>
            <p:cNvPr id="284" name="Google Shape;284;p16"/>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5" name="Google Shape;285;p16"/>
            <p:cNvGrpSpPr/>
            <p:nvPr/>
          </p:nvGrpSpPr>
          <p:grpSpPr>
            <a:xfrm>
              <a:off x="8683881" y="115948"/>
              <a:ext cx="159362" cy="217605"/>
              <a:chOff x="2025348" y="3145361"/>
              <a:chExt cx="406327" cy="554831"/>
            </a:xfrm>
          </p:grpSpPr>
          <p:sp>
            <p:nvSpPr>
              <p:cNvPr id="286" name="Google Shape;286;p16"/>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6"/>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88" name="Google Shape;288;p16"/>
          <p:cNvSpPr txBox="1">
            <a:spLocks noGrp="1"/>
          </p:cNvSpPr>
          <p:nvPr>
            <p:ph type="title"/>
          </p:nvPr>
        </p:nvSpPr>
        <p:spPr>
          <a:xfrm>
            <a:off x="720000" y="16613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89" name="Google Shape;289;p16"/>
          <p:cNvSpPr txBox="1">
            <a:spLocks noGrp="1"/>
          </p:cNvSpPr>
          <p:nvPr>
            <p:ph type="subTitle" idx="1"/>
          </p:nvPr>
        </p:nvSpPr>
        <p:spPr>
          <a:xfrm>
            <a:off x="720000" y="2247880"/>
            <a:ext cx="2336400" cy="6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0" name="Google Shape;290;p16"/>
          <p:cNvSpPr txBox="1">
            <a:spLocks noGrp="1"/>
          </p:cNvSpPr>
          <p:nvPr>
            <p:ph type="title" idx="2"/>
          </p:nvPr>
        </p:nvSpPr>
        <p:spPr>
          <a:xfrm>
            <a:off x="3403800" y="16613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91" name="Google Shape;291;p16"/>
          <p:cNvSpPr txBox="1">
            <a:spLocks noGrp="1"/>
          </p:cNvSpPr>
          <p:nvPr>
            <p:ph type="subTitle" idx="3"/>
          </p:nvPr>
        </p:nvSpPr>
        <p:spPr>
          <a:xfrm>
            <a:off x="3403800" y="2247880"/>
            <a:ext cx="2336400" cy="6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2" name="Google Shape;292;p16"/>
          <p:cNvSpPr txBox="1">
            <a:spLocks noGrp="1"/>
          </p:cNvSpPr>
          <p:nvPr>
            <p:ph type="title" idx="4"/>
          </p:nvPr>
        </p:nvSpPr>
        <p:spPr>
          <a:xfrm>
            <a:off x="6087600" y="16613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93" name="Google Shape;293;p16"/>
          <p:cNvSpPr txBox="1">
            <a:spLocks noGrp="1"/>
          </p:cNvSpPr>
          <p:nvPr>
            <p:ph type="subTitle" idx="5"/>
          </p:nvPr>
        </p:nvSpPr>
        <p:spPr>
          <a:xfrm>
            <a:off x="6087600" y="2247880"/>
            <a:ext cx="2336400" cy="6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4" name="Google Shape;294;p16"/>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1">
  <p:cSld name="CUSTOM_1">
    <p:spTree>
      <p:nvGrpSpPr>
        <p:cNvPr id="1" name="Shape 425"/>
        <p:cNvGrpSpPr/>
        <p:nvPr/>
      </p:nvGrpSpPr>
      <p:grpSpPr>
        <a:xfrm>
          <a:off x="0" y="0"/>
          <a:ext cx="0" cy="0"/>
          <a:chOff x="0" y="0"/>
          <a:chExt cx="0" cy="0"/>
        </a:xfrm>
      </p:grpSpPr>
      <p:grpSp>
        <p:nvGrpSpPr>
          <p:cNvPr id="426" name="Google Shape;426;p22"/>
          <p:cNvGrpSpPr/>
          <p:nvPr/>
        </p:nvGrpSpPr>
        <p:grpSpPr>
          <a:xfrm>
            <a:off x="69150" y="137187"/>
            <a:ext cx="9031450" cy="282372"/>
            <a:chOff x="69150" y="137187"/>
            <a:chExt cx="9031450" cy="282372"/>
          </a:xfrm>
        </p:grpSpPr>
        <p:cxnSp>
          <p:nvCxnSpPr>
            <p:cNvPr id="427" name="Google Shape;427;p22"/>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428" name="Google Shape;428;p22"/>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429" name="Google Shape;429;p22"/>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430" name="Google Shape;430;p22"/>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431" name="Google Shape;431;p22"/>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432" name="Google Shape;432;p22"/>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3" name="Google Shape;433;p22"/>
          <p:cNvGrpSpPr/>
          <p:nvPr/>
        </p:nvGrpSpPr>
        <p:grpSpPr>
          <a:xfrm>
            <a:off x="234375" y="117804"/>
            <a:ext cx="256800" cy="256800"/>
            <a:chOff x="234375" y="110636"/>
            <a:chExt cx="256800" cy="256800"/>
          </a:xfrm>
        </p:grpSpPr>
        <p:sp>
          <p:nvSpPr>
            <p:cNvPr id="434" name="Google Shape;434;p22"/>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2"/>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36" name="Google Shape;436;p22"/>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437" name="Google Shape;437;p22"/>
          <p:cNvGrpSpPr/>
          <p:nvPr/>
        </p:nvGrpSpPr>
        <p:grpSpPr>
          <a:xfrm>
            <a:off x="6760300" y="117804"/>
            <a:ext cx="2161200" cy="256800"/>
            <a:chOff x="6760300" y="96350"/>
            <a:chExt cx="2161200" cy="256800"/>
          </a:xfrm>
        </p:grpSpPr>
        <p:sp>
          <p:nvSpPr>
            <p:cNvPr id="438" name="Google Shape;438;p22"/>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9" name="Google Shape;439;p22"/>
            <p:cNvGrpSpPr/>
            <p:nvPr/>
          </p:nvGrpSpPr>
          <p:grpSpPr>
            <a:xfrm>
              <a:off x="8683881" y="115948"/>
              <a:ext cx="159362" cy="217605"/>
              <a:chOff x="2025348" y="3145361"/>
              <a:chExt cx="406327" cy="554831"/>
            </a:xfrm>
          </p:grpSpPr>
          <p:sp>
            <p:nvSpPr>
              <p:cNvPr id="440" name="Google Shape;440;p22"/>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2"/>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42" name="Google Shape;442;p22"/>
          <p:cNvSpPr txBox="1">
            <a:spLocks noGrp="1"/>
          </p:cNvSpPr>
          <p:nvPr>
            <p:ph type="title"/>
          </p:nvPr>
        </p:nvSpPr>
        <p:spPr>
          <a:xfrm>
            <a:off x="715100" y="2371250"/>
            <a:ext cx="5326500" cy="841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a:lvl1pPr>
            <a:lvl2pPr lvl="1" algn="l" rtl="0">
              <a:spcBef>
                <a:spcPts val="0"/>
              </a:spcBef>
              <a:spcAft>
                <a:spcPts val="0"/>
              </a:spcAft>
              <a:buSzPts val="3600"/>
              <a:buNone/>
              <a:defRPr sz="3600"/>
            </a:lvl2pPr>
            <a:lvl3pPr lvl="2" algn="l" rtl="0">
              <a:spcBef>
                <a:spcPts val="0"/>
              </a:spcBef>
              <a:spcAft>
                <a:spcPts val="0"/>
              </a:spcAft>
              <a:buSzPts val="3600"/>
              <a:buNone/>
              <a:defRPr sz="3600"/>
            </a:lvl3pPr>
            <a:lvl4pPr lvl="3" algn="l" rtl="0">
              <a:spcBef>
                <a:spcPts val="0"/>
              </a:spcBef>
              <a:spcAft>
                <a:spcPts val="0"/>
              </a:spcAft>
              <a:buSzPts val="3600"/>
              <a:buNone/>
              <a:defRPr sz="3600"/>
            </a:lvl4pPr>
            <a:lvl5pPr lvl="4" algn="l" rtl="0">
              <a:spcBef>
                <a:spcPts val="0"/>
              </a:spcBef>
              <a:spcAft>
                <a:spcPts val="0"/>
              </a:spcAft>
              <a:buSzPts val="3600"/>
              <a:buNone/>
              <a:defRPr sz="3600"/>
            </a:lvl5pPr>
            <a:lvl6pPr lvl="5" algn="l" rtl="0">
              <a:spcBef>
                <a:spcPts val="0"/>
              </a:spcBef>
              <a:spcAft>
                <a:spcPts val="0"/>
              </a:spcAft>
              <a:buSzPts val="3600"/>
              <a:buNone/>
              <a:defRPr sz="3600"/>
            </a:lvl6pPr>
            <a:lvl7pPr lvl="6" algn="l" rtl="0">
              <a:spcBef>
                <a:spcPts val="0"/>
              </a:spcBef>
              <a:spcAft>
                <a:spcPts val="0"/>
              </a:spcAft>
              <a:buSzPts val="3600"/>
              <a:buNone/>
              <a:defRPr sz="3600"/>
            </a:lvl7pPr>
            <a:lvl8pPr lvl="7" algn="l" rtl="0">
              <a:spcBef>
                <a:spcPts val="0"/>
              </a:spcBef>
              <a:spcAft>
                <a:spcPts val="0"/>
              </a:spcAft>
              <a:buSzPts val="3600"/>
              <a:buNone/>
              <a:defRPr sz="3600"/>
            </a:lvl8pPr>
            <a:lvl9pPr lvl="8" algn="l" rtl="0">
              <a:spcBef>
                <a:spcPts val="0"/>
              </a:spcBef>
              <a:spcAft>
                <a:spcPts val="0"/>
              </a:spcAft>
              <a:buSzPts val="3600"/>
              <a:buNone/>
              <a:defRPr sz="3600"/>
            </a:lvl9pPr>
          </a:lstStyle>
          <a:p>
            <a:endParaRPr/>
          </a:p>
        </p:txBody>
      </p:sp>
      <p:sp>
        <p:nvSpPr>
          <p:cNvPr id="443" name="Google Shape;443;p22"/>
          <p:cNvSpPr txBox="1">
            <a:spLocks noGrp="1"/>
          </p:cNvSpPr>
          <p:nvPr>
            <p:ph type="title" idx="2" hasCustomPrompt="1"/>
          </p:nvPr>
        </p:nvSpPr>
        <p:spPr>
          <a:xfrm>
            <a:off x="715100" y="1300850"/>
            <a:ext cx="3150900" cy="841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6000"/>
              <a:buNone/>
              <a:defRPr sz="6000"/>
            </a:lvl1pPr>
            <a:lvl2pPr lvl="1" algn="l" rtl="0">
              <a:spcBef>
                <a:spcPts val="0"/>
              </a:spcBef>
              <a:spcAft>
                <a:spcPts val="0"/>
              </a:spcAft>
              <a:buSzPts val="6000"/>
              <a:buNone/>
              <a:defRPr sz="6000"/>
            </a:lvl2pPr>
            <a:lvl3pPr lvl="2" algn="l" rtl="0">
              <a:spcBef>
                <a:spcPts val="0"/>
              </a:spcBef>
              <a:spcAft>
                <a:spcPts val="0"/>
              </a:spcAft>
              <a:buSzPts val="6000"/>
              <a:buNone/>
              <a:defRPr sz="6000"/>
            </a:lvl3pPr>
            <a:lvl4pPr lvl="3" algn="l" rtl="0">
              <a:spcBef>
                <a:spcPts val="0"/>
              </a:spcBef>
              <a:spcAft>
                <a:spcPts val="0"/>
              </a:spcAft>
              <a:buSzPts val="6000"/>
              <a:buNone/>
              <a:defRPr sz="6000"/>
            </a:lvl4pPr>
            <a:lvl5pPr lvl="4" algn="l" rtl="0">
              <a:spcBef>
                <a:spcPts val="0"/>
              </a:spcBef>
              <a:spcAft>
                <a:spcPts val="0"/>
              </a:spcAft>
              <a:buSzPts val="6000"/>
              <a:buNone/>
              <a:defRPr sz="6000"/>
            </a:lvl5pPr>
            <a:lvl6pPr lvl="5" algn="l" rtl="0">
              <a:spcBef>
                <a:spcPts val="0"/>
              </a:spcBef>
              <a:spcAft>
                <a:spcPts val="0"/>
              </a:spcAft>
              <a:buSzPts val="6000"/>
              <a:buNone/>
              <a:defRPr sz="6000"/>
            </a:lvl6pPr>
            <a:lvl7pPr lvl="6" algn="l" rtl="0">
              <a:spcBef>
                <a:spcPts val="0"/>
              </a:spcBef>
              <a:spcAft>
                <a:spcPts val="0"/>
              </a:spcAft>
              <a:buSzPts val="6000"/>
              <a:buNone/>
              <a:defRPr sz="6000"/>
            </a:lvl7pPr>
            <a:lvl8pPr lvl="7" algn="l" rtl="0">
              <a:spcBef>
                <a:spcPts val="0"/>
              </a:spcBef>
              <a:spcAft>
                <a:spcPts val="0"/>
              </a:spcAft>
              <a:buSzPts val="6000"/>
              <a:buNone/>
              <a:defRPr sz="6000"/>
            </a:lvl8pPr>
            <a:lvl9pPr lvl="8" algn="l" rtl="0">
              <a:spcBef>
                <a:spcPts val="0"/>
              </a:spcBef>
              <a:spcAft>
                <a:spcPts val="0"/>
              </a:spcAft>
              <a:buSzPts val="6000"/>
              <a:buNone/>
              <a:defRPr sz="6000"/>
            </a:lvl9pPr>
          </a:lstStyle>
          <a:p>
            <a:r>
              <a:t>xx%</a:t>
            </a:r>
          </a:p>
        </p:txBody>
      </p:sp>
      <p:sp>
        <p:nvSpPr>
          <p:cNvPr id="444" name="Google Shape;444;p22"/>
          <p:cNvSpPr txBox="1">
            <a:spLocks noGrp="1"/>
          </p:cNvSpPr>
          <p:nvPr>
            <p:ph type="subTitle" idx="1"/>
          </p:nvPr>
        </p:nvSpPr>
        <p:spPr>
          <a:xfrm>
            <a:off x="715100" y="3545975"/>
            <a:ext cx="5326500" cy="30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2">
  <p:cSld name="CUSTOM_2">
    <p:spTree>
      <p:nvGrpSpPr>
        <p:cNvPr id="1" name="Shape 445"/>
        <p:cNvGrpSpPr/>
        <p:nvPr/>
      </p:nvGrpSpPr>
      <p:grpSpPr>
        <a:xfrm>
          <a:off x="0" y="0"/>
          <a:ext cx="0" cy="0"/>
          <a:chOff x="0" y="0"/>
          <a:chExt cx="0" cy="0"/>
        </a:xfrm>
      </p:grpSpPr>
      <p:grpSp>
        <p:nvGrpSpPr>
          <p:cNvPr id="446" name="Google Shape;446;p23"/>
          <p:cNvGrpSpPr/>
          <p:nvPr/>
        </p:nvGrpSpPr>
        <p:grpSpPr>
          <a:xfrm>
            <a:off x="69150" y="137187"/>
            <a:ext cx="9031450" cy="282372"/>
            <a:chOff x="69150" y="137187"/>
            <a:chExt cx="9031450" cy="282372"/>
          </a:xfrm>
        </p:grpSpPr>
        <p:cxnSp>
          <p:nvCxnSpPr>
            <p:cNvPr id="447" name="Google Shape;447;p23"/>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448" name="Google Shape;448;p23"/>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449" name="Google Shape;449;p23"/>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450" name="Google Shape;450;p23"/>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451" name="Google Shape;451;p23"/>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452" name="Google Shape;452;p23"/>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3" name="Google Shape;453;p23"/>
          <p:cNvGrpSpPr/>
          <p:nvPr/>
        </p:nvGrpSpPr>
        <p:grpSpPr>
          <a:xfrm>
            <a:off x="234375" y="117804"/>
            <a:ext cx="256800" cy="256800"/>
            <a:chOff x="234375" y="110636"/>
            <a:chExt cx="256800" cy="256800"/>
          </a:xfrm>
        </p:grpSpPr>
        <p:sp>
          <p:nvSpPr>
            <p:cNvPr id="454" name="Google Shape;454;p23"/>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6" name="Google Shape;456;p23"/>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457" name="Google Shape;457;p23"/>
          <p:cNvGrpSpPr/>
          <p:nvPr/>
        </p:nvGrpSpPr>
        <p:grpSpPr>
          <a:xfrm>
            <a:off x="6760300" y="117804"/>
            <a:ext cx="2161200" cy="256800"/>
            <a:chOff x="6760300" y="96350"/>
            <a:chExt cx="2161200" cy="256800"/>
          </a:xfrm>
        </p:grpSpPr>
        <p:sp>
          <p:nvSpPr>
            <p:cNvPr id="458" name="Google Shape;458;p23"/>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9" name="Google Shape;459;p23"/>
            <p:cNvGrpSpPr/>
            <p:nvPr/>
          </p:nvGrpSpPr>
          <p:grpSpPr>
            <a:xfrm>
              <a:off x="8683881" y="115948"/>
              <a:ext cx="159362" cy="217605"/>
              <a:chOff x="2025348" y="3145361"/>
              <a:chExt cx="406327" cy="554831"/>
            </a:xfrm>
          </p:grpSpPr>
          <p:sp>
            <p:nvSpPr>
              <p:cNvPr id="460" name="Google Shape;460;p23"/>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3"/>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62" name="Google Shape;462;p23"/>
          <p:cNvSpPr txBox="1">
            <a:spLocks noGrp="1"/>
          </p:cNvSpPr>
          <p:nvPr>
            <p:ph type="title"/>
          </p:nvPr>
        </p:nvSpPr>
        <p:spPr>
          <a:xfrm>
            <a:off x="1772850" y="2364800"/>
            <a:ext cx="66561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463" name="Google Shape;463;p23"/>
          <p:cNvSpPr txBox="1">
            <a:spLocks noGrp="1"/>
          </p:cNvSpPr>
          <p:nvPr>
            <p:ph type="title" idx="2" hasCustomPrompt="1"/>
          </p:nvPr>
        </p:nvSpPr>
        <p:spPr>
          <a:xfrm>
            <a:off x="5278000" y="1294388"/>
            <a:ext cx="31509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6000"/>
            </a:lvl1pPr>
            <a:lvl2pPr lvl="1" algn="r" rtl="0">
              <a:spcBef>
                <a:spcPts val="0"/>
              </a:spcBef>
              <a:spcAft>
                <a:spcPts val="0"/>
              </a:spcAft>
              <a:buSzPts val="6000"/>
              <a:buNone/>
              <a:defRPr sz="6000"/>
            </a:lvl2pPr>
            <a:lvl3pPr lvl="2" algn="r" rtl="0">
              <a:spcBef>
                <a:spcPts val="0"/>
              </a:spcBef>
              <a:spcAft>
                <a:spcPts val="0"/>
              </a:spcAft>
              <a:buSzPts val="6000"/>
              <a:buNone/>
              <a:defRPr sz="6000"/>
            </a:lvl3pPr>
            <a:lvl4pPr lvl="3" algn="r" rtl="0">
              <a:spcBef>
                <a:spcPts val="0"/>
              </a:spcBef>
              <a:spcAft>
                <a:spcPts val="0"/>
              </a:spcAft>
              <a:buSzPts val="6000"/>
              <a:buNone/>
              <a:defRPr sz="6000"/>
            </a:lvl4pPr>
            <a:lvl5pPr lvl="4" algn="r" rtl="0">
              <a:spcBef>
                <a:spcPts val="0"/>
              </a:spcBef>
              <a:spcAft>
                <a:spcPts val="0"/>
              </a:spcAft>
              <a:buSzPts val="6000"/>
              <a:buNone/>
              <a:defRPr sz="6000"/>
            </a:lvl5pPr>
            <a:lvl6pPr lvl="5" algn="r" rtl="0">
              <a:spcBef>
                <a:spcPts val="0"/>
              </a:spcBef>
              <a:spcAft>
                <a:spcPts val="0"/>
              </a:spcAft>
              <a:buSzPts val="6000"/>
              <a:buNone/>
              <a:defRPr sz="6000"/>
            </a:lvl6pPr>
            <a:lvl7pPr lvl="6" algn="r" rtl="0">
              <a:spcBef>
                <a:spcPts val="0"/>
              </a:spcBef>
              <a:spcAft>
                <a:spcPts val="0"/>
              </a:spcAft>
              <a:buSzPts val="6000"/>
              <a:buNone/>
              <a:defRPr sz="6000"/>
            </a:lvl7pPr>
            <a:lvl8pPr lvl="7" algn="r" rtl="0">
              <a:spcBef>
                <a:spcPts val="0"/>
              </a:spcBef>
              <a:spcAft>
                <a:spcPts val="0"/>
              </a:spcAft>
              <a:buSzPts val="6000"/>
              <a:buNone/>
              <a:defRPr sz="6000"/>
            </a:lvl8pPr>
            <a:lvl9pPr lvl="8" algn="r" rtl="0">
              <a:spcBef>
                <a:spcPts val="0"/>
              </a:spcBef>
              <a:spcAft>
                <a:spcPts val="0"/>
              </a:spcAft>
              <a:buSzPts val="6000"/>
              <a:buNone/>
              <a:defRPr sz="6000"/>
            </a:lvl9pPr>
          </a:lstStyle>
          <a:p>
            <a:r>
              <a:t>xx%</a:t>
            </a:r>
          </a:p>
        </p:txBody>
      </p:sp>
      <p:sp>
        <p:nvSpPr>
          <p:cNvPr id="464" name="Google Shape;464;p23"/>
          <p:cNvSpPr txBox="1">
            <a:spLocks noGrp="1"/>
          </p:cNvSpPr>
          <p:nvPr>
            <p:ph type="subTitle" idx="1"/>
          </p:nvPr>
        </p:nvSpPr>
        <p:spPr>
          <a:xfrm>
            <a:off x="1772775" y="3539525"/>
            <a:ext cx="6656100" cy="309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5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1">
  <p:cSld name="CUSTOM_7">
    <p:spTree>
      <p:nvGrpSpPr>
        <p:cNvPr id="1" name="Shape 465"/>
        <p:cNvGrpSpPr/>
        <p:nvPr/>
      </p:nvGrpSpPr>
      <p:grpSpPr>
        <a:xfrm>
          <a:off x="0" y="0"/>
          <a:ext cx="0" cy="0"/>
          <a:chOff x="0" y="0"/>
          <a:chExt cx="0" cy="0"/>
        </a:xfrm>
      </p:grpSpPr>
      <p:sp>
        <p:nvSpPr>
          <p:cNvPr id="466" name="Google Shape;466;p24"/>
          <p:cNvSpPr txBox="1">
            <a:spLocks noGrp="1"/>
          </p:cNvSpPr>
          <p:nvPr>
            <p:ph type="subTitle" idx="1"/>
          </p:nvPr>
        </p:nvSpPr>
        <p:spPr>
          <a:xfrm>
            <a:off x="717400" y="2106200"/>
            <a:ext cx="3785700" cy="2101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500"/>
              <a:buChar char="●"/>
              <a:defRPr sz="1500"/>
            </a:lvl1pPr>
            <a:lvl2pPr lvl="1" rtl="0">
              <a:spcBef>
                <a:spcPts val="1000"/>
              </a:spcBef>
              <a:spcAft>
                <a:spcPts val="0"/>
              </a:spcAft>
              <a:buSzPts val="1500"/>
              <a:buChar char="○"/>
              <a:defRPr sz="1500"/>
            </a:lvl2pPr>
            <a:lvl3pPr lvl="2" rtl="0">
              <a:spcBef>
                <a:spcPts val="1600"/>
              </a:spcBef>
              <a:spcAft>
                <a:spcPts val="0"/>
              </a:spcAft>
              <a:buSzPts val="1500"/>
              <a:buChar char="■"/>
              <a:defRPr sz="1500"/>
            </a:lvl3pPr>
            <a:lvl4pPr lvl="3" rtl="0">
              <a:spcBef>
                <a:spcPts val="1600"/>
              </a:spcBef>
              <a:spcAft>
                <a:spcPts val="0"/>
              </a:spcAft>
              <a:buSzPts val="1500"/>
              <a:buChar char="●"/>
              <a:defRPr sz="1500"/>
            </a:lvl4pPr>
            <a:lvl5pPr lvl="4" rtl="0">
              <a:spcBef>
                <a:spcPts val="1600"/>
              </a:spcBef>
              <a:spcAft>
                <a:spcPts val="0"/>
              </a:spcAft>
              <a:buSzPts val="1500"/>
              <a:buChar char="○"/>
              <a:defRPr sz="1500"/>
            </a:lvl5pPr>
            <a:lvl6pPr lvl="5" rtl="0">
              <a:spcBef>
                <a:spcPts val="1600"/>
              </a:spcBef>
              <a:spcAft>
                <a:spcPts val="0"/>
              </a:spcAft>
              <a:buSzPts val="1500"/>
              <a:buChar char="■"/>
              <a:defRPr sz="1500"/>
            </a:lvl6pPr>
            <a:lvl7pPr lvl="6" rtl="0">
              <a:spcBef>
                <a:spcPts val="1600"/>
              </a:spcBef>
              <a:spcAft>
                <a:spcPts val="0"/>
              </a:spcAft>
              <a:buSzPts val="1500"/>
              <a:buChar char="●"/>
              <a:defRPr sz="1500"/>
            </a:lvl7pPr>
            <a:lvl8pPr lvl="7" rtl="0">
              <a:spcBef>
                <a:spcPts val="1600"/>
              </a:spcBef>
              <a:spcAft>
                <a:spcPts val="0"/>
              </a:spcAft>
              <a:buSzPts val="1500"/>
              <a:buChar char="○"/>
              <a:defRPr sz="1500"/>
            </a:lvl8pPr>
            <a:lvl9pPr lvl="8" rtl="0">
              <a:spcBef>
                <a:spcPts val="1600"/>
              </a:spcBef>
              <a:spcAft>
                <a:spcPts val="1600"/>
              </a:spcAft>
              <a:buSzPts val="1500"/>
              <a:buChar char="■"/>
              <a:defRPr sz="1500"/>
            </a:lvl9pPr>
          </a:lstStyle>
          <a:p>
            <a:endParaRPr/>
          </a:p>
        </p:txBody>
      </p:sp>
      <p:sp>
        <p:nvSpPr>
          <p:cNvPr id="467" name="Google Shape;467;p24"/>
          <p:cNvSpPr txBox="1">
            <a:spLocks noGrp="1"/>
          </p:cNvSpPr>
          <p:nvPr>
            <p:ph type="subTitle" idx="2"/>
          </p:nvPr>
        </p:nvSpPr>
        <p:spPr>
          <a:xfrm>
            <a:off x="4644900" y="2106200"/>
            <a:ext cx="3785700" cy="2101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500"/>
              <a:buChar char="●"/>
              <a:defRPr sz="1500"/>
            </a:lvl1pPr>
            <a:lvl2pPr lvl="1" rtl="0">
              <a:spcBef>
                <a:spcPts val="1000"/>
              </a:spcBef>
              <a:spcAft>
                <a:spcPts val="0"/>
              </a:spcAft>
              <a:buSzPts val="1500"/>
              <a:buChar char="○"/>
              <a:defRPr sz="1500"/>
            </a:lvl2pPr>
            <a:lvl3pPr lvl="2" rtl="0">
              <a:spcBef>
                <a:spcPts val="1600"/>
              </a:spcBef>
              <a:spcAft>
                <a:spcPts val="0"/>
              </a:spcAft>
              <a:buSzPts val="1500"/>
              <a:buChar char="■"/>
              <a:defRPr sz="1500"/>
            </a:lvl3pPr>
            <a:lvl4pPr lvl="3" rtl="0">
              <a:spcBef>
                <a:spcPts val="1600"/>
              </a:spcBef>
              <a:spcAft>
                <a:spcPts val="0"/>
              </a:spcAft>
              <a:buSzPts val="1500"/>
              <a:buChar char="●"/>
              <a:defRPr sz="1500"/>
            </a:lvl4pPr>
            <a:lvl5pPr lvl="4" rtl="0">
              <a:spcBef>
                <a:spcPts val="1600"/>
              </a:spcBef>
              <a:spcAft>
                <a:spcPts val="0"/>
              </a:spcAft>
              <a:buSzPts val="1500"/>
              <a:buChar char="○"/>
              <a:defRPr sz="1500"/>
            </a:lvl5pPr>
            <a:lvl6pPr lvl="5" rtl="0">
              <a:spcBef>
                <a:spcPts val="1600"/>
              </a:spcBef>
              <a:spcAft>
                <a:spcPts val="0"/>
              </a:spcAft>
              <a:buSzPts val="1500"/>
              <a:buChar char="■"/>
              <a:defRPr sz="1500"/>
            </a:lvl6pPr>
            <a:lvl7pPr lvl="6" rtl="0">
              <a:spcBef>
                <a:spcPts val="1600"/>
              </a:spcBef>
              <a:spcAft>
                <a:spcPts val="0"/>
              </a:spcAft>
              <a:buSzPts val="1500"/>
              <a:buChar char="●"/>
              <a:defRPr sz="1500"/>
            </a:lvl7pPr>
            <a:lvl8pPr lvl="7" rtl="0">
              <a:spcBef>
                <a:spcPts val="1600"/>
              </a:spcBef>
              <a:spcAft>
                <a:spcPts val="0"/>
              </a:spcAft>
              <a:buSzPts val="1500"/>
              <a:buChar char="○"/>
              <a:defRPr sz="1500"/>
            </a:lvl8pPr>
            <a:lvl9pPr lvl="8" rtl="0">
              <a:spcBef>
                <a:spcPts val="1600"/>
              </a:spcBef>
              <a:spcAft>
                <a:spcPts val="1600"/>
              </a:spcAft>
              <a:buSzPts val="1500"/>
              <a:buChar char="■"/>
              <a:defRPr sz="1500"/>
            </a:lvl9pPr>
          </a:lstStyle>
          <a:p>
            <a:endParaRPr/>
          </a:p>
        </p:txBody>
      </p:sp>
      <p:grpSp>
        <p:nvGrpSpPr>
          <p:cNvPr id="468" name="Google Shape;468;p24"/>
          <p:cNvGrpSpPr/>
          <p:nvPr/>
        </p:nvGrpSpPr>
        <p:grpSpPr>
          <a:xfrm>
            <a:off x="69150" y="137187"/>
            <a:ext cx="9031450" cy="282372"/>
            <a:chOff x="69150" y="137187"/>
            <a:chExt cx="9031450" cy="282372"/>
          </a:xfrm>
        </p:grpSpPr>
        <p:cxnSp>
          <p:nvCxnSpPr>
            <p:cNvPr id="469" name="Google Shape;469;p24"/>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470" name="Google Shape;470;p24"/>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471" name="Google Shape;471;p24"/>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472" name="Google Shape;472;p24"/>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473" name="Google Shape;473;p24"/>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474" name="Google Shape;474;p24"/>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5" name="Google Shape;475;p24"/>
          <p:cNvGrpSpPr/>
          <p:nvPr/>
        </p:nvGrpSpPr>
        <p:grpSpPr>
          <a:xfrm>
            <a:off x="234375" y="117804"/>
            <a:ext cx="256800" cy="256800"/>
            <a:chOff x="234375" y="110636"/>
            <a:chExt cx="256800" cy="256800"/>
          </a:xfrm>
        </p:grpSpPr>
        <p:sp>
          <p:nvSpPr>
            <p:cNvPr id="476" name="Google Shape;476;p24"/>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4"/>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8" name="Google Shape;478;p24"/>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479" name="Google Shape;479;p24"/>
          <p:cNvGrpSpPr/>
          <p:nvPr/>
        </p:nvGrpSpPr>
        <p:grpSpPr>
          <a:xfrm>
            <a:off x="6760300" y="117804"/>
            <a:ext cx="2161200" cy="256800"/>
            <a:chOff x="6760300" y="96350"/>
            <a:chExt cx="2161200" cy="256800"/>
          </a:xfrm>
        </p:grpSpPr>
        <p:sp>
          <p:nvSpPr>
            <p:cNvPr id="480" name="Google Shape;480;p24"/>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1" name="Google Shape;481;p24"/>
            <p:cNvGrpSpPr/>
            <p:nvPr/>
          </p:nvGrpSpPr>
          <p:grpSpPr>
            <a:xfrm>
              <a:off x="8683881" y="115948"/>
              <a:ext cx="159362" cy="217605"/>
              <a:chOff x="2025348" y="3145361"/>
              <a:chExt cx="406327" cy="554831"/>
            </a:xfrm>
          </p:grpSpPr>
          <p:sp>
            <p:nvSpPr>
              <p:cNvPr id="482" name="Google Shape;482;p24"/>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4"/>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84" name="Google Shape;484;p2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85" name="Google Shape;485;p24"/>
          <p:cNvSpPr txBox="1">
            <a:spLocks noGrp="1"/>
          </p:cNvSpPr>
          <p:nvPr>
            <p:ph type="subTitle" idx="3"/>
          </p:nvPr>
        </p:nvSpPr>
        <p:spPr>
          <a:xfrm>
            <a:off x="717400" y="1603700"/>
            <a:ext cx="3785700" cy="502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400"/>
              <a:buFont typeface="Chakra Petch Medium"/>
              <a:buNone/>
              <a:defRPr sz="2400">
                <a:latin typeface="Chakra Petch Medium"/>
                <a:ea typeface="Chakra Petch Medium"/>
                <a:cs typeface="Chakra Petch Medium"/>
                <a:sym typeface="Chakra Petch Medium"/>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486" name="Google Shape;486;p24"/>
          <p:cNvSpPr txBox="1">
            <a:spLocks noGrp="1"/>
          </p:cNvSpPr>
          <p:nvPr>
            <p:ph type="subTitle" idx="4"/>
          </p:nvPr>
        </p:nvSpPr>
        <p:spPr>
          <a:xfrm>
            <a:off x="4644900" y="1603700"/>
            <a:ext cx="3785700" cy="502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Chakra Petch Medium"/>
              <a:buNone/>
              <a:defRPr sz="2400">
                <a:latin typeface="Chakra Petch Medium"/>
                <a:ea typeface="Chakra Petch Medium"/>
                <a:cs typeface="Chakra Petch Medium"/>
                <a:sym typeface="Chakra Petch Mediu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3">
  <p:cSld name="CUSTOM_5">
    <p:spTree>
      <p:nvGrpSpPr>
        <p:cNvPr id="1" name="Shape 545"/>
        <p:cNvGrpSpPr/>
        <p:nvPr/>
      </p:nvGrpSpPr>
      <p:grpSpPr>
        <a:xfrm>
          <a:off x="0" y="0"/>
          <a:ext cx="0" cy="0"/>
          <a:chOff x="0" y="0"/>
          <a:chExt cx="0" cy="0"/>
        </a:xfrm>
      </p:grpSpPr>
      <p:grpSp>
        <p:nvGrpSpPr>
          <p:cNvPr id="546" name="Google Shape;546;p28"/>
          <p:cNvGrpSpPr/>
          <p:nvPr/>
        </p:nvGrpSpPr>
        <p:grpSpPr>
          <a:xfrm>
            <a:off x="69150" y="137187"/>
            <a:ext cx="9031450" cy="282372"/>
            <a:chOff x="69150" y="137187"/>
            <a:chExt cx="9031450" cy="282372"/>
          </a:xfrm>
        </p:grpSpPr>
        <p:cxnSp>
          <p:nvCxnSpPr>
            <p:cNvPr id="547" name="Google Shape;547;p28"/>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548" name="Google Shape;548;p28"/>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549" name="Google Shape;549;p28"/>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550" name="Google Shape;550;p28"/>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551" name="Google Shape;551;p28"/>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552" name="Google Shape;552;p28"/>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3" name="Google Shape;553;p28"/>
          <p:cNvGrpSpPr/>
          <p:nvPr/>
        </p:nvGrpSpPr>
        <p:grpSpPr>
          <a:xfrm>
            <a:off x="234375" y="117804"/>
            <a:ext cx="256800" cy="256800"/>
            <a:chOff x="234375" y="110636"/>
            <a:chExt cx="256800" cy="256800"/>
          </a:xfrm>
        </p:grpSpPr>
        <p:sp>
          <p:nvSpPr>
            <p:cNvPr id="554" name="Google Shape;554;p28"/>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8"/>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56" name="Google Shape;556;p28"/>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sp>
        <p:nvSpPr>
          <p:cNvPr id="557" name="Google Shape;557;p28"/>
          <p:cNvSpPr txBox="1">
            <a:spLocks noGrp="1"/>
          </p:cNvSpPr>
          <p:nvPr>
            <p:ph type="subTitle" idx="1"/>
          </p:nvPr>
        </p:nvSpPr>
        <p:spPr>
          <a:xfrm>
            <a:off x="721000" y="1893600"/>
            <a:ext cx="3931800" cy="1356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500"/>
              <a:buNone/>
              <a:defRPr sz="1500"/>
            </a:lvl1pPr>
            <a:lvl2pPr lvl="1" rtl="0">
              <a:lnSpc>
                <a:spcPct val="100000"/>
              </a:lnSpc>
              <a:spcBef>
                <a:spcPts val="0"/>
              </a:spcBef>
              <a:spcAft>
                <a:spcPts val="0"/>
              </a:spcAft>
              <a:buSzPts val="1500"/>
              <a:buNone/>
              <a:defRPr sz="1500"/>
            </a:lvl2pPr>
            <a:lvl3pPr lvl="2" rtl="0">
              <a:lnSpc>
                <a:spcPct val="100000"/>
              </a:lnSpc>
              <a:spcBef>
                <a:spcPts val="0"/>
              </a:spcBef>
              <a:spcAft>
                <a:spcPts val="0"/>
              </a:spcAft>
              <a:buSzPts val="1500"/>
              <a:buNone/>
              <a:defRPr sz="1500"/>
            </a:lvl3pPr>
            <a:lvl4pPr lvl="3" rtl="0">
              <a:lnSpc>
                <a:spcPct val="100000"/>
              </a:lnSpc>
              <a:spcBef>
                <a:spcPts val="0"/>
              </a:spcBef>
              <a:spcAft>
                <a:spcPts val="0"/>
              </a:spcAft>
              <a:buSzPts val="1500"/>
              <a:buNone/>
              <a:defRPr sz="1500"/>
            </a:lvl4pPr>
            <a:lvl5pPr lvl="4" rtl="0">
              <a:lnSpc>
                <a:spcPct val="100000"/>
              </a:lnSpc>
              <a:spcBef>
                <a:spcPts val="0"/>
              </a:spcBef>
              <a:spcAft>
                <a:spcPts val="0"/>
              </a:spcAft>
              <a:buSzPts val="1500"/>
              <a:buNone/>
              <a:defRPr sz="1500"/>
            </a:lvl5pPr>
            <a:lvl6pPr lvl="5" rtl="0">
              <a:lnSpc>
                <a:spcPct val="100000"/>
              </a:lnSpc>
              <a:spcBef>
                <a:spcPts val="0"/>
              </a:spcBef>
              <a:spcAft>
                <a:spcPts val="0"/>
              </a:spcAft>
              <a:buSzPts val="1500"/>
              <a:buNone/>
              <a:defRPr sz="1500"/>
            </a:lvl6pPr>
            <a:lvl7pPr lvl="6" rtl="0">
              <a:lnSpc>
                <a:spcPct val="100000"/>
              </a:lnSpc>
              <a:spcBef>
                <a:spcPts val="0"/>
              </a:spcBef>
              <a:spcAft>
                <a:spcPts val="0"/>
              </a:spcAft>
              <a:buSzPts val="1500"/>
              <a:buNone/>
              <a:defRPr sz="1500"/>
            </a:lvl7pPr>
            <a:lvl8pPr lvl="7" rtl="0">
              <a:lnSpc>
                <a:spcPct val="100000"/>
              </a:lnSpc>
              <a:spcBef>
                <a:spcPts val="0"/>
              </a:spcBef>
              <a:spcAft>
                <a:spcPts val="0"/>
              </a:spcAft>
              <a:buSzPts val="1500"/>
              <a:buNone/>
              <a:defRPr sz="1500"/>
            </a:lvl8pPr>
            <a:lvl9pPr lvl="8" rtl="0">
              <a:lnSpc>
                <a:spcPct val="100000"/>
              </a:lnSpc>
              <a:spcBef>
                <a:spcPts val="0"/>
              </a:spcBef>
              <a:spcAft>
                <a:spcPts val="0"/>
              </a:spcAft>
              <a:buSzPts val="1500"/>
              <a:buNone/>
              <a:defRPr sz="1500"/>
            </a:lvl9pPr>
          </a:lstStyle>
          <a:p>
            <a:endParaRPr/>
          </a:p>
        </p:txBody>
      </p:sp>
      <p:sp>
        <p:nvSpPr>
          <p:cNvPr id="558" name="Google Shape;558;p28"/>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559" name="Google Shape;559;p28"/>
          <p:cNvGrpSpPr/>
          <p:nvPr/>
        </p:nvGrpSpPr>
        <p:grpSpPr>
          <a:xfrm>
            <a:off x="6760300" y="117804"/>
            <a:ext cx="2161200" cy="256800"/>
            <a:chOff x="6760300" y="96350"/>
            <a:chExt cx="2161200" cy="256800"/>
          </a:xfrm>
        </p:grpSpPr>
        <p:sp>
          <p:nvSpPr>
            <p:cNvPr id="560" name="Google Shape;560;p28"/>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1" name="Google Shape;561;p28"/>
            <p:cNvGrpSpPr/>
            <p:nvPr/>
          </p:nvGrpSpPr>
          <p:grpSpPr>
            <a:xfrm>
              <a:off x="8683881" y="115948"/>
              <a:ext cx="159362" cy="217605"/>
              <a:chOff x="2025348" y="3145361"/>
              <a:chExt cx="406327" cy="554831"/>
            </a:xfrm>
          </p:grpSpPr>
          <p:sp>
            <p:nvSpPr>
              <p:cNvPr id="562" name="Google Shape;562;p28"/>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8"/>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604"/>
        <p:cNvGrpSpPr/>
        <p:nvPr/>
      </p:nvGrpSpPr>
      <p:grpSpPr>
        <a:xfrm>
          <a:off x="0" y="0"/>
          <a:ext cx="0" cy="0"/>
          <a:chOff x="0" y="0"/>
          <a:chExt cx="0" cy="0"/>
        </a:xfrm>
      </p:grpSpPr>
      <p:grpSp>
        <p:nvGrpSpPr>
          <p:cNvPr id="605" name="Google Shape;605;p31"/>
          <p:cNvGrpSpPr/>
          <p:nvPr/>
        </p:nvGrpSpPr>
        <p:grpSpPr>
          <a:xfrm>
            <a:off x="69150" y="137187"/>
            <a:ext cx="9031450" cy="282372"/>
            <a:chOff x="69150" y="137187"/>
            <a:chExt cx="9031450" cy="282372"/>
          </a:xfrm>
        </p:grpSpPr>
        <p:cxnSp>
          <p:nvCxnSpPr>
            <p:cNvPr id="606" name="Google Shape;606;p31"/>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607" name="Google Shape;607;p31"/>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608" name="Google Shape;608;p31"/>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609" name="Google Shape;609;p31"/>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610" name="Google Shape;610;p31"/>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611" name="Google Shape;611;p31"/>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2" name="Google Shape;612;p31"/>
          <p:cNvGrpSpPr/>
          <p:nvPr/>
        </p:nvGrpSpPr>
        <p:grpSpPr>
          <a:xfrm>
            <a:off x="234375" y="117804"/>
            <a:ext cx="256800" cy="256800"/>
            <a:chOff x="234375" y="110636"/>
            <a:chExt cx="256800" cy="256800"/>
          </a:xfrm>
        </p:grpSpPr>
        <p:sp>
          <p:nvSpPr>
            <p:cNvPr id="613" name="Google Shape;613;p31"/>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1"/>
            <p:cNvSpPr/>
            <p:nvPr/>
          </p:nvSpPr>
          <p:spPr>
            <a:xfrm>
              <a:off x="253750" y="130008"/>
              <a:ext cx="218100" cy="218100"/>
            </a:xfrm>
            <a:prstGeom prst="smileyFace">
              <a:avLst>
                <a:gd name="adj" fmla="val 4653"/>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15" name="Google Shape;615;p31"/>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sp>
        <p:nvSpPr>
          <p:cNvPr id="616" name="Google Shape;616;p31"/>
          <p:cNvSpPr/>
          <p:nvPr/>
        </p:nvSpPr>
        <p:spPr>
          <a:xfrm>
            <a:off x="6760300" y="117804"/>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7" name="Google Shape;617;p31"/>
          <p:cNvGrpSpPr/>
          <p:nvPr/>
        </p:nvGrpSpPr>
        <p:grpSpPr>
          <a:xfrm>
            <a:off x="8712862" y="137154"/>
            <a:ext cx="132938" cy="218080"/>
            <a:chOff x="4113132" y="2072643"/>
            <a:chExt cx="406290" cy="666503"/>
          </a:xfrm>
        </p:grpSpPr>
        <p:sp>
          <p:nvSpPr>
            <p:cNvPr id="618" name="Google Shape;618;p31"/>
            <p:cNvSpPr/>
            <p:nvPr/>
          </p:nvSpPr>
          <p:spPr>
            <a:xfrm>
              <a:off x="4113132" y="2072643"/>
              <a:ext cx="406290" cy="662825"/>
            </a:xfrm>
            <a:custGeom>
              <a:avLst/>
              <a:gdLst/>
              <a:ahLst/>
              <a:cxnLst/>
              <a:rect l="l" t="t" r="r" b="b"/>
              <a:pathLst>
                <a:path w="11042" h="18014" extrusionOk="0">
                  <a:moveTo>
                    <a:pt x="0" y="0"/>
                  </a:moveTo>
                  <a:lnTo>
                    <a:pt x="0" y="1001"/>
                  </a:lnTo>
                  <a:lnTo>
                    <a:pt x="0" y="2002"/>
                  </a:lnTo>
                  <a:lnTo>
                    <a:pt x="1001" y="2002"/>
                  </a:lnTo>
                  <a:lnTo>
                    <a:pt x="1001" y="6005"/>
                  </a:lnTo>
                  <a:lnTo>
                    <a:pt x="2002" y="6005"/>
                  </a:lnTo>
                  <a:lnTo>
                    <a:pt x="2002" y="7005"/>
                  </a:lnTo>
                  <a:lnTo>
                    <a:pt x="3002" y="7005"/>
                  </a:lnTo>
                  <a:lnTo>
                    <a:pt x="3002" y="8006"/>
                  </a:lnTo>
                  <a:lnTo>
                    <a:pt x="4003" y="8006"/>
                  </a:lnTo>
                  <a:lnTo>
                    <a:pt x="4003" y="9007"/>
                  </a:lnTo>
                  <a:lnTo>
                    <a:pt x="4003" y="10008"/>
                  </a:lnTo>
                  <a:lnTo>
                    <a:pt x="3002" y="10008"/>
                  </a:lnTo>
                  <a:lnTo>
                    <a:pt x="3002" y="11008"/>
                  </a:lnTo>
                  <a:lnTo>
                    <a:pt x="2002" y="11008"/>
                  </a:lnTo>
                  <a:lnTo>
                    <a:pt x="2002" y="12009"/>
                  </a:lnTo>
                  <a:lnTo>
                    <a:pt x="1001" y="12009"/>
                  </a:lnTo>
                  <a:lnTo>
                    <a:pt x="1001" y="16012"/>
                  </a:lnTo>
                  <a:lnTo>
                    <a:pt x="0" y="16012"/>
                  </a:lnTo>
                  <a:lnTo>
                    <a:pt x="0" y="17013"/>
                  </a:lnTo>
                  <a:lnTo>
                    <a:pt x="0" y="18013"/>
                  </a:lnTo>
                  <a:lnTo>
                    <a:pt x="11042" y="18013"/>
                  </a:lnTo>
                  <a:lnTo>
                    <a:pt x="11042" y="17013"/>
                  </a:lnTo>
                  <a:lnTo>
                    <a:pt x="11042" y="16012"/>
                  </a:lnTo>
                  <a:lnTo>
                    <a:pt x="10041" y="16012"/>
                  </a:lnTo>
                  <a:lnTo>
                    <a:pt x="10041" y="12009"/>
                  </a:lnTo>
                  <a:lnTo>
                    <a:pt x="9040" y="12009"/>
                  </a:lnTo>
                  <a:lnTo>
                    <a:pt x="9040" y="11008"/>
                  </a:lnTo>
                  <a:lnTo>
                    <a:pt x="8039" y="11008"/>
                  </a:lnTo>
                  <a:lnTo>
                    <a:pt x="8039" y="10008"/>
                  </a:lnTo>
                  <a:lnTo>
                    <a:pt x="7039" y="10008"/>
                  </a:lnTo>
                  <a:lnTo>
                    <a:pt x="7039" y="9007"/>
                  </a:lnTo>
                  <a:lnTo>
                    <a:pt x="7039" y="8006"/>
                  </a:lnTo>
                  <a:lnTo>
                    <a:pt x="8039" y="8006"/>
                  </a:lnTo>
                  <a:lnTo>
                    <a:pt x="8039" y="7005"/>
                  </a:lnTo>
                  <a:lnTo>
                    <a:pt x="9040" y="7005"/>
                  </a:lnTo>
                  <a:lnTo>
                    <a:pt x="9040" y="6005"/>
                  </a:lnTo>
                  <a:lnTo>
                    <a:pt x="10041" y="6005"/>
                  </a:lnTo>
                  <a:lnTo>
                    <a:pt x="10041" y="2002"/>
                  </a:lnTo>
                  <a:lnTo>
                    <a:pt x="11042" y="2002"/>
                  </a:lnTo>
                  <a:lnTo>
                    <a:pt x="11042" y="1001"/>
                  </a:lnTo>
                  <a:lnTo>
                    <a:pt x="110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1"/>
            <p:cNvSpPr/>
            <p:nvPr/>
          </p:nvSpPr>
          <p:spPr>
            <a:xfrm>
              <a:off x="4260422" y="2367223"/>
              <a:ext cx="36832" cy="36832"/>
            </a:xfrm>
            <a:custGeom>
              <a:avLst/>
              <a:gdLst/>
              <a:ahLst/>
              <a:cxnLst/>
              <a:rect l="l" t="t" r="r" b="b"/>
              <a:pathLst>
                <a:path w="1001" h="1001"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1"/>
            <p:cNvSpPr/>
            <p:nvPr/>
          </p:nvSpPr>
          <p:spPr>
            <a:xfrm>
              <a:off x="4260422" y="2405269"/>
              <a:ext cx="36832" cy="36832"/>
            </a:xfrm>
            <a:custGeom>
              <a:avLst/>
              <a:gdLst/>
              <a:ahLst/>
              <a:cxnLst/>
              <a:rect l="l" t="t" r="r" b="b"/>
              <a:pathLst>
                <a:path w="1001" h="1001"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1"/>
            <p:cNvSpPr/>
            <p:nvPr/>
          </p:nvSpPr>
          <p:spPr>
            <a:xfrm>
              <a:off x="4223590" y="2442064"/>
              <a:ext cx="36869" cy="36869"/>
            </a:xfrm>
            <a:custGeom>
              <a:avLst/>
              <a:gdLst/>
              <a:ahLst/>
              <a:cxnLst/>
              <a:rect l="l" t="t" r="r" b="b"/>
              <a:pathLst>
                <a:path w="1002" h="1002" extrusionOk="0">
                  <a:moveTo>
                    <a:pt x="0" y="1"/>
                  </a:moveTo>
                  <a:lnTo>
                    <a:pt x="0"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1"/>
            <p:cNvSpPr/>
            <p:nvPr/>
          </p:nvSpPr>
          <p:spPr>
            <a:xfrm>
              <a:off x="4186758" y="2478895"/>
              <a:ext cx="36869" cy="36869"/>
            </a:xfrm>
            <a:custGeom>
              <a:avLst/>
              <a:gdLst/>
              <a:ahLst/>
              <a:cxnLst/>
              <a:rect l="l" t="t" r="r" b="b"/>
              <a:pathLst>
                <a:path w="1002" h="1002" extrusionOk="0">
                  <a:moveTo>
                    <a:pt x="1" y="1"/>
                  </a:moveTo>
                  <a:lnTo>
                    <a:pt x="1"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1"/>
            <p:cNvSpPr/>
            <p:nvPr/>
          </p:nvSpPr>
          <p:spPr>
            <a:xfrm>
              <a:off x="4223590" y="2330391"/>
              <a:ext cx="36869" cy="36869"/>
            </a:xfrm>
            <a:custGeom>
              <a:avLst/>
              <a:gdLst/>
              <a:ahLst/>
              <a:cxnLst/>
              <a:rect l="l" t="t" r="r" b="b"/>
              <a:pathLst>
                <a:path w="1002" h="1002"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1"/>
            <p:cNvSpPr/>
            <p:nvPr/>
          </p:nvSpPr>
          <p:spPr>
            <a:xfrm>
              <a:off x="4186758" y="2293559"/>
              <a:ext cx="36869" cy="36869"/>
            </a:xfrm>
            <a:custGeom>
              <a:avLst/>
              <a:gdLst/>
              <a:ahLst/>
              <a:cxnLst/>
              <a:rect l="l" t="t" r="r" b="b"/>
              <a:pathLst>
                <a:path w="1002" h="1002" extrusionOk="0">
                  <a:moveTo>
                    <a:pt x="1" y="1"/>
                  </a:moveTo>
                  <a:lnTo>
                    <a:pt x="1"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1"/>
            <p:cNvSpPr/>
            <p:nvPr/>
          </p:nvSpPr>
          <p:spPr>
            <a:xfrm>
              <a:off x="4149964" y="2146269"/>
              <a:ext cx="36832" cy="147327"/>
            </a:xfrm>
            <a:custGeom>
              <a:avLst/>
              <a:gdLst/>
              <a:ahLst/>
              <a:cxnLst/>
              <a:rect l="l" t="t" r="r" b="b"/>
              <a:pathLst>
                <a:path w="1001" h="4004" extrusionOk="0">
                  <a:moveTo>
                    <a:pt x="0" y="1"/>
                  </a:moveTo>
                  <a:lnTo>
                    <a:pt x="0" y="4004"/>
                  </a:lnTo>
                  <a:lnTo>
                    <a:pt x="1001" y="4004"/>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1"/>
            <p:cNvSpPr/>
            <p:nvPr/>
          </p:nvSpPr>
          <p:spPr>
            <a:xfrm>
              <a:off x="4113132" y="2072643"/>
              <a:ext cx="406290" cy="73664"/>
            </a:xfrm>
            <a:custGeom>
              <a:avLst/>
              <a:gdLst/>
              <a:ahLst/>
              <a:cxnLst/>
              <a:rect l="l" t="t" r="r" b="b"/>
              <a:pathLst>
                <a:path w="11042" h="2002" extrusionOk="0">
                  <a:moveTo>
                    <a:pt x="0" y="0"/>
                  </a:moveTo>
                  <a:lnTo>
                    <a:pt x="0" y="1001"/>
                  </a:lnTo>
                  <a:lnTo>
                    <a:pt x="0" y="2002"/>
                  </a:lnTo>
                  <a:lnTo>
                    <a:pt x="11042" y="2002"/>
                  </a:lnTo>
                  <a:lnTo>
                    <a:pt x="11042" y="1001"/>
                  </a:lnTo>
                  <a:lnTo>
                    <a:pt x="110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1"/>
            <p:cNvSpPr/>
            <p:nvPr/>
          </p:nvSpPr>
          <p:spPr>
            <a:xfrm>
              <a:off x="4334049" y="2367223"/>
              <a:ext cx="36869" cy="36832"/>
            </a:xfrm>
            <a:custGeom>
              <a:avLst/>
              <a:gdLst/>
              <a:ahLst/>
              <a:cxnLst/>
              <a:rect l="l" t="t" r="r" b="b"/>
              <a:pathLst>
                <a:path w="1002" h="1001"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1"/>
            <p:cNvSpPr/>
            <p:nvPr/>
          </p:nvSpPr>
          <p:spPr>
            <a:xfrm>
              <a:off x="4334049" y="2405269"/>
              <a:ext cx="36869" cy="36832"/>
            </a:xfrm>
            <a:custGeom>
              <a:avLst/>
              <a:gdLst/>
              <a:ahLst/>
              <a:cxnLst/>
              <a:rect l="l" t="t" r="r" b="b"/>
              <a:pathLst>
                <a:path w="1002" h="1001"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1"/>
            <p:cNvSpPr/>
            <p:nvPr/>
          </p:nvSpPr>
          <p:spPr>
            <a:xfrm>
              <a:off x="4370881" y="2442064"/>
              <a:ext cx="36869" cy="36869"/>
            </a:xfrm>
            <a:custGeom>
              <a:avLst/>
              <a:gdLst/>
              <a:ahLst/>
              <a:cxnLst/>
              <a:rect l="l" t="t" r="r" b="b"/>
              <a:pathLst>
                <a:path w="1002" h="1002" extrusionOk="0">
                  <a:moveTo>
                    <a:pt x="0" y="1"/>
                  </a:moveTo>
                  <a:lnTo>
                    <a:pt x="0"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1"/>
            <p:cNvSpPr/>
            <p:nvPr/>
          </p:nvSpPr>
          <p:spPr>
            <a:xfrm>
              <a:off x="4408927" y="2478895"/>
              <a:ext cx="36869" cy="36869"/>
            </a:xfrm>
            <a:custGeom>
              <a:avLst/>
              <a:gdLst/>
              <a:ahLst/>
              <a:cxnLst/>
              <a:rect l="l" t="t" r="r" b="b"/>
              <a:pathLst>
                <a:path w="1002"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1"/>
            <p:cNvSpPr/>
            <p:nvPr/>
          </p:nvSpPr>
          <p:spPr>
            <a:xfrm>
              <a:off x="4370881" y="2330391"/>
              <a:ext cx="36869" cy="36869"/>
            </a:xfrm>
            <a:custGeom>
              <a:avLst/>
              <a:gdLst/>
              <a:ahLst/>
              <a:cxnLst/>
              <a:rect l="l" t="t" r="r" b="b"/>
              <a:pathLst>
                <a:path w="1002" h="1002"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1"/>
            <p:cNvSpPr/>
            <p:nvPr/>
          </p:nvSpPr>
          <p:spPr>
            <a:xfrm>
              <a:off x="4297217" y="2293559"/>
              <a:ext cx="36869" cy="36869"/>
            </a:xfrm>
            <a:custGeom>
              <a:avLst/>
              <a:gdLst/>
              <a:ahLst/>
              <a:cxnLst/>
              <a:rect l="l" t="t" r="r" b="b"/>
              <a:pathLst>
                <a:path w="1002" h="1002" extrusionOk="0">
                  <a:moveTo>
                    <a:pt x="1" y="1"/>
                  </a:moveTo>
                  <a:lnTo>
                    <a:pt x="1" y="1001"/>
                  </a:lnTo>
                  <a:lnTo>
                    <a:pt x="1002" y="1001"/>
                  </a:lnTo>
                  <a:lnTo>
                    <a:pt x="1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1"/>
            <p:cNvSpPr/>
            <p:nvPr/>
          </p:nvSpPr>
          <p:spPr>
            <a:xfrm>
              <a:off x="4260422" y="2256728"/>
              <a:ext cx="36832" cy="36869"/>
            </a:xfrm>
            <a:custGeom>
              <a:avLst/>
              <a:gdLst/>
              <a:ahLst/>
              <a:cxnLst/>
              <a:rect l="l" t="t" r="r" b="b"/>
              <a:pathLst>
                <a:path w="1001" h="1002" extrusionOk="0">
                  <a:moveTo>
                    <a:pt x="0" y="1"/>
                  </a:moveTo>
                  <a:lnTo>
                    <a:pt x="0"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1"/>
            <p:cNvSpPr/>
            <p:nvPr/>
          </p:nvSpPr>
          <p:spPr>
            <a:xfrm>
              <a:off x="4334049" y="2256728"/>
              <a:ext cx="36869" cy="36869"/>
            </a:xfrm>
            <a:custGeom>
              <a:avLst/>
              <a:gdLst/>
              <a:ahLst/>
              <a:cxnLst/>
              <a:rect l="l" t="t" r="r" b="b"/>
              <a:pathLst>
                <a:path w="1002" h="1002" extrusionOk="0">
                  <a:moveTo>
                    <a:pt x="1" y="1"/>
                  </a:moveTo>
                  <a:lnTo>
                    <a:pt x="1"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1"/>
            <p:cNvSpPr/>
            <p:nvPr/>
          </p:nvSpPr>
          <p:spPr>
            <a:xfrm>
              <a:off x="4408927" y="2293559"/>
              <a:ext cx="36869" cy="36869"/>
            </a:xfrm>
            <a:custGeom>
              <a:avLst/>
              <a:gdLst/>
              <a:ahLst/>
              <a:cxnLst/>
              <a:rect l="l" t="t" r="r" b="b"/>
              <a:pathLst>
                <a:path w="1002"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1"/>
            <p:cNvSpPr/>
            <p:nvPr/>
          </p:nvSpPr>
          <p:spPr>
            <a:xfrm>
              <a:off x="4445758" y="2146269"/>
              <a:ext cx="36832" cy="147327"/>
            </a:xfrm>
            <a:custGeom>
              <a:avLst/>
              <a:gdLst/>
              <a:ahLst/>
              <a:cxnLst/>
              <a:rect l="l" t="t" r="r" b="b"/>
              <a:pathLst>
                <a:path w="1001" h="4004" extrusionOk="0">
                  <a:moveTo>
                    <a:pt x="0" y="1"/>
                  </a:moveTo>
                  <a:lnTo>
                    <a:pt x="0" y="4004"/>
                  </a:lnTo>
                  <a:lnTo>
                    <a:pt x="1001" y="4004"/>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1"/>
            <p:cNvSpPr/>
            <p:nvPr/>
          </p:nvSpPr>
          <p:spPr>
            <a:xfrm>
              <a:off x="4149964" y="2515727"/>
              <a:ext cx="36832" cy="147327"/>
            </a:xfrm>
            <a:custGeom>
              <a:avLst/>
              <a:gdLst/>
              <a:ahLst/>
              <a:cxnLst/>
              <a:rect l="l" t="t" r="r" b="b"/>
              <a:pathLst>
                <a:path w="1001" h="4004" extrusionOk="0">
                  <a:moveTo>
                    <a:pt x="0" y="0"/>
                  </a:moveTo>
                  <a:lnTo>
                    <a:pt x="0" y="4003"/>
                  </a:lnTo>
                  <a:lnTo>
                    <a:pt x="1001" y="4003"/>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1"/>
            <p:cNvSpPr/>
            <p:nvPr/>
          </p:nvSpPr>
          <p:spPr>
            <a:xfrm>
              <a:off x="4113132" y="2663017"/>
              <a:ext cx="406290" cy="76129"/>
            </a:xfrm>
            <a:custGeom>
              <a:avLst/>
              <a:gdLst/>
              <a:ahLst/>
              <a:cxnLst/>
              <a:rect l="l" t="t" r="r" b="b"/>
              <a:pathLst>
                <a:path w="11042" h="2069" extrusionOk="0">
                  <a:moveTo>
                    <a:pt x="0" y="0"/>
                  </a:moveTo>
                  <a:lnTo>
                    <a:pt x="0" y="1068"/>
                  </a:lnTo>
                  <a:lnTo>
                    <a:pt x="0" y="2068"/>
                  </a:lnTo>
                  <a:lnTo>
                    <a:pt x="11042" y="2068"/>
                  </a:lnTo>
                  <a:lnTo>
                    <a:pt x="11042" y="1068"/>
                  </a:lnTo>
                  <a:lnTo>
                    <a:pt x="110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1"/>
            <p:cNvSpPr/>
            <p:nvPr/>
          </p:nvSpPr>
          <p:spPr>
            <a:xfrm>
              <a:off x="4223590" y="2515727"/>
              <a:ext cx="185373" cy="110495"/>
            </a:xfrm>
            <a:custGeom>
              <a:avLst/>
              <a:gdLst/>
              <a:ahLst/>
              <a:cxnLst/>
              <a:rect l="l" t="t" r="r" b="b"/>
              <a:pathLst>
                <a:path w="5038" h="3003" extrusionOk="0">
                  <a:moveTo>
                    <a:pt x="2002" y="0"/>
                  </a:moveTo>
                  <a:lnTo>
                    <a:pt x="2002" y="1001"/>
                  </a:lnTo>
                  <a:lnTo>
                    <a:pt x="1001" y="1001"/>
                  </a:lnTo>
                  <a:lnTo>
                    <a:pt x="1001" y="2002"/>
                  </a:lnTo>
                  <a:lnTo>
                    <a:pt x="0" y="2002"/>
                  </a:lnTo>
                  <a:lnTo>
                    <a:pt x="0" y="3002"/>
                  </a:lnTo>
                  <a:lnTo>
                    <a:pt x="5037" y="3002"/>
                  </a:lnTo>
                  <a:lnTo>
                    <a:pt x="5037" y="2002"/>
                  </a:lnTo>
                  <a:lnTo>
                    <a:pt x="4003" y="2002"/>
                  </a:lnTo>
                  <a:lnTo>
                    <a:pt x="4003" y="1001"/>
                  </a:lnTo>
                  <a:lnTo>
                    <a:pt x="3003" y="1001"/>
                  </a:lnTo>
                  <a:lnTo>
                    <a:pt x="30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1"/>
            <p:cNvSpPr/>
            <p:nvPr/>
          </p:nvSpPr>
          <p:spPr>
            <a:xfrm>
              <a:off x="4445758" y="2515727"/>
              <a:ext cx="36832" cy="147327"/>
            </a:xfrm>
            <a:custGeom>
              <a:avLst/>
              <a:gdLst/>
              <a:ahLst/>
              <a:cxnLst/>
              <a:rect l="l" t="t" r="r" b="b"/>
              <a:pathLst>
                <a:path w="1001" h="4004" extrusionOk="0">
                  <a:moveTo>
                    <a:pt x="0" y="0"/>
                  </a:moveTo>
                  <a:lnTo>
                    <a:pt x="0" y="4003"/>
                  </a:lnTo>
                  <a:lnTo>
                    <a:pt x="1001" y="4003"/>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10">
    <p:spTree>
      <p:nvGrpSpPr>
        <p:cNvPr id="1" name="Shape 641"/>
        <p:cNvGrpSpPr/>
        <p:nvPr/>
      </p:nvGrpSpPr>
      <p:grpSpPr>
        <a:xfrm>
          <a:off x="0" y="0"/>
          <a:ext cx="0" cy="0"/>
          <a:chOff x="0" y="0"/>
          <a:chExt cx="0" cy="0"/>
        </a:xfrm>
      </p:grpSpPr>
      <p:grpSp>
        <p:nvGrpSpPr>
          <p:cNvPr id="642" name="Google Shape;642;p32"/>
          <p:cNvGrpSpPr/>
          <p:nvPr/>
        </p:nvGrpSpPr>
        <p:grpSpPr>
          <a:xfrm>
            <a:off x="69150" y="137187"/>
            <a:ext cx="9031450" cy="282372"/>
            <a:chOff x="69150" y="137187"/>
            <a:chExt cx="9031450" cy="282372"/>
          </a:xfrm>
        </p:grpSpPr>
        <p:cxnSp>
          <p:nvCxnSpPr>
            <p:cNvPr id="643" name="Google Shape;643;p32"/>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644" name="Google Shape;644;p32"/>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645" name="Google Shape;645;p32"/>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646" name="Google Shape;646;p32"/>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32"/>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648" name="Google Shape;648;p32"/>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9" name="Google Shape;649;p32"/>
          <p:cNvGrpSpPr/>
          <p:nvPr/>
        </p:nvGrpSpPr>
        <p:grpSpPr>
          <a:xfrm>
            <a:off x="234375" y="117804"/>
            <a:ext cx="256800" cy="256800"/>
            <a:chOff x="234375" y="110636"/>
            <a:chExt cx="256800" cy="256800"/>
          </a:xfrm>
        </p:grpSpPr>
        <p:sp>
          <p:nvSpPr>
            <p:cNvPr id="650" name="Google Shape;650;p32"/>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2"/>
            <p:cNvSpPr/>
            <p:nvPr/>
          </p:nvSpPr>
          <p:spPr>
            <a:xfrm>
              <a:off x="253750" y="130008"/>
              <a:ext cx="218100" cy="218100"/>
            </a:xfrm>
            <a:prstGeom prst="leftRightArrowCallout">
              <a:avLst>
                <a:gd name="adj1" fmla="val 34916"/>
                <a:gd name="adj2" fmla="val 25000"/>
                <a:gd name="adj3" fmla="val 35030"/>
                <a:gd name="adj4" fmla="val 48123"/>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52" name="Google Shape;652;p32"/>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sp>
        <p:nvSpPr>
          <p:cNvPr id="653" name="Google Shape;653;p32"/>
          <p:cNvSpPr/>
          <p:nvPr/>
        </p:nvSpPr>
        <p:spPr>
          <a:xfrm>
            <a:off x="6760300" y="117804"/>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2"/>
          <p:cNvSpPr/>
          <p:nvPr/>
        </p:nvSpPr>
        <p:spPr>
          <a:xfrm>
            <a:off x="8690995" y="137150"/>
            <a:ext cx="152400" cy="218100"/>
          </a:xfrm>
          <a:prstGeom prst="curvedLeftArrow">
            <a:avLst>
              <a:gd name="adj1" fmla="val 25000"/>
              <a:gd name="adj2" fmla="val 50000"/>
              <a:gd name="adj3" fmla="val 25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grpSp>
        <p:nvGrpSpPr>
          <p:cNvPr id="29" name="Google Shape;29;p3"/>
          <p:cNvGrpSpPr/>
          <p:nvPr/>
        </p:nvGrpSpPr>
        <p:grpSpPr>
          <a:xfrm>
            <a:off x="69150" y="137187"/>
            <a:ext cx="9031450" cy="282372"/>
            <a:chOff x="69150" y="137187"/>
            <a:chExt cx="9031450" cy="282372"/>
          </a:xfrm>
        </p:grpSpPr>
        <p:cxnSp>
          <p:nvCxnSpPr>
            <p:cNvPr id="30" name="Google Shape;30;p3"/>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31" name="Google Shape;31;p3"/>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32" name="Google Shape;32;p3"/>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33" name="Google Shape;33;p3"/>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34" name="Google Shape;34;p3"/>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35" name="Google Shape;35;p3"/>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 name="Google Shape;36;p3"/>
          <p:cNvGrpSpPr/>
          <p:nvPr/>
        </p:nvGrpSpPr>
        <p:grpSpPr>
          <a:xfrm>
            <a:off x="234375" y="117804"/>
            <a:ext cx="256800" cy="256800"/>
            <a:chOff x="234375" y="110636"/>
            <a:chExt cx="256800" cy="256800"/>
          </a:xfrm>
        </p:grpSpPr>
        <p:sp>
          <p:nvSpPr>
            <p:cNvPr id="37" name="Google Shape;37;p3"/>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9" name="Google Shape;39;p3"/>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40" name="Google Shape;40;p3"/>
          <p:cNvGrpSpPr/>
          <p:nvPr/>
        </p:nvGrpSpPr>
        <p:grpSpPr>
          <a:xfrm>
            <a:off x="6760300" y="117804"/>
            <a:ext cx="2161200" cy="256800"/>
            <a:chOff x="6760300" y="96350"/>
            <a:chExt cx="2161200" cy="256800"/>
          </a:xfrm>
        </p:grpSpPr>
        <p:sp>
          <p:nvSpPr>
            <p:cNvPr id="41" name="Google Shape;41;p3"/>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3"/>
            <p:cNvGrpSpPr/>
            <p:nvPr/>
          </p:nvGrpSpPr>
          <p:grpSpPr>
            <a:xfrm>
              <a:off x="8683881" y="115948"/>
              <a:ext cx="159362" cy="217605"/>
              <a:chOff x="2025348" y="3145361"/>
              <a:chExt cx="406327" cy="554831"/>
            </a:xfrm>
          </p:grpSpPr>
          <p:sp>
            <p:nvSpPr>
              <p:cNvPr id="43" name="Google Shape;43;p3"/>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5" name="Google Shape;45;p3"/>
          <p:cNvSpPr txBox="1">
            <a:spLocks noGrp="1"/>
          </p:cNvSpPr>
          <p:nvPr>
            <p:ph type="title"/>
          </p:nvPr>
        </p:nvSpPr>
        <p:spPr>
          <a:xfrm>
            <a:off x="1908675" y="2364788"/>
            <a:ext cx="53265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6" name="Google Shape;46;p3"/>
          <p:cNvSpPr txBox="1">
            <a:spLocks noGrp="1"/>
          </p:cNvSpPr>
          <p:nvPr>
            <p:ph type="title" idx="2" hasCustomPrompt="1"/>
          </p:nvPr>
        </p:nvSpPr>
        <p:spPr>
          <a:xfrm>
            <a:off x="2996625" y="1522988"/>
            <a:ext cx="3150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7" name="Google Shape;47;p3"/>
          <p:cNvSpPr txBox="1">
            <a:spLocks noGrp="1"/>
          </p:cNvSpPr>
          <p:nvPr>
            <p:ph type="subTitle" idx="1"/>
          </p:nvPr>
        </p:nvSpPr>
        <p:spPr>
          <a:xfrm>
            <a:off x="1908825" y="3310913"/>
            <a:ext cx="5326500" cy="30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7"/>
        <p:cNvGrpSpPr/>
        <p:nvPr/>
      </p:nvGrpSpPr>
      <p:grpSpPr>
        <a:xfrm>
          <a:off x="0" y="0"/>
          <a:ext cx="0" cy="0"/>
          <a:chOff x="0" y="0"/>
          <a:chExt cx="0" cy="0"/>
        </a:xfrm>
      </p:grpSpPr>
      <p:grpSp>
        <p:nvGrpSpPr>
          <p:cNvPr id="68" name="Google Shape;68;p5"/>
          <p:cNvGrpSpPr/>
          <p:nvPr/>
        </p:nvGrpSpPr>
        <p:grpSpPr>
          <a:xfrm>
            <a:off x="69150" y="137187"/>
            <a:ext cx="9031450" cy="282372"/>
            <a:chOff x="69150" y="137187"/>
            <a:chExt cx="9031450" cy="282372"/>
          </a:xfrm>
        </p:grpSpPr>
        <p:cxnSp>
          <p:nvCxnSpPr>
            <p:cNvPr id="69" name="Google Shape;69;p5"/>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70" name="Google Shape;70;p5"/>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71" name="Google Shape;71;p5"/>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72" name="Google Shape;72;p5"/>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73" name="Google Shape;73;p5"/>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74" name="Google Shape;74;p5"/>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5"/>
          <p:cNvGrpSpPr/>
          <p:nvPr/>
        </p:nvGrpSpPr>
        <p:grpSpPr>
          <a:xfrm>
            <a:off x="234375" y="117804"/>
            <a:ext cx="256800" cy="256800"/>
            <a:chOff x="234375" y="110636"/>
            <a:chExt cx="256800" cy="256800"/>
          </a:xfrm>
        </p:grpSpPr>
        <p:sp>
          <p:nvSpPr>
            <p:cNvPr id="76" name="Google Shape;76;p5"/>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8" name="Google Shape;78;p5"/>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79" name="Google Shape;79;p5"/>
          <p:cNvGrpSpPr/>
          <p:nvPr/>
        </p:nvGrpSpPr>
        <p:grpSpPr>
          <a:xfrm>
            <a:off x="6760300" y="117804"/>
            <a:ext cx="2161200" cy="256800"/>
            <a:chOff x="6760300" y="96350"/>
            <a:chExt cx="2161200" cy="256800"/>
          </a:xfrm>
        </p:grpSpPr>
        <p:sp>
          <p:nvSpPr>
            <p:cNvPr id="80" name="Google Shape;80;p5"/>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 name="Google Shape;81;p5"/>
            <p:cNvGrpSpPr/>
            <p:nvPr/>
          </p:nvGrpSpPr>
          <p:grpSpPr>
            <a:xfrm>
              <a:off x="8683881" y="115948"/>
              <a:ext cx="159362" cy="217605"/>
              <a:chOff x="2025348" y="3145361"/>
              <a:chExt cx="406327" cy="554831"/>
            </a:xfrm>
          </p:grpSpPr>
          <p:sp>
            <p:nvSpPr>
              <p:cNvPr id="82" name="Google Shape;82;p5"/>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5"/>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4" name="Google Shape;84;p5"/>
          <p:cNvSpPr txBox="1">
            <a:spLocks noGrp="1"/>
          </p:cNvSpPr>
          <p:nvPr>
            <p:ph type="subTitle" idx="1"/>
          </p:nvPr>
        </p:nvSpPr>
        <p:spPr>
          <a:xfrm>
            <a:off x="897338" y="1992600"/>
            <a:ext cx="3390600" cy="4449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500"/>
              <a:buFont typeface="Bebas Neue"/>
              <a:buNone/>
              <a:defRPr sz="2400">
                <a:latin typeface="Chakra Petch Medium"/>
                <a:ea typeface="Chakra Petch Medium"/>
                <a:cs typeface="Chakra Petch Medium"/>
                <a:sym typeface="Chakra Petch Medium"/>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85" name="Google Shape;85;p5"/>
          <p:cNvSpPr txBox="1">
            <a:spLocks noGrp="1"/>
          </p:cNvSpPr>
          <p:nvPr>
            <p:ph type="subTitle" idx="2"/>
          </p:nvPr>
        </p:nvSpPr>
        <p:spPr>
          <a:xfrm>
            <a:off x="4856037" y="1992600"/>
            <a:ext cx="3390600" cy="444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Bebas Neue"/>
              <a:buNone/>
              <a:defRPr sz="2400">
                <a:latin typeface="Chakra Petch Medium"/>
                <a:ea typeface="Chakra Petch Medium"/>
                <a:cs typeface="Chakra Petch Medium"/>
                <a:sym typeface="Chakra Petch Medium"/>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86" name="Google Shape;86;p5"/>
          <p:cNvSpPr txBox="1">
            <a:spLocks noGrp="1"/>
          </p:cNvSpPr>
          <p:nvPr>
            <p:ph type="subTitle" idx="3"/>
          </p:nvPr>
        </p:nvSpPr>
        <p:spPr>
          <a:xfrm>
            <a:off x="897338" y="2437500"/>
            <a:ext cx="3390600" cy="713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7" name="Google Shape;87;p5"/>
          <p:cNvSpPr txBox="1">
            <a:spLocks noGrp="1"/>
          </p:cNvSpPr>
          <p:nvPr>
            <p:ph type="subTitle" idx="4"/>
          </p:nvPr>
        </p:nvSpPr>
        <p:spPr>
          <a:xfrm>
            <a:off x="4856038" y="2437500"/>
            <a:ext cx="3390600" cy="713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8" name="Google Shape;88;p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9"/>
        <p:cNvGrpSpPr/>
        <p:nvPr/>
      </p:nvGrpSpPr>
      <p:grpSpPr>
        <a:xfrm>
          <a:off x="0" y="0"/>
          <a:ext cx="0" cy="0"/>
          <a:chOff x="0" y="0"/>
          <a:chExt cx="0" cy="0"/>
        </a:xfrm>
      </p:grpSpPr>
      <p:grpSp>
        <p:nvGrpSpPr>
          <p:cNvPr id="90" name="Google Shape;90;p6"/>
          <p:cNvGrpSpPr/>
          <p:nvPr/>
        </p:nvGrpSpPr>
        <p:grpSpPr>
          <a:xfrm>
            <a:off x="69150" y="137187"/>
            <a:ext cx="9031450" cy="282372"/>
            <a:chOff x="69150" y="137187"/>
            <a:chExt cx="9031450" cy="282372"/>
          </a:xfrm>
        </p:grpSpPr>
        <p:cxnSp>
          <p:nvCxnSpPr>
            <p:cNvPr id="91" name="Google Shape;91;p6"/>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92" name="Google Shape;92;p6"/>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93" name="Google Shape;93;p6"/>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94" name="Google Shape;94;p6"/>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95" name="Google Shape;95;p6"/>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96" name="Google Shape;96;p6"/>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 name="Google Shape;97;p6"/>
          <p:cNvGrpSpPr/>
          <p:nvPr/>
        </p:nvGrpSpPr>
        <p:grpSpPr>
          <a:xfrm>
            <a:off x="234375" y="117804"/>
            <a:ext cx="256800" cy="256800"/>
            <a:chOff x="234375" y="110636"/>
            <a:chExt cx="256800" cy="256800"/>
          </a:xfrm>
        </p:grpSpPr>
        <p:sp>
          <p:nvSpPr>
            <p:cNvPr id="98" name="Google Shape;98;p6"/>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0" name="Google Shape;100;p6"/>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101" name="Google Shape;101;p6"/>
          <p:cNvGrpSpPr/>
          <p:nvPr/>
        </p:nvGrpSpPr>
        <p:grpSpPr>
          <a:xfrm>
            <a:off x="6760300" y="117804"/>
            <a:ext cx="2161200" cy="256800"/>
            <a:chOff x="6760300" y="96350"/>
            <a:chExt cx="2161200" cy="256800"/>
          </a:xfrm>
        </p:grpSpPr>
        <p:sp>
          <p:nvSpPr>
            <p:cNvPr id="102" name="Google Shape;102;p6"/>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 name="Google Shape;103;p6"/>
            <p:cNvGrpSpPr/>
            <p:nvPr/>
          </p:nvGrpSpPr>
          <p:grpSpPr>
            <a:xfrm>
              <a:off x="8683881" y="115948"/>
              <a:ext cx="159362" cy="217605"/>
              <a:chOff x="2025348" y="3145361"/>
              <a:chExt cx="406327" cy="554831"/>
            </a:xfrm>
          </p:grpSpPr>
          <p:sp>
            <p:nvSpPr>
              <p:cNvPr id="104" name="Google Shape;104;p6"/>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6"/>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6" name="Google Shape;106;p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7"/>
        <p:cNvGrpSpPr/>
        <p:nvPr/>
      </p:nvGrpSpPr>
      <p:grpSpPr>
        <a:xfrm>
          <a:off x="0" y="0"/>
          <a:ext cx="0" cy="0"/>
          <a:chOff x="0" y="0"/>
          <a:chExt cx="0" cy="0"/>
        </a:xfrm>
      </p:grpSpPr>
      <p:grpSp>
        <p:nvGrpSpPr>
          <p:cNvPr id="108" name="Google Shape;108;p7"/>
          <p:cNvGrpSpPr/>
          <p:nvPr/>
        </p:nvGrpSpPr>
        <p:grpSpPr>
          <a:xfrm>
            <a:off x="69150" y="137187"/>
            <a:ext cx="9031450" cy="282372"/>
            <a:chOff x="69150" y="137187"/>
            <a:chExt cx="9031450" cy="282372"/>
          </a:xfrm>
        </p:grpSpPr>
        <p:cxnSp>
          <p:nvCxnSpPr>
            <p:cNvPr id="109" name="Google Shape;109;p7"/>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10" name="Google Shape;110;p7"/>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11" name="Google Shape;111;p7"/>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12" name="Google Shape;112;p7"/>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13" name="Google Shape;113;p7"/>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114" name="Google Shape;114;p7"/>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 name="Google Shape;115;p7"/>
          <p:cNvGrpSpPr/>
          <p:nvPr/>
        </p:nvGrpSpPr>
        <p:grpSpPr>
          <a:xfrm>
            <a:off x="234375" y="117804"/>
            <a:ext cx="256800" cy="256800"/>
            <a:chOff x="234375" y="110636"/>
            <a:chExt cx="256800" cy="256800"/>
          </a:xfrm>
        </p:grpSpPr>
        <p:sp>
          <p:nvSpPr>
            <p:cNvPr id="116" name="Google Shape;116;p7"/>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8" name="Google Shape;118;p7"/>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119" name="Google Shape;119;p7"/>
          <p:cNvGrpSpPr/>
          <p:nvPr/>
        </p:nvGrpSpPr>
        <p:grpSpPr>
          <a:xfrm>
            <a:off x="6760300" y="117804"/>
            <a:ext cx="2161200" cy="256800"/>
            <a:chOff x="6760300" y="96350"/>
            <a:chExt cx="2161200" cy="256800"/>
          </a:xfrm>
        </p:grpSpPr>
        <p:sp>
          <p:nvSpPr>
            <p:cNvPr id="120" name="Google Shape;120;p7"/>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 name="Google Shape;121;p7"/>
            <p:cNvGrpSpPr/>
            <p:nvPr/>
          </p:nvGrpSpPr>
          <p:grpSpPr>
            <a:xfrm>
              <a:off x="8683881" y="115948"/>
              <a:ext cx="159362" cy="217605"/>
              <a:chOff x="2025348" y="3145361"/>
              <a:chExt cx="406327" cy="554831"/>
            </a:xfrm>
          </p:grpSpPr>
          <p:sp>
            <p:nvSpPr>
              <p:cNvPr id="122" name="Google Shape;122;p7"/>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4" name="Google Shape;124;p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5" name="Google Shape;125;p7"/>
          <p:cNvSpPr txBox="1">
            <a:spLocks noGrp="1"/>
          </p:cNvSpPr>
          <p:nvPr>
            <p:ph type="body" idx="1"/>
          </p:nvPr>
        </p:nvSpPr>
        <p:spPr>
          <a:xfrm>
            <a:off x="720000" y="1152475"/>
            <a:ext cx="5199300" cy="3416400"/>
          </a:xfrm>
          <a:prstGeom prst="rect">
            <a:avLst/>
          </a:prstGeom>
        </p:spPr>
        <p:txBody>
          <a:bodyPr spcFirstLastPara="1" wrap="square" lIns="91425" tIns="91425" rIns="91425" bIns="91425" anchor="ctr" anchorCtr="0">
            <a:noAutofit/>
          </a:bodyPr>
          <a:lstStyle>
            <a:lvl1pPr marL="457200" lvl="0" indent="-330200" rtl="0">
              <a:lnSpc>
                <a:spcPct val="100000"/>
              </a:lnSpc>
              <a:spcBef>
                <a:spcPts val="0"/>
              </a:spcBef>
              <a:spcAft>
                <a:spcPts val="0"/>
              </a:spcAft>
              <a:buClr>
                <a:srgbClr val="BA4C96"/>
              </a:buClr>
              <a:buSzPts val="1600"/>
              <a:buFont typeface="Poppins"/>
              <a:buChar char="●"/>
              <a:defRPr sz="1500">
                <a:solidFill>
                  <a:srgbClr val="434343"/>
                </a:solidFill>
              </a:defRPr>
            </a:lvl1pPr>
            <a:lvl2pPr marL="914400" lvl="1" indent="-330200" rtl="0">
              <a:lnSpc>
                <a:spcPct val="115000"/>
              </a:lnSpc>
              <a:spcBef>
                <a:spcPts val="0"/>
              </a:spcBef>
              <a:spcAft>
                <a:spcPts val="0"/>
              </a:spcAft>
              <a:buClr>
                <a:schemeClr val="lt1"/>
              </a:buClr>
              <a:buSzPts val="1600"/>
              <a:buFont typeface="Poppins"/>
              <a:buChar char="○"/>
              <a:defRPr>
                <a:solidFill>
                  <a:srgbClr val="434343"/>
                </a:solidFill>
              </a:defRPr>
            </a:lvl2pPr>
            <a:lvl3pPr marL="1371600" lvl="2" indent="-330200" rtl="0">
              <a:lnSpc>
                <a:spcPct val="115000"/>
              </a:lnSpc>
              <a:spcBef>
                <a:spcPts val="0"/>
              </a:spcBef>
              <a:spcAft>
                <a:spcPts val="0"/>
              </a:spcAft>
              <a:buClr>
                <a:schemeClr val="lt1"/>
              </a:buClr>
              <a:buSzPts val="1600"/>
              <a:buFont typeface="Poppins"/>
              <a:buChar char="■"/>
              <a:defRPr>
                <a:solidFill>
                  <a:srgbClr val="434343"/>
                </a:solidFill>
              </a:defRPr>
            </a:lvl3pPr>
            <a:lvl4pPr marL="1828800" lvl="3" indent="-330200" rtl="0">
              <a:lnSpc>
                <a:spcPct val="115000"/>
              </a:lnSpc>
              <a:spcBef>
                <a:spcPts val="0"/>
              </a:spcBef>
              <a:spcAft>
                <a:spcPts val="0"/>
              </a:spcAft>
              <a:buClr>
                <a:schemeClr val="lt1"/>
              </a:buClr>
              <a:buSzPts val="1600"/>
              <a:buFont typeface="Poppins"/>
              <a:buChar char="●"/>
              <a:defRPr>
                <a:solidFill>
                  <a:srgbClr val="434343"/>
                </a:solidFill>
              </a:defRPr>
            </a:lvl4pPr>
            <a:lvl5pPr marL="2286000" lvl="4" indent="-330200" rtl="0">
              <a:lnSpc>
                <a:spcPct val="115000"/>
              </a:lnSpc>
              <a:spcBef>
                <a:spcPts val="0"/>
              </a:spcBef>
              <a:spcAft>
                <a:spcPts val="0"/>
              </a:spcAft>
              <a:buClr>
                <a:schemeClr val="lt1"/>
              </a:buClr>
              <a:buSzPts val="1600"/>
              <a:buFont typeface="Poppins"/>
              <a:buChar char="○"/>
              <a:defRPr>
                <a:solidFill>
                  <a:srgbClr val="434343"/>
                </a:solidFill>
              </a:defRPr>
            </a:lvl5pPr>
            <a:lvl6pPr marL="2743200" lvl="5" indent="-330200" rtl="0">
              <a:lnSpc>
                <a:spcPct val="115000"/>
              </a:lnSpc>
              <a:spcBef>
                <a:spcPts val="0"/>
              </a:spcBef>
              <a:spcAft>
                <a:spcPts val="0"/>
              </a:spcAft>
              <a:buClr>
                <a:schemeClr val="lt1"/>
              </a:buClr>
              <a:buSzPts val="1600"/>
              <a:buFont typeface="Poppins"/>
              <a:buChar char="■"/>
              <a:defRPr>
                <a:solidFill>
                  <a:srgbClr val="434343"/>
                </a:solidFill>
              </a:defRPr>
            </a:lvl6pPr>
            <a:lvl7pPr marL="3200400" lvl="6" indent="-330200" rtl="0">
              <a:lnSpc>
                <a:spcPct val="115000"/>
              </a:lnSpc>
              <a:spcBef>
                <a:spcPts val="0"/>
              </a:spcBef>
              <a:spcAft>
                <a:spcPts val="0"/>
              </a:spcAft>
              <a:buClr>
                <a:schemeClr val="lt1"/>
              </a:buClr>
              <a:buSzPts val="1600"/>
              <a:buFont typeface="Poppins"/>
              <a:buChar char="●"/>
              <a:defRPr>
                <a:solidFill>
                  <a:srgbClr val="434343"/>
                </a:solidFill>
              </a:defRPr>
            </a:lvl7pPr>
            <a:lvl8pPr marL="3657600" lvl="7" indent="-330200" rtl="0">
              <a:lnSpc>
                <a:spcPct val="115000"/>
              </a:lnSpc>
              <a:spcBef>
                <a:spcPts val="0"/>
              </a:spcBef>
              <a:spcAft>
                <a:spcPts val="0"/>
              </a:spcAft>
              <a:buClr>
                <a:schemeClr val="lt1"/>
              </a:buClr>
              <a:buSzPts val="1600"/>
              <a:buFont typeface="Poppins"/>
              <a:buChar char="○"/>
              <a:defRPr>
                <a:solidFill>
                  <a:srgbClr val="434343"/>
                </a:solidFill>
              </a:defRPr>
            </a:lvl8pPr>
            <a:lvl9pPr marL="4114800" lvl="8" indent="-330200" rtl="0">
              <a:lnSpc>
                <a:spcPct val="115000"/>
              </a:lnSpc>
              <a:spcBef>
                <a:spcPts val="0"/>
              </a:spcBef>
              <a:spcAft>
                <a:spcPts val="0"/>
              </a:spcAft>
              <a:buClr>
                <a:schemeClr val="lt1"/>
              </a:buClr>
              <a:buSzPts val="1600"/>
              <a:buFont typeface="Poppins"/>
              <a:buChar char="■"/>
              <a:defRPr>
                <a:solidFill>
                  <a:srgbClr val="434343"/>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4"/>
        <p:cNvGrpSpPr/>
        <p:nvPr/>
      </p:nvGrpSpPr>
      <p:grpSpPr>
        <a:xfrm>
          <a:off x="0" y="0"/>
          <a:ext cx="0" cy="0"/>
          <a:chOff x="0" y="0"/>
          <a:chExt cx="0" cy="0"/>
        </a:xfrm>
      </p:grpSpPr>
      <p:grpSp>
        <p:nvGrpSpPr>
          <p:cNvPr id="145" name="Google Shape;145;p9"/>
          <p:cNvGrpSpPr/>
          <p:nvPr/>
        </p:nvGrpSpPr>
        <p:grpSpPr>
          <a:xfrm>
            <a:off x="69150" y="137187"/>
            <a:ext cx="9031450" cy="282372"/>
            <a:chOff x="69150" y="137187"/>
            <a:chExt cx="9031450" cy="282372"/>
          </a:xfrm>
        </p:grpSpPr>
        <p:cxnSp>
          <p:nvCxnSpPr>
            <p:cNvPr id="146" name="Google Shape;146;p9"/>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47" name="Google Shape;147;p9"/>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48" name="Google Shape;148;p9"/>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49" name="Google Shape;149;p9"/>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50" name="Google Shape;150;p9"/>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151" name="Google Shape;151;p9"/>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 name="Google Shape;152;p9"/>
          <p:cNvGrpSpPr/>
          <p:nvPr/>
        </p:nvGrpSpPr>
        <p:grpSpPr>
          <a:xfrm>
            <a:off x="234375" y="117804"/>
            <a:ext cx="256800" cy="256800"/>
            <a:chOff x="234375" y="110636"/>
            <a:chExt cx="256800" cy="256800"/>
          </a:xfrm>
        </p:grpSpPr>
        <p:sp>
          <p:nvSpPr>
            <p:cNvPr id="153" name="Google Shape;153;p9"/>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9"/>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5" name="Google Shape;155;p9"/>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156" name="Google Shape;156;p9"/>
          <p:cNvGrpSpPr/>
          <p:nvPr/>
        </p:nvGrpSpPr>
        <p:grpSpPr>
          <a:xfrm>
            <a:off x="6760300" y="117804"/>
            <a:ext cx="2161200" cy="256800"/>
            <a:chOff x="6760300" y="96350"/>
            <a:chExt cx="2161200" cy="256800"/>
          </a:xfrm>
        </p:grpSpPr>
        <p:sp>
          <p:nvSpPr>
            <p:cNvPr id="157" name="Google Shape;157;p9"/>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9"/>
            <p:cNvGrpSpPr/>
            <p:nvPr/>
          </p:nvGrpSpPr>
          <p:grpSpPr>
            <a:xfrm>
              <a:off x="8683881" y="115948"/>
              <a:ext cx="159362" cy="217605"/>
              <a:chOff x="2025348" y="3145361"/>
              <a:chExt cx="406327" cy="554831"/>
            </a:xfrm>
          </p:grpSpPr>
          <p:sp>
            <p:nvSpPr>
              <p:cNvPr id="159" name="Google Shape;159;p9"/>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9"/>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1" name="Google Shape;161;p9"/>
          <p:cNvSpPr txBox="1">
            <a:spLocks noGrp="1"/>
          </p:cNvSpPr>
          <p:nvPr>
            <p:ph type="title"/>
          </p:nvPr>
        </p:nvSpPr>
        <p:spPr>
          <a:xfrm>
            <a:off x="715100" y="1547575"/>
            <a:ext cx="4661100" cy="648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2" name="Google Shape;162;p9"/>
          <p:cNvSpPr txBox="1">
            <a:spLocks noGrp="1"/>
          </p:cNvSpPr>
          <p:nvPr>
            <p:ph type="subTitle" idx="1"/>
          </p:nvPr>
        </p:nvSpPr>
        <p:spPr>
          <a:xfrm>
            <a:off x="715100" y="2305922"/>
            <a:ext cx="4661100" cy="129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63"/>
        <p:cNvGrpSpPr/>
        <p:nvPr/>
      </p:nvGrpSpPr>
      <p:grpSpPr>
        <a:xfrm>
          <a:off x="0" y="0"/>
          <a:ext cx="0" cy="0"/>
          <a:chOff x="0" y="0"/>
          <a:chExt cx="0" cy="0"/>
        </a:xfrm>
      </p:grpSpPr>
      <p:grpSp>
        <p:nvGrpSpPr>
          <p:cNvPr id="164" name="Google Shape;164;p10"/>
          <p:cNvGrpSpPr/>
          <p:nvPr/>
        </p:nvGrpSpPr>
        <p:grpSpPr>
          <a:xfrm>
            <a:off x="69150" y="137187"/>
            <a:ext cx="9031450" cy="282372"/>
            <a:chOff x="69150" y="137187"/>
            <a:chExt cx="9031450" cy="282372"/>
          </a:xfrm>
        </p:grpSpPr>
        <p:cxnSp>
          <p:nvCxnSpPr>
            <p:cNvPr id="165" name="Google Shape;165;p10"/>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66" name="Google Shape;166;p10"/>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67" name="Google Shape;167;p10"/>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68" name="Google Shape;168;p10"/>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69" name="Google Shape;169;p10"/>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170" name="Google Shape;170;p10"/>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 name="Google Shape;171;p10"/>
          <p:cNvGrpSpPr/>
          <p:nvPr/>
        </p:nvGrpSpPr>
        <p:grpSpPr>
          <a:xfrm>
            <a:off x="234375" y="117804"/>
            <a:ext cx="256800" cy="256800"/>
            <a:chOff x="234375" y="110636"/>
            <a:chExt cx="256800" cy="256800"/>
          </a:xfrm>
        </p:grpSpPr>
        <p:sp>
          <p:nvSpPr>
            <p:cNvPr id="172" name="Google Shape;172;p10"/>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0"/>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74" name="Google Shape;174;p10"/>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175" name="Google Shape;175;p10"/>
          <p:cNvGrpSpPr/>
          <p:nvPr/>
        </p:nvGrpSpPr>
        <p:grpSpPr>
          <a:xfrm>
            <a:off x="6760300" y="117804"/>
            <a:ext cx="2161200" cy="256800"/>
            <a:chOff x="6760300" y="96350"/>
            <a:chExt cx="2161200" cy="256800"/>
          </a:xfrm>
        </p:grpSpPr>
        <p:sp>
          <p:nvSpPr>
            <p:cNvPr id="176" name="Google Shape;176;p10"/>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7" name="Google Shape;177;p10"/>
            <p:cNvGrpSpPr/>
            <p:nvPr/>
          </p:nvGrpSpPr>
          <p:grpSpPr>
            <a:xfrm>
              <a:off x="8683881" y="115948"/>
              <a:ext cx="159362" cy="217605"/>
              <a:chOff x="2025348" y="3145361"/>
              <a:chExt cx="406327" cy="554831"/>
            </a:xfrm>
          </p:grpSpPr>
          <p:sp>
            <p:nvSpPr>
              <p:cNvPr id="178" name="Google Shape;178;p10"/>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0" name="Google Shape;180;p10"/>
          <p:cNvSpPr txBox="1">
            <a:spLocks noGrp="1"/>
          </p:cNvSpPr>
          <p:nvPr>
            <p:ph type="title"/>
          </p:nvPr>
        </p:nvSpPr>
        <p:spPr>
          <a:xfrm>
            <a:off x="715100" y="4044450"/>
            <a:ext cx="7713900" cy="564000"/>
          </a:xfrm>
          <a:prstGeom prst="rect">
            <a:avLst/>
          </a:prstGeom>
          <a:solidFill>
            <a:schemeClr val="lt1"/>
          </a:solidFill>
        </p:spPr>
        <p:txBody>
          <a:bodyPr spcFirstLastPara="1" wrap="square" lIns="91425" tIns="91425" rIns="91425" bIns="91425" anchor="ctr" anchorCtr="0">
            <a:noAutofit/>
          </a:bodyPr>
          <a:lstStyle>
            <a:lvl1pPr lvl="0" algn="l"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0"/>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252"/>
        <p:cNvGrpSpPr/>
        <p:nvPr/>
      </p:nvGrpSpPr>
      <p:grpSpPr>
        <a:xfrm>
          <a:off x="0" y="0"/>
          <a:ext cx="0" cy="0"/>
          <a:chOff x="0" y="0"/>
          <a:chExt cx="0" cy="0"/>
        </a:xfrm>
      </p:grpSpPr>
      <p:grpSp>
        <p:nvGrpSpPr>
          <p:cNvPr id="253" name="Google Shape;253;p15"/>
          <p:cNvGrpSpPr/>
          <p:nvPr/>
        </p:nvGrpSpPr>
        <p:grpSpPr>
          <a:xfrm>
            <a:off x="69150" y="137187"/>
            <a:ext cx="9031450" cy="282372"/>
            <a:chOff x="69150" y="137187"/>
            <a:chExt cx="9031450" cy="282372"/>
          </a:xfrm>
        </p:grpSpPr>
        <p:cxnSp>
          <p:nvCxnSpPr>
            <p:cNvPr id="254" name="Google Shape;254;p15"/>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255" name="Google Shape;255;p15"/>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256" name="Google Shape;256;p15"/>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257" name="Google Shape;257;p15"/>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258" name="Google Shape;258;p15"/>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259" name="Google Shape;259;p15"/>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 name="Google Shape;260;p15"/>
          <p:cNvGrpSpPr/>
          <p:nvPr/>
        </p:nvGrpSpPr>
        <p:grpSpPr>
          <a:xfrm>
            <a:off x="234375" y="117804"/>
            <a:ext cx="256800" cy="256800"/>
            <a:chOff x="234375" y="110636"/>
            <a:chExt cx="256800" cy="256800"/>
          </a:xfrm>
        </p:grpSpPr>
        <p:sp>
          <p:nvSpPr>
            <p:cNvPr id="261" name="Google Shape;261;p15"/>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5"/>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63" name="Google Shape;263;p15"/>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264" name="Google Shape;264;p15"/>
          <p:cNvGrpSpPr/>
          <p:nvPr/>
        </p:nvGrpSpPr>
        <p:grpSpPr>
          <a:xfrm>
            <a:off x="6760300" y="117804"/>
            <a:ext cx="2161200" cy="256800"/>
            <a:chOff x="6760300" y="96350"/>
            <a:chExt cx="2161200" cy="256800"/>
          </a:xfrm>
        </p:grpSpPr>
        <p:sp>
          <p:nvSpPr>
            <p:cNvPr id="265" name="Google Shape;265;p15"/>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6" name="Google Shape;266;p15"/>
            <p:cNvGrpSpPr/>
            <p:nvPr/>
          </p:nvGrpSpPr>
          <p:grpSpPr>
            <a:xfrm>
              <a:off x="8683881" y="115948"/>
              <a:ext cx="159362" cy="217605"/>
              <a:chOff x="2025348" y="3145361"/>
              <a:chExt cx="406327" cy="554831"/>
            </a:xfrm>
          </p:grpSpPr>
          <p:sp>
            <p:nvSpPr>
              <p:cNvPr id="267" name="Google Shape;267;p15"/>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5"/>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9" name="Google Shape;269;p15"/>
          <p:cNvSpPr txBox="1">
            <a:spLocks noGrp="1"/>
          </p:cNvSpPr>
          <p:nvPr>
            <p:ph type="subTitle" idx="1"/>
          </p:nvPr>
        </p:nvSpPr>
        <p:spPr>
          <a:xfrm>
            <a:off x="1844400" y="2739675"/>
            <a:ext cx="5455200" cy="69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0" name="Google Shape;270;p15"/>
          <p:cNvSpPr txBox="1">
            <a:spLocks noGrp="1"/>
          </p:cNvSpPr>
          <p:nvPr>
            <p:ph type="title"/>
          </p:nvPr>
        </p:nvSpPr>
        <p:spPr>
          <a:xfrm>
            <a:off x="1844413" y="1467150"/>
            <a:ext cx="5455200" cy="10290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11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1pPr>
            <a:lvl2pPr lvl="1" algn="ctr" rtl="0">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2pPr>
            <a:lvl3pPr lvl="2" algn="ctr" rtl="0">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3pPr>
            <a:lvl4pPr lvl="3" algn="ctr" rtl="0">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4pPr>
            <a:lvl5pPr lvl="4" algn="ctr" rtl="0">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5pPr>
            <a:lvl6pPr lvl="5" algn="ctr" rtl="0">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6pPr>
            <a:lvl7pPr lvl="6" algn="ctr" rtl="0">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7pPr>
            <a:lvl8pPr lvl="7" algn="ctr" rtl="0">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8pPr>
            <a:lvl9pPr lvl="8" algn="ctr" rtl="0">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Fira Code"/>
              <a:buChar char="●"/>
              <a:defRPr>
                <a:solidFill>
                  <a:schemeClr val="dk1"/>
                </a:solidFill>
                <a:latin typeface="Fira Code"/>
                <a:ea typeface="Fira Code"/>
                <a:cs typeface="Fira Code"/>
                <a:sym typeface="Fira Code"/>
              </a:defRPr>
            </a:lvl1pPr>
            <a:lvl2pPr marL="914400" lvl="1" indent="-317500">
              <a:lnSpc>
                <a:spcPct val="115000"/>
              </a:lnSpc>
              <a:spcBef>
                <a:spcPts val="1600"/>
              </a:spcBef>
              <a:spcAft>
                <a:spcPts val="0"/>
              </a:spcAft>
              <a:buClr>
                <a:schemeClr val="dk1"/>
              </a:buClr>
              <a:buSzPts val="1400"/>
              <a:buFont typeface="Fira Code"/>
              <a:buChar char="○"/>
              <a:defRPr>
                <a:solidFill>
                  <a:schemeClr val="dk1"/>
                </a:solidFill>
                <a:latin typeface="Fira Code"/>
                <a:ea typeface="Fira Code"/>
                <a:cs typeface="Fira Code"/>
                <a:sym typeface="Fira Code"/>
              </a:defRPr>
            </a:lvl2pPr>
            <a:lvl3pPr marL="1371600" lvl="2" indent="-317500">
              <a:lnSpc>
                <a:spcPct val="115000"/>
              </a:lnSpc>
              <a:spcBef>
                <a:spcPts val="1600"/>
              </a:spcBef>
              <a:spcAft>
                <a:spcPts val="0"/>
              </a:spcAft>
              <a:buClr>
                <a:schemeClr val="dk1"/>
              </a:buClr>
              <a:buSzPts val="1400"/>
              <a:buFont typeface="Fira Code"/>
              <a:buChar char="■"/>
              <a:defRPr>
                <a:solidFill>
                  <a:schemeClr val="dk1"/>
                </a:solidFill>
                <a:latin typeface="Fira Code"/>
                <a:ea typeface="Fira Code"/>
                <a:cs typeface="Fira Code"/>
                <a:sym typeface="Fira Code"/>
              </a:defRPr>
            </a:lvl3pPr>
            <a:lvl4pPr marL="1828800" lvl="3" indent="-317500">
              <a:lnSpc>
                <a:spcPct val="115000"/>
              </a:lnSpc>
              <a:spcBef>
                <a:spcPts val="1600"/>
              </a:spcBef>
              <a:spcAft>
                <a:spcPts val="0"/>
              </a:spcAft>
              <a:buClr>
                <a:schemeClr val="dk1"/>
              </a:buClr>
              <a:buSzPts val="1400"/>
              <a:buFont typeface="Fira Code"/>
              <a:buChar char="●"/>
              <a:defRPr>
                <a:solidFill>
                  <a:schemeClr val="dk1"/>
                </a:solidFill>
                <a:latin typeface="Fira Code"/>
                <a:ea typeface="Fira Code"/>
                <a:cs typeface="Fira Code"/>
                <a:sym typeface="Fira Code"/>
              </a:defRPr>
            </a:lvl4pPr>
            <a:lvl5pPr marL="2286000" lvl="4" indent="-317500">
              <a:lnSpc>
                <a:spcPct val="115000"/>
              </a:lnSpc>
              <a:spcBef>
                <a:spcPts val="1600"/>
              </a:spcBef>
              <a:spcAft>
                <a:spcPts val="0"/>
              </a:spcAft>
              <a:buClr>
                <a:schemeClr val="dk1"/>
              </a:buClr>
              <a:buSzPts val="1400"/>
              <a:buFont typeface="Fira Code"/>
              <a:buChar char="○"/>
              <a:defRPr>
                <a:solidFill>
                  <a:schemeClr val="dk1"/>
                </a:solidFill>
                <a:latin typeface="Fira Code"/>
                <a:ea typeface="Fira Code"/>
                <a:cs typeface="Fira Code"/>
                <a:sym typeface="Fira Code"/>
              </a:defRPr>
            </a:lvl5pPr>
            <a:lvl6pPr marL="2743200" lvl="5" indent="-317500">
              <a:lnSpc>
                <a:spcPct val="115000"/>
              </a:lnSpc>
              <a:spcBef>
                <a:spcPts val="1600"/>
              </a:spcBef>
              <a:spcAft>
                <a:spcPts val="0"/>
              </a:spcAft>
              <a:buClr>
                <a:schemeClr val="dk1"/>
              </a:buClr>
              <a:buSzPts val="1400"/>
              <a:buFont typeface="Fira Code"/>
              <a:buChar char="■"/>
              <a:defRPr>
                <a:solidFill>
                  <a:schemeClr val="dk1"/>
                </a:solidFill>
                <a:latin typeface="Fira Code"/>
                <a:ea typeface="Fira Code"/>
                <a:cs typeface="Fira Code"/>
                <a:sym typeface="Fira Code"/>
              </a:defRPr>
            </a:lvl6pPr>
            <a:lvl7pPr marL="3200400" lvl="6" indent="-317500">
              <a:lnSpc>
                <a:spcPct val="115000"/>
              </a:lnSpc>
              <a:spcBef>
                <a:spcPts val="1600"/>
              </a:spcBef>
              <a:spcAft>
                <a:spcPts val="0"/>
              </a:spcAft>
              <a:buClr>
                <a:schemeClr val="dk1"/>
              </a:buClr>
              <a:buSzPts val="1400"/>
              <a:buFont typeface="Fira Code"/>
              <a:buChar char="●"/>
              <a:defRPr>
                <a:solidFill>
                  <a:schemeClr val="dk1"/>
                </a:solidFill>
                <a:latin typeface="Fira Code"/>
                <a:ea typeface="Fira Code"/>
                <a:cs typeface="Fira Code"/>
                <a:sym typeface="Fira Code"/>
              </a:defRPr>
            </a:lvl7pPr>
            <a:lvl8pPr marL="3657600" lvl="7" indent="-317500">
              <a:lnSpc>
                <a:spcPct val="115000"/>
              </a:lnSpc>
              <a:spcBef>
                <a:spcPts val="1600"/>
              </a:spcBef>
              <a:spcAft>
                <a:spcPts val="0"/>
              </a:spcAft>
              <a:buClr>
                <a:schemeClr val="dk1"/>
              </a:buClr>
              <a:buSzPts val="1400"/>
              <a:buFont typeface="Fira Code"/>
              <a:buChar char="○"/>
              <a:defRPr>
                <a:solidFill>
                  <a:schemeClr val="dk1"/>
                </a:solidFill>
                <a:latin typeface="Fira Code"/>
                <a:ea typeface="Fira Code"/>
                <a:cs typeface="Fira Code"/>
                <a:sym typeface="Fira Code"/>
              </a:defRPr>
            </a:lvl8pPr>
            <a:lvl9pPr marL="4114800" lvl="8" indent="-317500">
              <a:lnSpc>
                <a:spcPct val="115000"/>
              </a:lnSpc>
              <a:spcBef>
                <a:spcPts val="1600"/>
              </a:spcBef>
              <a:spcAft>
                <a:spcPts val="1600"/>
              </a:spcAft>
              <a:buClr>
                <a:schemeClr val="dk1"/>
              </a:buClr>
              <a:buSzPts val="1400"/>
              <a:buFont typeface="Fira Code"/>
              <a:buChar char="■"/>
              <a:defRPr>
                <a:solidFill>
                  <a:schemeClr val="dk1"/>
                </a:solidFill>
                <a:latin typeface="Fira Code"/>
                <a:ea typeface="Fira Code"/>
                <a:cs typeface="Fira Code"/>
                <a:sym typeface="Fira Cod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5" r:id="rId6"/>
    <p:sldLayoutId id="2147483656" r:id="rId7"/>
    <p:sldLayoutId id="2147483658" r:id="rId8"/>
    <p:sldLayoutId id="2147483661" r:id="rId9"/>
    <p:sldLayoutId id="2147483662" r:id="rId10"/>
    <p:sldLayoutId id="2147483668" r:id="rId11"/>
    <p:sldLayoutId id="2147483669" r:id="rId12"/>
    <p:sldLayoutId id="2147483670" r:id="rId13"/>
    <p:sldLayoutId id="2147483674" r:id="rId14"/>
    <p:sldLayoutId id="2147483677" r:id="rId15"/>
    <p:sldLayoutId id="2147483678"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microsoft.com/office/2018/10/relationships/comments" Target="../comments/modernComment_138_D22DD4BB.xml"/><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10.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10.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36"/>
          <p:cNvSpPr txBox="1">
            <a:spLocks noGrp="1"/>
          </p:cNvSpPr>
          <p:nvPr>
            <p:ph type="ctrTitle"/>
          </p:nvPr>
        </p:nvSpPr>
        <p:spPr>
          <a:xfrm>
            <a:off x="715150" y="941500"/>
            <a:ext cx="7713600" cy="3036600"/>
          </a:xfrm>
          <a:prstGeom prst="rect">
            <a:avLst/>
          </a:prstGeom>
        </p:spPr>
        <p:txBody>
          <a:bodyPr spcFirstLastPara="1" wrap="square" lIns="91425" tIns="91425" rIns="91425" bIns="91425" anchor="ctr" anchorCtr="0">
            <a:noAutofit/>
          </a:bodyPr>
          <a:lstStyle/>
          <a:p>
            <a:r>
              <a:rPr lang="en-GB" sz="4500">
                <a:ea typeface="Calibri Light"/>
              </a:rPr>
              <a:t>IoT System for pH Monitoring in Industrial Facilities</a:t>
            </a:r>
            <a:endParaRPr lang="en-US"/>
          </a:p>
          <a:p>
            <a:pPr marL="0" lvl="0" indent="0" algn="l" rtl="0">
              <a:spcBef>
                <a:spcPts val="1500"/>
              </a:spcBef>
              <a:spcAft>
                <a:spcPts val="0"/>
              </a:spcAft>
              <a:buNone/>
            </a:pPr>
            <a:r>
              <a:rPr lang="en-GB" sz="2000"/>
              <a:t>Pedro Silva nº47128 &amp; Miguel Rocha nº47185</a:t>
            </a:r>
            <a:br>
              <a:rPr lang="en-GB" sz="2000"/>
            </a:br>
            <a:br>
              <a:rPr lang="en-GB" sz="2000"/>
            </a:br>
            <a:r>
              <a:rPr lang="en-GB" sz="2000"/>
              <a:t>Supervised by: Professor Rui Duarte</a:t>
            </a:r>
            <a:endParaRPr lang="en-GB" sz="2000">
              <a:solidFill>
                <a:schemeClr val="accent1"/>
              </a:solidFill>
            </a:endParaRPr>
          </a:p>
        </p:txBody>
      </p:sp>
      <p:sp>
        <p:nvSpPr>
          <p:cNvPr id="666" name="Google Shape;666;p36"/>
          <p:cNvSpPr txBox="1">
            <a:spLocks noGrp="1"/>
          </p:cNvSpPr>
          <p:nvPr>
            <p:ph type="subTitle" idx="1"/>
          </p:nvPr>
        </p:nvSpPr>
        <p:spPr>
          <a:xfrm>
            <a:off x="586462" y="4179395"/>
            <a:ext cx="7713600" cy="24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lang="en-GB"/>
          </a:p>
          <a:p>
            <a:pPr marL="0" lvl="0" indent="0" algn="l" rtl="0">
              <a:spcBef>
                <a:spcPts val="0"/>
              </a:spcBef>
              <a:spcAft>
                <a:spcPts val="0"/>
              </a:spcAft>
              <a:buNone/>
            </a:pPr>
            <a:r>
              <a:rPr lang="en-GB"/>
              <a:t>Instituto Superior de </a:t>
            </a:r>
            <a:r>
              <a:rPr lang="en-GB" err="1"/>
              <a:t>Engenharia</a:t>
            </a:r>
            <a:r>
              <a:rPr lang="en-GB"/>
              <a:t> de </a:t>
            </a:r>
            <a:r>
              <a:rPr lang="en-GB" err="1"/>
              <a:t>Lisboa</a:t>
            </a:r>
            <a:r>
              <a:rPr lang="en-GB"/>
              <a:t> (ISEL)</a:t>
            </a:r>
          </a:p>
          <a:p>
            <a:pPr marL="0" lvl="0" indent="0" algn="l" rtl="0">
              <a:spcBef>
                <a:spcPts val="0"/>
              </a:spcBef>
              <a:spcAft>
                <a:spcPts val="0"/>
              </a:spcAft>
              <a:buNone/>
            </a:pPr>
            <a:endParaRPr lang="en-GB"/>
          </a:p>
          <a:p>
            <a:pPr marL="0" lvl="0" indent="0" algn="l" rtl="0">
              <a:spcBef>
                <a:spcPts val="0"/>
              </a:spcBef>
              <a:spcAft>
                <a:spcPts val="0"/>
              </a:spcAft>
              <a:buNone/>
            </a:pPr>
            <a:r>
              <a:rPr lang="en-GB" err="1"/>
              <a:t>Engenharia</a:t>
            </a:r>
            <a:r>
              <a:rPr lang="en-GB"/>
              <a:t> </a:t>
            </a:r>
            <a:r>
              <a:rPr lang="en-GB" err="1"/>
              <a:t>Informática</a:t>
            </a:r>
            <a:r>
              <a:rPr lang="en-GB"/>
              <a:t> e de </a:t>
            </a:r>
            <a:r>
              <a:rPr lang="en-GB" err="1"/>
              <a:t>computadores</a:t>
            </a:r>
            <a:r>
              <a:rPr lang="en-GB"/>
              <a:t> (LEIC)</a:t>
            </a:r>
            <a:endParaRPr lang="en-GB">
              <a:solidFill>
                <a:schemeClr val="lt1"/>
              </a:solidFill>
              <a:highlight>
                <a:schemeClr val="dk1"/>
              </a:highlight>
            </a:endParaRPr>
          </a:p>
        </p:txBody>
      </p:sp>
      <p:grpSp>
        <p:nvGrpSpPr>
          <p:cNvPr id="667" name="Google Shape;667;p36"/>
          <p:cNvGrpSpPr/>
          <p:nvPr/>
        </p:nvGrpSpPr>
        <p:grpSpPr>
          <a:xfrm>
            <a:off x="7587247" y="2888719"/>
            <a:ext cx="378215" cy="598023"/>
            <a:chOff x="1654675" y="1997765"/>
            <a:chExt cx="445587" cy="704551"/>
          </a:xfrm>
        </p:grpSpPr>
        <p:sp>
          <p:nvSpPr>
            <p:cNvPr id="668" name="Google Shape;668;p36"/>
            <p:cNvSpPr/>
            <p:nvPr/>
          </p:nvSpPr>
          <p:spPr>
            <a:xfrm>
              <a:off x="1655926" y="1998979"/>
              <a:ext cx="440657" cy="703336"/>
            </a:xfrm>
            <a:custGeom>
              <a:avLst/>
              <a:gdLst/>
              <a:ahLst/>
              <a:cxnLst/>
              <a:rect l="l" t="t" r="r" b="b"/>
              <a:pathLst>
                <a:path w="11976" h="19115" extrusionOk="0">
                  <a:moveTo>
                    <a:pt x="0" y="1"/>
                  </a:moveTo>
                  <a:lnTo>
                    <a:pt x="0" y="17113"/>
                  </a:lnTo>
                  <a:lnTo>
                    <a:pt x="2002" y="17113"/>
                  </a:lnTo>
                  <a:lnTo>
                    <a:pt x="2002" y="16112"/>
                  </a:lnTo>
                  <a:lnTo>
                    <a:pt x="3002" y="16112"/>
                  </a:lnTo>
                  <a:lnTo>
                    <a:pt x="3002" y="15112"/>
                  </a:lnTo>
                  <a:lnTo>
                    <a:pt x="4003" y="15112"/>
                  </a:lnTo>
                  <a:lnTo>
                    <a:pt x="4003" y="14111"/>
                  </a:lnTo>
                  <a:lnTo>
                    <a:pt x="4971" y="14111"/>
                  </a:lnTo>
                  <a:lnTo>
                    <a:pt x="4971" y="16112"/>
                  </a:lnTo>
                  <a:lnTo>
                    <a:pt x="5971" y="16112"/>
                  </a:lnTo>
                  <a:lnTo>
                    <a:pt x="5971" y="18114"/>
                  </a:lnTo>
                  <a:lnTo>
                    <a:pt x="6972" y="18114"/>
                  </a:lnTo>
                  <a:lnTo>
                    <a:pt x="6972" y="19115"/>
                  </a:lnTo>
                  <a:lnTo>
                    <a:pt x="8973" y="19115"/>
                  </a:lnTo>
                  <a:lnTo>
                    <a:pt x="8973" y="18114"/>
                  </a:lnTo>
                  <a:lnTo>
                    <a:pt x="9974" y="18114"/>
                  </a:lnTo>
                  <a:lnTo>
                    <a:pt x="9974" y="16112"/>
                  </a:lnTo>
                  <a:lnTo>
                    <a:pt x="8973" y="16112"/>
                  </a:lnTo>
                  <a:lnTo>
                    <a:pt x="8973" y="14111"/>
                  </a:lnTo>
                  <a:lnTo>
                    <a:pt x="7973" y="14111"/>
                  </a:lnTo>
                  <a:lnTo>
                    <a:pt x="7973" y="13110"/>
                  </a:lnTo>
                  <a:lnTo>
                    <a:pt x="11976" y="13110"/>
                  </a:lnTo>
                  <a:lnTo>
                    <a:pt x="11976" y="12110"/>
                  </a:lnTo>
                  <a:lnTo>
                    <a:pt x="11976" y="11109"/>
                  </a:lnTo>
                  <a:lnTo>
                    <a:pt x="11042" y="11109"/>
                  </a:lnTo>
                  <a:lnTo>
                    <a:pt x="11042" y="11042"/>
                  </a:lnTo>
                  <a:lnTo>
                    <a:pt x="11042" y="10008"/>
                  </a:lnTo>
                  <a:lnTo>
                    <a:pt x="10041" y="10008"/>
                  </a:lnTo>
                  <a:lnTo>
                    <a:pt x="10041" y="9007"/>
                  </a:lnTo>
                  <a:lnTo>
                    <a:pt x="9040" y="9007"/>
                  </a:lnTo>
                  <a:lnTo>
                    <a:pt x="9040" y="8007"/>
                  </a:lnTo>
                  <a:lnTo>
                    <a:pt x="8039" y="8007"/>
                  </a:lnTo>
                  <a:lnTo>
                    <a:pt x="8039" y="7006"/>
                  </a:lnTo>
                  <a:lnTo>
                    <a:pt x="7039" y="7006"/>
                  </a:lnTo>
                  <a:lnTo>
                    <a:pt x="7039" y="6005"/>
                  </a:lnTo>
                  <a:lnTo>
                    <a:pt x="6038" y="6005"/>
                  </a:lnTo>
                  <a:lnTo>
                    <a:pt x="6038" y="5005"/>
                  </a:lnTo>
                  <a:lnTo>
                    <a:pt x="5037" y="5005"/>
                  </a:lnTo>
                  <a:lnTo>
                    <a:pt x="5037" y="4004"/>
                  </a:lnTo>
                  <a:lnTo>
                    <a:pt x="4037" y="4004"/>
                  </a:lnTo>
                  <a:lnTo>
                    <a:pt x="4037" y="3003"/>
                  </a:lnTo>
                  <a:lnTo>
                    <a:pt x="3036" y="3003"/>
                  </a:lnTo>
                  <a:lnTo>
                    <a:pt x="3036" y="2002"/>
                  </a:lnTo>
                  <a:lnTo>
                    <a:pt x="2035" y="2002"/>
                  </a:lnTo>
                  <a:lnTo>
                    <a:pt x="2035" y="1002"/>
                  </a:lnTo>
                  <a:lnTo>
                    <a:pt x="1001" y="1002"/>
                  </a:lnTo>
                  <a:lnTo>
                    <a:pt x="10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6"/>
            <p:cNvSpPr/>
            <p:nvPr/>
          </p:nvSpPr>
          <p:spPr>
            <a:xfrm>
              <a:off x="1654675" y="1997765"/>
              <a:ext cx="36869" cy="628459"/>
            </a:xfrm>
            <a:custGeom>
              <a:avLst/>
              <a:gdLst/>
              <a:ahLst/>
              <a:cxnLst/>
              <a:rect l="l" t="t" r="r" b="b"/>
              <a:pathLst>
                <a:path w="1002" h="17080" extrusionOk="0">
                  <a:moveTo>
                    <a:pt x="1" y="1"/>
                  </a:moveTo>
                  <a:lnTo>
                    <a:pt x="1" y="17079"/>
                  </a:lnTo>
                  <a:lnTo>
                    <a:pt x="1002" y="17079"/>
                  </a:lnTo>
                  <a:lnTo>
                    <a:pt x="1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6"/>
            <p:cNvSpPr/>
            <p:nvPr/>
          </p:nvSpPr>
          <p:spPr>
            <a:xfrm>
              <a:off x="1692758" y="2034597"/>
              <a:ext cx="36832" cy="36869"/>
            </a:xfrm>
            <a:custGeom>
              <a:avLst/>
              <a:gdLst/>
              <a:ahLst/>
              <a:cxnLst/>
              <a:rect l="l" t="t" r="r" b="b"/>
              <a:pathLst>
                <a:path w="1001" h="1002"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6"/>
            <p:cNvSpPr/>
            <p:nvPr/>
          </p:nvSpPr>
          <p:spPr>
            <a:xfrm>
              <a:off x="1729553" y="2072643"/>
              <a:ext cx="36869" cy="36869"/>
            </a:xfrm>
            <a:custGeom>
              <a:avLst/>
              <a:gdLst/>
              <a:ahLst/>
              <a:cxnLst/>
              <a:rect l="l" t="t" r="r" b="b"/>
              <a:pathLst>
                <a:path w="1002" h="1002"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6"/>
            <p:cNvSpPr/>
            <p:nvPr/>
          </p:nvSpPr>
          <p:spPr>
            <a:xfrm>
              <a:off x="1765170" y="2109474"/>
              <a:ext cx="36832" cy="36832"/>
            </a:xfrm>
            <a:custGeom>
              <a:avLst/>
              <a:gdLst/>
              <a:ahLst/>
              <a:cxnLst/>
              <a:rect l="l" t="t" r="r" b="b"/>
              <a:pathLst>
                <a:path w="1001" h="1001"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6"/>
            <p:cNvSpPr/>
            <p:nvPr/>
          </p:nvSpPr>
          <p:spPr>
            <a:xfrm>
              <a:off x="1803216" y="2146269"/>
              <a:ext cx="36832" cy="36869"/>
            </a:xfrm>
            <a:custGeom>
              <a:avLst/>
              <a:gdLst/>
              <a:ahLst/>
              <a:cxnLst/>
              <a:rect l="l" t="t" r="r" b="b"/>
              <a:pathLst>
                <a:path w="1001" h="1002" extrusionOk="0">
                  <a:moveTo>
                    <a:pt x="0" y="1"/>
                  </a:moveTo>
                  <a:lnTo>
                    <a:pt x="0"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6"/>
            <p:cNvSpPr/>
            <p:nvPr/>
          </p:nvSpPr>
          <p:spPr>
            <a:xfrm>
              <a:off x="1841262" y="2183101"/>
              <a:ext cx="36832" cy="36869"/>
            </a:xfrm>
            <a:custGeom>
              <a:avLst/>
              <a:gdLst/>
              <a:ahLst/>
              <a:cxnLst/>
              <a:rect l="l" t="t" r="r" b="b"/>
              <a:pathLst>
                <a:path w="1001"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6"/>
            <p:cNvSpPr/>
            <p:nvPr/>
          </p:nvSpPr>
          <p:spPr>
            <a:xfrm>
              <a:off x="1878057" y="2219933"/>
              <a:ext cx="36869" cy="36832"/>
            </a:xfrm>
            <a:custGeom>
              <a:avLst/>
              <a:gdLst/>
              <a:ahLst/>
              <a:cxnLst/>
              <a:rect l="l" t="t" r="r" b="b"/>
              <a:pathLst>
                <a:path w="1002" h="1001" extrusionOk="0">
                  <a:moveTo>
                    <a:pt x="1" y="0"/>
                  </a:moveTo>
                  <a:lnTo>
                    <a:pt x="1" y="1001"/>
                  </a:lnTo>
                  <a:lnTo>
                    <a:pt x="1002" y="1001"/>
                  </a:lnTo>
                  <a:lnTo>
                    <a:pt x="1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6"/>
            <p:cNvSpPr/>
            <p:nvPr/>
          </p:nvSpPr>
          <p:spPr>
            <a:xfrm>
              <a:off x="1914889" y="2256728"/>
              <a:ext cx="36869" cy="36869"/>
            </a:xfrm>
            <a:custGeom>
              <a:avLst/>
              <a:gdLst/>
              <a:ahLst/>
              <a:cxnLst/>
              <a:rect l="l" t="t" r="r" b="b"/>
              <a:pathLst>
                <a:path w="1002" h="1002" extrusionOk="0">
                  <a:moveTo>
                    <a:pt x="1" y="1"/>
                  </a:moveTo>
                  <a:lnTo>
                    <a:pt x="1"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6"/>
            <p:cNvSpPr/>
            <p:nvPr/>
          </p:nvSpPr>
          <p:spPr>
            <a:xfrm>
              <a:off x="1951721" y="2293559"/>
              <a:ext cx="36869" cy="36869"/>
            </a:xfrm>
            <a:custGeom>
              <a:avLst/>
              <a:gdLst/>
              <a:ahLst/>
              <a:cxnLst/>
              <a:rect l="l" t="t" r="r" b="b"/>
              <a:pathLst>
                <a:path w="1002"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6"/>
            <p:cNvSpPr/>
            <p:nvPr/>
          </p:nvSpPr>
          <p:spPr>
            <a:xfrm>
              <a:off x="1988553" y="2330391"/>
              <a:ext cx="36832" cy="36869"/>
            </a:xfrm>
            <a:custGeom>
              <a:avLst/>
              <a:gdLst/>
              <a:ahLst/>
              <a:cxnLst/>
              <a:rect l="l" t="t" r="r" b="b"/>
              <a:pathLst>
                <a:path w="1001" h="1002"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6"/>
            <p:cNvSpPr/>
            <p:nvPr/>
          </p:nvSpPr>
          <p:spPr>
            <a:xfrm>
              <a:off x="2025348" y="2367223"/>
              <a:ext cx="36869" cy="36832"/>
            </a:xfrm>
            <a:custGeom>
              <a:avLst/>
              <a:gdLst/>
              <a:ahLst/>
              <a:cxnLst/>
              <a:rect l="l" t="t" r="r" b="b"/>
              <a:pathLst>
                <a:path w="1002" h="1001" extrusionOk="0">
                  <a:moveTo>
                    <a:pt x="1" y="0"/>
                  </a:moveTo>
                  <a:lnTo>
                    <a:pt x="1" y="1001"/>
                  </a:lnTo>
                  <a:lnTo>
                    <a:pt x="1002" y="1001"/>
                  </a:lnTo>
                  <a:lnTo>
                    <a:pt x="1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6"/>
            <p:cNvSpPr/>
            <p:nvPr/>
          </p:nvSpPr>
          <p:spPr>
            <a:xfrm>
              <a:off x="2062179" y="2405269"/>
              <a:ext cx="36869" cy="36832"/>
            </a:xfrm>
            <a:custGeom>
              <a:avLst/>
              <a:gdLst/>
              <a:ahLst/>
              <a:cxnLst/>
              <a:rect l="l" t="t" r="r" b="b"/>
              <a:pathLst>
                <a:path w="1002" h="1001"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6"/>
            <p:cNvSpPr/>
            <p:nvPr/>
          </p:nvSpPr>
          <p:spPr>
            <a:xfrm>
              <a:off x="1914889" y="2442064"/>
              <a:ext cx="185373" cy="36869"/>
            </a:xfrm>
            <a:custGeom>
              <a:avLst/>
              <a:gdLst/>
              <a:ahLst/>
              <a:cxnLst/>
              <a:rect l="l" t="t" r="r" b="b"/>
              <a:pathLst>
                <a:path w="5038" h="1002" extrusionOk="0">
                  <a:moveTo>
                    <a:pt x="1" y="1"/>
                  </a:moveTo>
                  <a:lnTo>
                    <a:pt x="1" y="1002"/>
                  </a:lnTo>
                  <a:lnTo>
                    <a:pt x="5038" y="1002"/>
                  </a:lnTo>
                  <a:lnTo>
                    <a:pt x="50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6"/>
            <p:cNvSpPr/>
            <p:nvPr/>
          </p:nvSpPr>
          <p:spPr>
            <a:xfrm>
              <a:off x="1914889" y="2478895"/>
              <a:ext cx="36869" cy="36869"/>
            </a:xfrm>
            <a:custGeom>
              <a:avLst/>
              <a:gdLst/>
              <a:ahLst/>
              <a:cxnLst/>
              <a:rect l="l" t="t" r="r" b="b"/>
              <a:pathLst>
                <a:path w="1002" h="1002" extrusionOk="0">
                  <a:moveTo>
                    <a:pt x="1" y="1"/>
                  </a:moveTo>
                  <a:lnTo>
                    <a:pt x="1"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6"/>
            <p:cNvSpPr/>
            <p:nvPr/>
          </p:nvSpPr>
          <p:spPr>
            <a:xfrm>
              <a:off x="1803216" y="2478895"/>
              <a:ext cx="36832" cy="36869"/>
            </a:xfrm>
            <a:custGeom>
              <a:avLst/>
              <a:gdLst/>
              <a:ahLst/>
              <a:cxnLst/>
              <a:rect l="l" t="t" r="r" b="b"/>
              <a:pathLst>
                <a:path w="1001"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6"/>
            <p:cNvSpPr/>
            <p:nvPr/>
          </p:nvSpPr>
          <p:spPr>
            <a:xfrm>
              <a:off x="1841262" y="2515727"/>
              <a:ext cx="36832" cy="73664"/>
            </a:xfrm>
            <a:custGeom>
              <a:avLst/>
              <a:gdLst/>
              <a:ahLst/>
              <a:cxnLst/>
              <a:rect l="l" t="t" r="r" b="b"/>
              <a:pathLst>
                <a:path w="1001" h="2002" extrusionOk="0">
                  <a:moveTo>
                    <a:pt x="0" y="0"/>
                  </a:moveTo>
                  <a:lnTo>
                    <a:pt x="0" y="2002"/>
                  </a:lnTo>
                  <a:lnTo>
                    <a:pt x="1001" y="2002"/>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6"/>
            <p:cNvSpPr/>
            <p:nvPr/>
          </p:nvSpPr>
          <p:spPr>
            <a:xfrm>
              <a:off x="1878057" y="2589354"/>
              <a:ext cx="36869" cy="73700"/>
            </a:xfrm>
            <a:custGeom>
              <a:avLst/>
              <a:gdLst/>
              <a:ahLst/>
              <a:cxnLst/>
              <a:rect l="l" t="t" r="r" b="b"/>
              <a:pathLst>
                <a:path w="1002" h="2003" extrusionOk="0">
                  <a:moveTo>
                    <a:pt x="1" y="1"/>
                  </a:moveTo>
                  <a:lnTo>
                    <a:pt x="1" y="2002"/>
                  </a:lnTo>
                  <a:lnTo>
                    <a:pt x="1002" y="2002"/>
                  </a:lnTo>
                  <a:lnTo>
                    <a:pt x="1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6"/>
            <p:cNvSpPr/>
            <p:nvPr/>
          </p:nvSpPr>
          <p:spPr>
            <a:xfrm>
              <a:off x="1914889" y="2663017"/>
              <a:ext cx="73700" cy="36832"/>
            </a:xfrm>
            <a:custGeom>
              <a:avLst/>
              <a:gdLst/>
              <a:ahLst/>
              <a:cxnLst/>
              <a:rect l="l" t="t" r="r" b="b"/>
              <a:pathLst>
                <a:path w="2003" h="1001" extrusionOk="0">
                  <a:moveTo>
                    <a:pt x="1" y="0"/>
                  </a:moveTo>
                  <a:lnTo>
                    <a:pt x="1" y="1001"/>
                  </a:lnTo>
                  <a:lnTo>
                    <a:pt x="2002" y="1001"/>
                  </a:lnTo>
                  <a:lnTo>
                    <a:pt x="2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6"/>
            <p:cNvSpPr/>
            <p:nvPr/>
          </p:nvSpPr>
          <p:spPr>
            <a:xfrm>
              <a:off x="1951721" y="2515727"/>
              <a:ext cx="36869" cy="73664"/>
            </a:xfrm>
            <a:custGeom>
              <a:avLst/>
              <a:gdLst/>
              <a:ahLst/>
              <a:cxnLst/>
              <a:rect l="l" t="t" r="r" b="b"/>
              <a:pathLst>
                <a:path w="1002" h="2002" extrusionOk="0">
                  <a:moveTo>
                    <a:pt x="0" y="0"/>
                  </a:moveTo>
                  <a:lnTo>
                    <a:pt x="0" y="2002"/>
                  </a:lnTo>
                  <a:lnTo>
                    <a:pt x="1001" y="2002"/>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6"/>
            <p:cNvSpPr/>
            <p:nvPr/>
          </p:nvSpPr>
          <p:spPr>
            <a:xfrm>
              <a:off x="1988553" y="2589354"/>
              <a:ext cx="36832" cy="73700"/>
            </a:xfrm>
            <a:custGeom>
              <a:avLst/>
              <a:gdLst/>
              <a:ahLst/>
              <a:cxnLst/>
              <a:rect l="l" t="t" r="r" b="b"/>
              <a:pathLst>
                <a:path w="1001" h="2003" extrusionOk="0">
                  <a:moveTo>
                    <a:pt x="0" y="1"/>
                  </a:moveTo>
                  <a:lnTo>
                    <a:pt x="0" y="2002"/>
                  </a:lnTo>
                  <a:lnTo>
                    <a:pt x="1001" y="2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6"/>
            <p:cNvSpPr/>
            <p:nvPr/>
          </p:nvSpPr>
          <p:spPr>
            <a:xfrm>
              <a:off x="1765170" y="2515727"/>
              <a:ext cx="36832" cy="36869"/>
            </a:xfrm>
            <a:custGeom>
              <a:avLst/>
              <a:gdLst/>
              <a:ahLst/>
              <a:cxnLst/>
              <a:rect l="l" t="t" r="r" b="b"/>
              <a:pathLst>
                <a:path w="1001" h="1002"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6"/>
            <p:cNvSpPr/>
            <p:nvPr/>
          </p:nvSpPr>
          <p:spPr>
            <a:xfrm>
              <a:off x="1729553" y="2552559"/>
              <a:ext cx="36869" cy="36832"/>
            </a:xfrm>
            <a:custGeom>
              <a:avLst/>
              <a:gdLst/>
              <a:ahLst/>
              <a:cxnLst/>
              <a:rect l="l" t="t" r="r" b="b"/>
              <a:pathLst>
                <a:path w="1002" h="1001"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6"/>
            <p:cNvSpPr/>
            <p:nvPr/>
          </p:nvSpPr>
          <p:spPr>
            <a:xfrm>
              <a:off x="1692758" y="2589354"/>
              <a:ext cx="36832" cy="36869"/>
            </a:xfrm>
            <a:custGeom>
              <a:avLst/>
              <a:gdLst/>
              <a:ahLst/>
              <a:cxnLst/>
              <a:rect l="l" t="t" r="r" b="b"/>
              <a:pathLst>
                <a:path w="1001"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CaixaDeTexto 2">
            <a:extLst>
              <a:ext uri="{FF2B5EF4-FFF2-40B4-BE49-F238E27FC236}">
                <a16:creationId xmlns:a16="http://schemas.microsoft.com/office/drawing/2014/main" id="{AEDF0947-720B-D66B-0581-E6D1B9BE7F68}"/>
              </a:ext>
            </a:extLst>
          </p:cNvPr>
          <p:cNvSpPr txBox="1"/>
          <p:nvPr/>
        </p:nvSpPr>
        <p:spPr>
          <a:xfrm>
            <a:off x="8428750" y="98559"/>
            <a:ext cx="184731" cy="307777"/>
          </a:xfrm>
          <a:prstGeom prst="rect">
            <a:avLst/>
          </a:prstGeom>
          <a:noFill/>
        </p:spPr>
        <p:txBody>
          <a:bodyPr wrap="none" rtlCol="0">
            <a:spAutoFit/>
          </a:bodyPr>
          <a:lstStyle/>
          <a:p>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2" name="Google Shape;982;p46"/>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Siren Diagram</a:t>
            </a:r>
            <a:endParaRPr/>
          </a:p>
        </p:txBody>
      </p:sp>
      <p:sp>
        <p:nvSpPr>
          <p:cNvPr id="3" name="CaixaDeTexto 2">
            <a:extLst>
              <a:ext uri="{FF2B5EF4-FFF2-40B4-BE49-F238E27FC236}">
                <a16:creationId xmlns:a16="http://schemas.microsoft.com/office/drawing/2014/main" id="{029B94AC-E5FF-A8B9-0D37-8AADFEE1727F}"/>
              </a:ext>
            </a:extLst>
          </p:cNvPr>
          <p:cNvSpPr txBox="1"/>
          <p:nvPr/>
        </p:nvSpPr>
        <p:spPr>
          <a:xfrm>
            <a:off x="8763562" y="4723941"/>
            <a:ext cx="383438" cy="307777"/>
          </a:xfrm>
          <a:prstGeom prst="rect">
            <a:avLst/>
          </a:prstGeom>
          <a:noFill/>
        </p:spPr>
        <p:txBody>
          <a:bodyPr wrap="none" rtlCol="0">
            <a:spAutoFit/>
          </a:bodyPr>
          <a:lstStyle/>
          <a:p>
            <a:r>
              <a:rPr lang="en-GB"/>
              <a:t>10</a:t>
            </a:r>
          </a:p>
        </p:txBody>
      </p:sp>
      <p:pic>
        <p:nvPicPr>
          <p:cNvPr id="8" name="Picture 8" descr="Timeline&#10;&#10;Description automatically generated">
            <a:extLst>
              <a:ext uri="{FF2B5EF4-FFF2-40B4-BE49-F238E27FC236}">
                <a16:creationId xmlns:a16="http://schemas.microsoft.com/office/drawing/2014/main" id="{648A632F-E61C-9DA0-97CC-93FB2A615C1D}"/>
              </a:ext>
            </a:extLst>
          </p:cNvPr>
          <p:cNvPicPr>
            <a:picLocks noChangeAspect="1"/>
          </p:cNvPicPr>
          <p:nvPr/>
        </p:nvPicPr>
        <p:blipFill>
          <a:blip r:embed="rId3"/>
          <a:stretch>
            <a:fillRect/>
          </a:stretch>
        </p:blipFill>
        <p:spPr>
          <a:xfrm>
            <a:off x="198217" y="1719903"/>
            <a:ext cx="8740333" cy="2282429"/>
          </a:xfrm>
          <a:prstGeom prst="rect">
            <a:avLst/>
          </a:prstGeom>
        </p:spPr>
      </p:pic>
    </p:spTree>
    <p:extLst>
      <p:ext uri="{BB962C8B-B14F-4D97-AF65-F5344CB8AC3E}">
        <p14:creationId xmlns:p14="http://schemas.microsoft.com/office/powerpoint/2010/main" val="557066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75"/>
        <p:cNvGrpSpPr/>
        <p:nvPr/>
      </p:nvGrpSpPr>
      <p:grpSpPr>
        <a:xfrm>
          <a:off x="0" y="0"/>
          <a:ext cx="0" cy="0"/>
          <a:chOff x="0" y="0"/>
          <a:chExt cx="0" cy="0"/>
        </a:xfrm>
      </p:grpSpPr>
      <p:sp>
        <p:nvSpPr>
          <p:cNvPr id="1776" name="Google Shape;1776;p67"/>
          <p:cNvSpPr txBox="1">
            <a:spLocks noGrp="1"/>
          </p:cNvSpPr>
          <p:nvPr>
            <p:ph type="subTitle" idx="1"/>
          </p:nvPr>
        </p:nvSpPr>
        <p:spPr>
          <a:xfrm>
            <a:off x="595749" y="979589"/>
            <a:ext cx="6370657" cy="202304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b="1" dirty="0"/>
              <a:t>Technologies Used</a:t>
            </a:r>
            <a:r>
              <a:rPr lang="en-GB" dirty="0"/>
              <a:t>:</a:t>
            </a:r>
          </a:p>
          <a:p>
            <a:pPr marL="482600" indent="-342900">
              <a:buFont typeface="Wingdings"/>
              <a:buChar char="§"/>
            </a:pPr>
            <a:r>
              <a:rPr lang="en-US" dirty="0"/>
              <a:t>Postgres SQL:</a:t>
            </a:r>
            <a:r>
              <a:rPr lang="en-US" sz="1600" dirty="0"/>
              <a:t> </a:t>
            </a:r>
            <a:r>
              <a:rPr lang="en-US" sz="1400" dirty="0"/>
              <a:t>support for complex queries</a:t>
            </a:r>
          </a:p>
          <a:p>
            <a:pPr marL="482600" indent="-342900">
              <a:buFont typeface="Wingdings"/>
              <a:buChar char="§"/>
            </a:pPr>
            <a:r>
              <a:rPr lang="en-US" dirty="0" err="1"/>
              <a:t>InfluxDB</a:t>
            </a:r>
            <a:r>
              <a:rPr lang="en-US" dirty="0"/>
              <a:t>:</a:t>
            </a:r>
            <a:r>
              <a:rPr lang="en-GB" sz="1600" dirty="0"/>
              <a:t> </a:t>
            </a:r>
            <a:r>
              <a:rPr lang="en-GB" sz="1400" dirty="0"/>
              <a:t>retrieve substantial amounts of data at a high speed.</a:t>
            </a:r>
            <a:endParaRPr lang="en-US" sz="1400" dirty="0">
              <a:highlight>
                <a:srgbClr val="FFFF00"/>
              </a:highlight>
            </a:endParaRPr>
          </a:p>
          <a:p>
            <a:pPr marL="482600" indent="-342900">
              <a:buFont typeface="Wingdings"/>
              <a:buChar char="§"/>
            </a:pPr>
            <a:r>
              <a:rPr lang="en-US" dirty="0"/>
              <a:t>Kotlin with Spring Boot framework for Backend Server</a:t>
            </a:r>
            <a:r>
              <a:rPr lang="en-US" sz="1600" dirty="0"/>
              <a:t>: </a:t>
            </a:r>
            <a:r>
              <a:rPr lang="en-US" sz="1400" dirty="0"/>
              <a:t>powerful framework to implement Rest APIs</a:t>
            </a:r>
          </a:p>
          <a:p>
            <a:pPr marL="482600" indent="-342900">
              <a:buFont typeface="Wingdings"/>
              <a:buChar char="§"/>
            </a:pPr>
            <a:r>
              <a:rPr lang="en-US" dirty="0" err="1"/>
              <a:t>HiveMQ</a:t>
            </a:r>
            <a:r>
              <a:rPr lang="en-US" dirty="0"/>
              <a:t> CE for Backend Broker:</a:t>
            </a:r>
            <a:r>
              <a:rPr lang="en-US" sz="1600" dirty="0"/>
              <a:t> </a:t>
            </a:r>
            <a:r>
              <a:rPr lang="en-US" sz="1400" dirty="0"/>
              <a:t>open source and easy to deploy</a:t>
            </a:r>
          </a:p>
        </p:txBody>
      </p:sp>
      <p:sp>
        <p:nvSpPr>
          <p:cNvPr id="1777" name="Google Shape;1777;p6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Backend</a:t>
            </a:r>
            <a:endParaRPr/>
          </a:p>
        </p:txBody>
      </p:sp>
      <p:grpSp>
        <p:nvGrpSpPr>
          <p:cNvPr id="1780" name="Google Shape;1780;p67"/>
          <p:cNvGrpSpPr/>
          <p:nvPr/>
        </p:nvGrpSpPr>
        <p:grpSpPr>
          <a:xfrm>
            <a:off x="6078640" y="4222898"/>
            <a:ext cx="1790275" cy="814043"/>
            <a:chOff x="1654675" y="1997765"/>
            <a:chExt cx="2109179" cy="959051"/>
          </a:xfrm>
        </p:grpSpPr>
        <p:sp>
          <p:nvSpPr>
            <p:cNvPr id="1781" name="Google Shape;1781;p67"/>
            <p:cNvSpPr/>
            <p:nvPr/>
          </p:nvSpPr>
          <p:spPr>
            <a:xfrm>
              <a:off x="3323197" y="2253480"/>
              <a:ext cx="440657" cy="703336"/>
            </a:xfrm>
            <a:custGeom>
              <a:avLst/>
              <a:gdLst/>
              <a:ahLst/>
              <a:cxnLst/>
              <a:rect l="l" t="t" r="r" b="b"/>
              <a:pathLst>
                <a:path w="11976" h="19115" extrusionOk="0">
                  <a:moveTo>
                    <a:pt x="0" y="1"/>
                  </a:moveTo>
                  <a:lnTo>
                    <a:pt x="0" y="17113"/>
                  </a:lnTo>
                  <a:lnTo>
                    <a:pt x="2002" y="17113"/>
                  </a:lnTo>
                  <a:lnTo>
                    <a:pt x="2002" y="16112"/>
                  </a:lnTo>
                  <a:lnTo>
                    <a:pt x="3002" y="16112"/>
                  </a:lnTo>
                  <a:lnTo>
                    <a:pt x="3002" y="15112"/>
                  </a:lnTo>
                  <a:lnTo>
                    <a:pt x="4003" y="15112"/>
                  </a:lnTo>
                  <a:lnTo>
                    <a:pt x="4003" y="14111"/>
                  </a:lnTo>
                  <a:lnTo>
                    <a:pt x="4971" y="14111"/>
                  </a:lnTo>
                  <a:lnTo>
                    <a:pt x="4971" y="16112"/>
                  </a:lnTo>
                  <a:lnTo>
                    <a:pt x="5971" y="16112"/>
                  </a:lnTo>
                  <a:lnTo>
                    <a:pt x="5971" y="18114"/>
                  </a:lnTo>
                  <a:lnTo>
                    <a:pt x="6972" y="18114"/>
                  </a:lnTo>
                  <a:lnTo>
                    <a:pt x="6972" y="19115"/>
                  </a:lnTo>
                  <a:lnTo>
                    <a:pt x="8973" y="19115"/>
                  </a:lnTo>
                  <a:lnTo>
                    <a:pt x="8973" y="18114"/>
                  </a:lnTo>
                  <a:lnTo>
                    <a:pt x="9974" y="18114"/>
                  </a:lnTo>
                  <a:lnTo>
                    <a:pt x="9974" y="16112"/>
                  </a:lnTo>
                  <a:lnTo>
                    <a:pt x="8973" y="16112"/>
                  </a:lnTo>
                  <a:lnTo>
                    <a:pt x="8973" y="14111"/>
                  </a:lnTo>
                  <a:lnTo>
                    <a:pt x="7973" y="14111"/>
                  </a:lnTo>
                  <a:lnTo>
                    <a:pt x="7973" y="13110"/>
                  </a:lnTo>
                  <a:lnTo>
                    <a:pt x="11976" y="13110"/>
                  </a:lnTo>
                  <a:lnTo>
                    <a:pt x="11976" y="12110"/>
                  </a:lnTo>
                  <a:lnTo>
                    <a:pt x="11976" y="11109"/>
                  </a:lnTo>
                  <a:lnTo>
                    <a:pt x="11042" y="11109"/>
                  </a:lnTo>
                  <a:lnTo>
                    <a:pt x="11042" y="11042"/>
                  </a:lnTo>
                  <a:lnTo>
                    <a:pt x="11042" y="10008"/>
                  </a:lnTo>
                  <a:lnTo>
                    <a:pt x="10041" y="10008"/>
                  </a:lnTo>
                  <a:lnTo>
                    <a:pt x="10041" y="9007"/>
                  </a:lnTo>
                  <a:lnTo>
                    <a:pt x="9040" y="9007"/>
                  </a:lnTo>
                  <a:lnTo>
                    <a:pt x="9040" y="8007"/>
                  </a:lnTo>
                  <a:lnTo>
                    <a:pt x="8039" y="8007"/>
                  </a:lnTo>
                  <a:lnTo>
                    <a:pt x="8039" y="7006"/>
                  </a:lnTo>
                  <a:lnTo>
                    <a:pt x="7039" y="7006"/>
                  </a:lnTo>
                  <a:lnTo>
                    <a:pt x="7039" y="6005"/>
                  </a:lnTo>
                  <a:lnTo>
                    <a:pt x="6038" y="6005"/>
                  </a:lnTo>
                  <a:lnTo>
                    <a:pt x="6038" y="5005"/>
                  </a:lnTo>
                  <a:lnTo>
                    <a:pt x="5037" y="5005"/>
                  </a:lnTo>
                  <a:lnTo>
                    <a:pt x="5037" y="4004"/>
                  </a:lnTo>
                  <a:lnTo>
                    <a:pt x="4037" y="4004"/>
                  </a:lnTo>
                  <a:lnTo>
                    <a:pt x="4037" y="3003"/>
                  </a:lnTo>
                  <a:lnTo>
                    <a:pt x="3036" y="3003"/>
                  </a:lnTo>
                  <a:lnTo>
                    <a:pt x="3036" y="2002"/>
                  </a:lnTo>
                  <a:lnTo>
                    <a:pt x="2035" y="2002"/>
                  </a:lnTo>
                  <a:lnTo>
                    <a:pt x="2035" y="1002"/>
                  </a:lnTo>
                  <a:lnTo>
                    <a:pt x="1001" y="1002"/>
                  </a:lnTo>
                  <a:lnTo>
                    <a:pt x="10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67"/>
            <p:cNvSpPr/>
            <p:nvPr/>
          </p:nvSpPr>
          <p:spPr>
            <a:xfrm>
              <a:off x="1654675" y="1997765"/>
              <a:ext cx="36869" cy="628459"/>
            </a:xfrm>
            <a:custGeom>
              <a:avLst/>
              <a:gdLst/>
              <a:ahLst/>
              <a:cxnLst/>
              <a:rect l="l" t="t" r="r" b="b"/>
              <a:pathLst>
                <a:path w="1002" h="17080" extrusionOk="0">
                  <a:moveTo>
                    <a:pt x="1" y="1"/>
                  </a:moveTo>
                  <a:lnTo>
                    <a:pt x="1" y="17079"/>
                  </a:lnTo>
                  <a:lnTo>
                    <a:pt x="1002" y="17079"/>
                  </a:lnTo>
                  <a:lnTo>
                    <a:pt x="1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67"/>
            <p:cNvSpPr/>
            <p:nvPr/>
          </p:nvSpPr>
          <p:spPr>
            <a:xfrm>
              <a:off x="1692758" y="2034597"/>
              <a:ext cx="36832" cy="36869"/>
            </a:xfrm>
            <a:custGeom>
              <a:avLst/>
              <a:gdLst/>
              <a:ahLst/>
              <a:cxnLst/>
              <a:rect l="l" t="t" r="r" b="b"/>
              <a:pathLst>
                <a:path w="1001" h="1002"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67"/>
            <p:cNvSpPr/>
            <p:nvPr/>
          </p:nvSpPr>
          <p:spPr>
            <a:xfrm>
              <a:off x="1729553" y="2072643"/>
              <a:ext cx="36869" cy="36869"/>
            </a:xfrm>
            <a:custGeom>
              <a:avLst/>
              <a:gdLst/>
              <a:ahLst/>
              <a:cxnLst/>
              <a:rect l="l" t="t" r="r" b="b"/>
              <a:pathLst>
                <a:path w="1002" h="1002"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67"/>
            <p:cNvSpPr/>
            <p:nvPr/>
          </p:nvSpPr>
          <p:spPr>
            <a:xfrm>
              <a:off x="1765170" y="2109474"/>
              <a:ext cx="36832" cy="36832"/>
            </a:xfrm>
            <a:custGeom>
              <a:avLst/>
              <a:gdLst/>
              <a:ahLst/>
              <a:cxnLst/>
              <a:rect l="l" t="t" r="r" b="b"/>
              <a:pathLst>
                <a:path w="1001" h="1001"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67"/>
            <p:cNvSpPr/>
            <p:nvPr/>
          </p:nvSpPr>
          <p:spPr>
            <a:xfrm>
              <a:off x="1803216" y="2146269"/>
              <a:ext cx="36832" cy="36869"/>
            </a:xfrm>
            <a:custGeom>
              <a:avLst/>
              <a:gdLst/>
              <a:ahLst/>
              <a:cxnLst/>
              <a:rect l="l" t="t" r="r" b="b"/>
              <a:pathLst>
                <a:path w="1001" h="1002" extrusionOk="0">
                  <a:moveTo>
                    <a:pt x="0" y="1"/>
                  </a:moveTo>
                  <a:lnTo>
                    <a:pt x="0"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67"/>
            <p:cNvSpPr/>
            <p:nvPr/>
          </p:nvSpPr>
          <p:spPr>
            <a:xfrm>
              <a:off x="1841262" y="2183101"/>
              <a:ext cx="36832" cy="36869"/>
            </a:xfrm>
            <a:custGeom>
              <a:avLst/>
              <a:gdLst/>
              <a:ahLst/>
              <a:cxnLst/>
              <a:rect l="l" t="t" r="r" b="b"/>
              <a:pathLst>
                <a:path w="1001"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67"/>
            <p:cNvSpPr/>
            <p:nvPr/>
          </p:nvSpPr>
          <p:spPr>
            <a:xfrm>
              <a:off x="1878057" y="2219933"/>
              <a:ext cx="36869" cy="36832"/>
            </a:xfrm>
            <a:custGeom>
              <a:avLst/>
              <a:gdLst/>
              <a:ahLst/>
              <a:cxnLst/>
              <a:rect l="l" t="t" r="r" b="b"/>
              <a:pathLst>
                <a:path w="1002" h="1001" extrusionOk="0">
                  <a:moveTo>
                    <a:pt x="1" y="0"/>
                  </a:moveTo>
                  <a:lnTo>
                    <a:pt x="1" y="1001"/>
                  </a:lnTo>
                  <a:lnTo>
                    <a:pt x="1002" y="1001"/>
                  </a:lnTo>
                  <a:lnTo>
                    <a:pt x="1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67"/>
            <p:cNvSpPr/>
            <p:nvPr/>
          </p:nvSpPr>
          <p:spPr>
            <a:xfrm>
              <a:off x="1914889" y="2256728"/>
              <a:ext cx="36869" cy="36869"/>
            </a:xfrm>
            <a:custGeom>
              <a:avLst/>
              <a:gdLst/>
              <a:ahLst/>
              <a:cxnLst/>
              <a:rect l="l" t="t" r="r" b="b"/>
              <a:pathLst>
                <a:path w="1002" h="1002" extrusionOk="0">
                  <a:moveTo>
                    <a:pt x="1" y="1"/>
                  </a:moveTo>
                  <a:lnTo>
                    <a:pt x="1"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67"/>
            <p:cNvSpPr/>
            <p:nvPr/>
          </p:nvSpPr>
          <p:spPr>
            <a:xfrm>
              <a:off x="1951721" y="2293559"/>
              <a:ext cx="36869" cy="36869"/>
            </a:xfrm>
            <a:custGeom>
              <a:avLst/>
              <a:gdLst/>
              <a:ahLst/>
              <a:cxnLst/>
              <a:rect l="l" t="t" r="r" b="b"/>
              <a:pathLst>
                <a:path w="1002"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67"/>
            <p:cNvSpPr/>
            <p:nvPr/>
          </p:nvSpPr>
          <p:spPr>
            <a:xfrm>
              <a:off x="1988553" y="2330391"/>
              <a:ext cx="36832" cy="36869"/>
            </a:xfrm>
            <a:custGeom>
              <a:avLst/>
              <a:gdLst/>
              <a:ahLst/>
              <a:cxnLst/>
              <a:rect l="l" t="t" r="r" b="b"/>
              <a:pathLst>
                <a:path w="1001" h="1002"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67"/>
            <p:cNvSpPr/>
            <p:nvPr/>
          </p:nvSpPr>
          <p:spPr>
            <a:xfrm>
              <a:off x="2025348" y="2367223"/>
              <a:ext cx="36869" cy="36832"/>
            </a:xfrm>
            <a:custGeom>
              <a:avLst/>
              <a:gdLst/>
              <a:ahLst/>
              <a:cxnLst/>
              <a:rect l="l" t="t" r="r" b="b"/>
              <a:pathLst>
                <a:path w="1002" h="1001" extrusionOk="0">
                  <a:moveTo>
                    <a:pt x="1" y="0"/>
                  </a:moveTo>
                  <a:lnTo>
                    <a:pt x="1" y="1001"/>
                  </a:lnTo>
                  <a:lnTo>
                    <a:pt x="1002" y="1001"/>
                  </a:lnTo>
                  <a:lnTo>
                    <a:pt x="1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67"/>
            <p:cNvSpPr/>
            <p:nvPr/>
          </p:nvSpPr>
          <p:spPr>
            <a:xfrm>
              <a:off x="2062179" y="2405269"/>
              <a:ext cx="36869" cy="36832"/>
            </a:xfrm>
            <a:custGeom>
              <a:avLst/>
              <a:gdLst/>
              <a:ahLst/>
              <a:cxnLst/>
              <a:rect l="l" t="t" r="r" b="b"/>
              <a:pathLst>
                <a:path w="1002" h="1001"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67"/>
            <p:cNvSpPr/>
            <p:nvPr/>
          </p:nvSpPr>
          <p:spPr>
            <a:xfrm>
              <a:off x="1914889" y="2442064"/>
              <a:ext cx="185373" cy="36869"/>
            </a:xfrm>
            <a:custGeom>
              <a:avLst/>
              <a:gdLst/>
              <a:ahLst/>
              <a:cxnLst/>
              <a:rect l="l" t="t" r="r" b="b"/>
              <a:pathLst>
                <a:path w="5038" h="1002" extrusionOk="0">
                  <a:moveTo>
                    <a:pt x="1" y="1"/>
                  </a:moveTo>
                  <a:lnTo>
                    <a:pt x="1" y="1002"/>
                  </a:lnTo>
                  <a:lnTo>
                    <a:pt x="5038" y="1002"/>
                  </a:lnTo>
                  <a:lnTo>
                    <a:pt x="50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67"/>
            <p:cNvSpPr/>
            <p:nvPr/>
          </p:nvSpPr>
          <p:spPr>
            <a:xfrm>
              <a:off x="1914889" y="2478895"/>
              <a:ext cx="36869" cy="36869"/>
            </a:xfrm>
            <a:custGeom>
              <a:avLst/>
              <a:gdLst/>
              <a:ahLst/>
              <a:cxnLst/>
              <a:rect l="l" t="t" r="r" b="b"/>
              <a:pathLst>
                <a:path w="1002" h="1002" extrusionOk="0">
                  <a:moveTo>
                    <a:pt x="1" y="1"/>
                  </a:moveTo>
                  <a:lnTo>
                    <a:pt x="1"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67"/>
            <p:cNvSpPr/>
            <p:nvPr/>
          </p:nvSpPr>
          <p:spPr>
            <a:xfrm>
              <a:off x="1803216" y="2478895"/>
              <a:ext cx="36832" cy="36869"/>
            </a:xfrm>
            <a:custGeom>
              <a:avLst/>
              <a:gdLst/>
              <a:ahLst/>
              <a:cxnLst/>
              <a:rect l="l" t="t" r="r" b="b"/>
              <a:pathLst>
                <a:path w="1001"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67"/>
            <p:cNvSpPr/>
            <p:nvPr/>
          </p:nvSpPr>
          <p:spPr>
            <a:xfrm>
              <a:off x="1841262" y="2515727"/>
              <a:ext cx="36832" cy="73664"/>
            </a:xfrm>
            <a:custGeom>
              <a:avLst/>
              <a:gdLst/>
              <a:ahLst/>
              <a:cxnLst/>
              <a:rect l="l" t="t" r="r" b="b"/>
              <a:pathLst>
                <a:path w="1001" h="2002" extrusionOk="0">
                  <a:moveTo>
                    <a:pt x="0" y="0"/>
                  </a:moveTo>
                  <a:lnTo>
                    <a:pt x="0" y="2002"/>
                  </a:lnTo>
                  <a:lnTo>
                    <a:pt x="1001" y="2002"/>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67"/>
            <p:cNvSpPr/>
            <p:nvPr/>
          </p:nvSpPr>
          <p:spPr>
            <a:xfrm>
              <a:off x="1878057" y="2589354"/>
              <a:ext cx="36869" cy="73700"/>
            </a:xfrm>
            <a:custGeom>
              <a:avLst/>
              <a:gdLst/>
              <a:ahLst/>
              <a:cxnLst/>
              <a:rect l="l" t="t" r="r" b="b"/>
              <a:pathLst>
                <a:path w="1002" h="2003" extrusionOk="0">
                  <a:moveTo>
                    <a:pt x="1" y="1"/>
                  </a:moveTo>
                  <a:lnTo>
                    <a:pt x="1" y="2002"/>
                  </a:lnTo>
                  <a:lnTo>
                    <a:pt x="1002" y="2002"/>
                  </a:lnTo>
                  <a:lnTo>
                    <a:pt x="1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67"/>
            <p:cNvSpPr/>
            <p:nvPr/>
          </p:nvSpPr>
          <p:spPr>
            <a:xfrm>
              <a:off x="1914889" y="2663017"/>
              <a:ext cx="73700" cy="36832"/>
            </a:xfrm>
            <a:custGeom>
              <a:avLst/>
              <a:gdLst/>
              <a:ahLst/>
              <a:cxnLst/>
              <a:rect l="l" t="t" r="r" b="b"/>
              <a:pathLst>
                <a:path w="2003" h="1001" extrusionOk="0">
                  <a:moveTo>
                    <a:pt x="1" y="0"/>
                  </a:moveTo>
                  <a:lnTo>
                    <a:pt x="1" y="1001"/>
                  </a:lnTo>
                  <a:lnTo>
                    <a:pt x="2002" y="1001"/>
                  </a:lnTo>
                  <a:lnTo>
                    <a:pt x="2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67"/>
            <p:cNvSpPr/>
            <p:nvPr/>
          </p:nvSpPr>
          <p:spPr>
            <a:xfrm>
              <a:off x="1951721" y="2515727"/>
              <a:ext cx="36869" cy="73664"/>
            </a:xfrm>
            <a:custGeom>
              <a:avLst/>
              <a:gdLst/>
              <a:ahLst/>
              <a:cxnLst/>
              <a:rect l="l" t="t" r="r" b="b"/>
              <a:pathLst>
                <a:path w="1002" h="2002" extrusionOk="0">
                  <a:moveTo>
                    <a:pt x="0" y="0"/>
                  </a:moveTo>
                  <a:lnTo>
                    <a:pt x="0" y="2002"/>
                  </a:lnTo>
                  <a:lnTo>
                    <a:pt x="1001" y="2002"/>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67"/>
            <p:cNvSpPr/>
            <p:nvPr/>
          </p:nvSpPr>
          <p:spPr>
            <a:xfrm>
              <a:off x="1988553" y="2589354"/>
              <a:ext cx="36832" cy="73700"/>
            </a:xfrm>
            <a:custGeom>
              <a:avLst/>
              <a:gdLst/>
              <a:ahLst/>
              <a:cxnLst/>
              <a:rect l="l" t="t" r="r" b="b"/>
              <a:pathLst>
                <a:path w="1001" h="2003" extrusionOk="0">
                  <a:moveTo>
                    <a:pt x="0" y="1"/>
                  </a:moveTo>
                  <a:lnTo>
                    <a:pt x="0" y="2002"/>
                  </a:lnTo>
                  <a:lnTo>
                    <a:pt x="1001" y="2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67"/>
            <p:cNvSpPr/>
            <p:nvPr/>
          </p:nvSpPr>
          <p:spPr>
            <a:xfrm>
              <a:off x="1765170" y="2515727"/>
              <a:ext cx="36832" cy="36869"/>
            </a:xfrm>
            <a:custGeom>
              <a:avLst/>
              <a:gdLst/>
              <a:ahLst/>
              <a:cxnLst/>
              <a:rect l="l" t="t" r="r" b="b"/>
              <a:pathLst>
                <a:path w="1001" h="1002"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67"/>
            <p:cNvSpPr/>
            <p:nvPr/>
          </p:nvSpPr>
          <p:spPr>
            <a:xfrm>
              <a:off x="1729553" y="2552559"/>
              <a:ext cx="36869" cy="36832"/>
            </a:xfrm>
            <a:custGeom>
              <a:avLst/>
              <a:gdLst/>
              <a:ahLst/>
              <a:cxnLst/>
              <a:rect l="l" t="t" r="r" b="b"/>
              <a:pathLst>
                <a:path w="1002" h="1001"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67"/>
            <p:cNvSpPr/>
            <p:nvPr/>
          </p:nvSpPr>
          <p:spPr>
            <a:xfrm>
              <a:off x="1692758" y="2589354"/>
              <a:ext cx="36832" cy="36869"/>
            </a:xfrm>
            <a:custGeom>
              <a:avLst/>
              <a:gdLst/>
              <a:ahLst/>
              <a:cxnLst/>
              <a:rect l="l" t="t" r="r" b="b"/>
              <a:pathLst>
                <a:path w="1001"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CaixaDeTexto 5">
            <a:extLst>
              <a:ext uri="{FF2B5EF4-FFF2-40B4-BE49-F238E27FC236}">
                <a16:creationId xmlns:a16="http://schemas.microsoft.com/office/drawing/2014/main" id="{F8495C45-2DAD-50BE-05C2-E99735C0F540}"/>
              </a:ext>
            </a:extLst>
          </p:cNvPr>
          <p:cNvSpPr txBox="1"/>
          <p:nvPr/>
        </p:nvSpPr>
        <p:spPr>
          <a:xfrm>
            <a:off x="593896" y="2904767"/>
            <a:ext cx="4914900" cy="2031325"/>
          </a:xfrm>
          <a:prstGeom prst="rect">
            <a:avLst/>
          </a:prstGeom>
          <a:noFill/>
        </p:spPr>
        <p:txBody>
          <a:bodyPr wrap="square" lIns="91440" tIns="45720" rIns="91440" bIns="45720" anchor="t">
            <a:spAutoFit/>
          </a:bodyPr>
          <a:lstStyle/>
          <a:p>
            <a:pPr marL="0" indent="0"/>
            <a:r>
              <a:rPr lang="en-GB" b="1" dirty="0">
                <a:latin typeface="Fira Code"/>
              </a:rPr>
              <a:t>Protocols Used</a:t>
            </a:r>
            <a:r>
              <a:rPr lang="en-GB" dirty="0">
                <a:latin typeface="Fira Code"/>
              </a:rPr>
              <a:t>:</a:t>
            </a:r>
          </a:p>
          <a:p>
            <a:pPr marL="285750" indent="-285750">
              <a:buFont typeface="Wingdings"/>
              <a:buChar char="§"/>
            </a:pPr>
            <a:r>
              <a:rPr lang="en-GB" dirty="0">
                <a:latin typeface="Fira Code"/>
              </a:rPr>
              <a:t>HTTP: Rest API</a:t>
            </a:r>
          </a:p>
          <a:p>
            <a:pPr marL="285750" indent="-285750">
              <a:buFont typeface="Wingdings"/>
              <a:buChar char="§"/>
            </a:pPr>
            <a:r>
              <a:rPr lang="en-GB" dirty="0">
                <a:latin typeface="Fira Code"/>
              </a:rPr>
              <a:t>MQTT: IoT - Broker - Server</a:t>
            </a:r>
          </a:p>
          <a:p>
            <a:pPr marL="285750" indent="-285750">
              <a:buFont typeface="Wingdings"/>
              <a:buChar char="§"/>
            </a:pPr>
            <a:r>
              <a:rPr lang="en-GB" dirty="0">
                <a:latin typeface="Fira Code"/>
              </a:rPr>
              <a:t>OpenID Connect: Web application authentication</a:t>
            </a:r>
          </a:p>
          <a:p>
            <a:pPr marL="285750" indent="-285750">
              <a:buFont typeface="Arial" panose="020B0604020202020204" pitchFamily="34" charset="0"/>
              <a:buChar char="•"/>
            </a:pPr>
            <a:endParaRPr lang="en-GB">
              <a:latin typeface="Fira Code"/>
            </a:endParaRPr>
          </a:p>
          <a:p>
            <a:pPr marL="0" indent="0"/>
            <a:r>
              <a:rPr lang="en-GB" b="1" dirty="0">
                <a:latin typeface="Fira Code"/>
              </a:rPr>
              <a:t>Security Measures:</a:t>
            </a:r>
          </a:p>
          <a:p>
            <a:pPr marL="285750" indent="-285750">
              <a:buFont typeface="Wingdings" panose="020B0604020202020204" pitchFamily="34" charset="0"/>
              <a:buChar char="§"/>
            </a:pPr>
            <a:r>
              <a:rPr lang="en-GB" dirty="0">
                <a:latin typeface="Fira Code"/>
              </a:rPr>
              <a:t>Protected against SQL ejections: JDBI</a:t>
            </a:r>
          </a:p>
          <a:p>
            <a:pPr marL="285750" indent="-285750">
              <a:buFont typeface="Wingdings" panose="020B0604020202020204" pitchFamily="34" charset="0"/>
              <a:buChar char="§"/>
            </a:pPr>
            <a:r>
              <a:rPr lang="en-GB" dirty="0">
                <a:latin typeface="Fira Code"/>
              </a:rPr>
              <a:t>Use of salted passwords</a:t>
            </a:r>
          </a:p>
        </p:txBody>
      </p:sp>
      <p:pic>
        <p:nvPicPr>
          <p:cNvPr id="7" name="Imagem 6" descr="Uma imagem com desenho vetorial&#10;&#10;Descrição gerada automaticamente">
            <a:extLst>
              <a:ext uri="{FF2B5EF4-FFF2-40B4-BE49-F238E27FC236}">
                <a16:creationId xmlns:a16="http://schemas.microsoft.com/office/drawing/2014/main" id="{BD833414-2674-512C-1790-B966A16B0B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4318" y="835841"/>
            <a:ext cx="856360" cy="856360"/>
          </a:xfrm>
          <a:prstGeom prst="rect">
            <a:avLst/>
          </a:prstGeom>
        </p:spPr>
      </p:pic>
      <p:pic>
        <p:nvPicPr>
          <p:cNvPr id="8" name="Imagem 7">
            <a:extLst>
              <a:ext uri="{FF2B5EF4-FFF2-40B4-BE49-F238E27FC236}">
                <a16:creationId xmlns:a16="http://schemas.microsoft.com/office/drawing/2014/main" id="{684D4E06-D5E7-FAAC-CE02-51B01406DD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80773" y="3356981"/>
            <a:ext cx="563449" cy="563449"/>
          </a:xfrm>
          <a:prstGeom prst="rect">
            <a:avLst/>
          </a:prstGeom>
        </p:spPr>
      </p:pic>
      <p:pic>
        <p:nvPicPr>
          <p:cNvPr id="9" name="Marcador de Posição de Conteúdo 4" descr="Uma imagem com logótipo&#10;&#10;Descrição gerada automaticamente">
            <a:extLst>
              <a:ext uri="{FF2B5EF4-FFF2-40B4-BE49-F238E27FC236}">
                <a16:creationId xmlns:a16="http://schemas.microsoft.com/office/drawing/2014/main" id="{4E69A308-FF78-886A-C797-CCCE8968453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94885" y="2496425"/>
            <a:ext cx="1249820" cy="656155"/>
          </a:xfrm>
          <a:prstGeom prst="rect">
            <a:avLst/>
          </a:prstGeom>
        </p:spPr>
      </p:pic>
      <p:pic>
        <p:nvPicPr>
          <p:cNvPr id="10" name="Imagem 9" descr="Uma imagem com logótipo&#10;&#10;Descrição gerada automaticamente">
            <a:extLst>
              <a:ext uri="{FF2B5EF4-FFF2-40B4-BE49-F238E27FC236}">
                <a16:creationId xmlns:a16="http://schemas.microsoft.com/office/drawing/2014/main" id="{F2BCF06B-EDBB-4BC1-338D-7B8E942920A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75674" y="4216100"/>
            <a:ext cx="1488242" cy="390748"/>
          </a:xfrm>
          <a:prstGeom prst="rect">
            <a:avLst/>
          </a:prstGeom>
        </p:spPr>
      </p:pic>
      <p:pic>
        <p:nvPicPr>
          <p:cNvPr id="12" name="Imagem 11" descr="Uma imagem com texto&#10;&#10;Descrição gerada automaticamente">
            <a:extLst>
              <a:ext uri="{FF2B5EF4-FFF2-40B4-BE49-F238E27FC236}">
                <a16:creationId xmlns:a16="http://schemas.microsoft.com/office/drawing/2014/main" id="{357A92DA-C94C-C5CE-C1E6-D8ADF5C5F482}"/>
              </a:ext>
            </a:extLst>
          </p:cNvPr>
          <p:cNvPicPr>
            <a:picLocks noChangeAspect="1"/>
          </p:cNvPicPr>
          <p:nvPr/>
        </p:nvPicPr>
        <p:blipFill>
          <a:blip r:embed="rId8"/>
          <a:stretch>
            <a:fillRect/>
          </a:stretch>
        </p:blipFill>
        <p:spPr>
          <a:xfrm>
            <a:off x="6766629" y="1529479"/>
            <a:ext cx="2759401" cy="1023278"/>
          </a:xfrm>
          <a:prstGeom prst="rect">
            <a:avLst/>
          </a:prstGeom>
        </p:spPr>
      </p:pic>
      <p:sp>
        <p:nvSpPr>
          <p:cNvPr id="2" name="CaixaDeTexto 1">
            <a:extLst>
              <a:ext uri="{FF2B5EF4-FFF2-40B4-BE49-F238E27FC236}">
                <a16:creationId xmlns:a16="http://schemas.microsoft.com/office/drawing/2014/main" id="{0BF6550F-7B26-C601-F16F-75FCA12489C4}"/>
              </a:ext>
            </a:extLst>
          </p:cNvPr>
          <p:cNvSpPr txBox="1"/>
          <p:nvPr/>
        </p:nvSpPr>
        <p:spPr>
          <a:xfrm>
            <a:off x="8763562" y="4723941"/>
            <a:ext cx="383438" cy="307777"/>
          </a:xfrm>
          <a:prstGeom prst="rect">
            <a:avLst/>
          </a:prstGeom>
          <a:noFill/>
        </p:spPr>
        <p:txBody>
          <a:bodyPr wrap="none" rtlCol="0">
            <a:spAutoFit/>
          </a:bodyPr>
          <a:lstStyle/>
          <a:p>
            <a:r>
              <a:rPr lang="en-GB"/>
              <a:t>11</a:t>
            </a:r>
          </a:p>
        </p:txBody>
      </p:sp>
    </p:spTree>
    <p:extLst>
      <p:ext uri="{BB962C8B-B14F-4D97-AF65-F5344CB8AC3E}">
        <p14:creationId xmlns:p14="http://schemas.microsoft.com/office/powerpoint/2010/main" val="3526218939"/>
      </p:ext>
    </p:extLst>
  </p:cSld>
  <p:clrMapOvr>
    <a:masterClrMapping/>
  </p:clrMapOvr>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2" name="Google Shape;982;p46"/>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p>
            <a:r>
              <a:rPr lang="en-GB"/>
              <a:t>Data Models</a:t>
            </a:r>
          </a:p>
        </p:txBody>
      </p:sp>
      <p:sp>
        <p:nvSpPr>
          <p:cNvPr id="2" name="CaixaDeTexto 1">
            <a:extLst>
              <a:ext uri="{FF2B5EF4-FFF2-40B4-BE49-F238E27FC236}">
                <a16:creationId xmlns:a16="http://schemas.microsoft.com/office/drawing/2014/main" id="{42FD344A-EF2B-2A1A-F9A3-CC630702CC67}"/>
              </a:ext>
            </a:extLst>
          </p:cNvPr>
          <p:cNvSpPr txBox="1"/>
          <p:nvPr/>
        </p:nvSpPr>
        <p:spPr>
          <a:xfrm>
            <a:off x="2498967" y="4509674"/>
            <a:ext cx="2066591" cy="307777"/>
          </a:xfrm>
          <a:prstGeom prst="rect">
            <a:avLst/>
          </a:prstGeom>
          <a:noFill/>
        </p:spPr>
        <p:txBody>
          <a:bodyPr wrap="none" lIns="91440" tIns="45720" rIns="91440" bIns="45720" rtlCol="0" anchor="t">
            <a:spAutoFit/>
          </a:bodyPr>
          <a:lstStyle/>
          <a:p>
            <a:r>
              <a:rPr lang="en-GB" err="1"/>
              <a:t>PostgresSQL</a:t>
            </a:r>
            <a:r>
              <a:rPr lang="en-GB"/>
              <a:t> Database</a:t>
            </a:r>
          </a:p>
        </p:txBody>
      </p:sp>
      <p:sp>
        <p:nvSpPr>
          <p:cNvPr id="3" name="CaixaDeTexto 2">
            <a:extLst>
              <a:ext uri="{FF2B5EF4-FFF2-40B4-BE49-F238E27FC236}">
                <a16:creationId xmlns:a16="http://schemas.microsoft.com/office/drawing/2014/main" id="{D299A8CA-AAFB-3C9E-379B-544E653536AF}"/>
              </a:ext>
            </a:extLst>
          </p:cNvPr>
          <p:cNvSpPr txBox="1"/>
          <p:nvPr/>
        </p:nvSpPr>
        <p:spPr>
          <a:xfrm>
            <a:off x="5490612" y="4544391"/>
            <a:ext cx="1428596" cy="307777"/>
          </a:xfrm>
          <a:prstGeom prst="rect">
            <a:avLst/>
          </a:prstGeom>
          <a:noFill/>
        </p:spPr>
        <p:txBody>
          <a:bodyPr wrap="none" lIns="91440" tIns="45720" rIns="91440" bIns="45720" rtlCol="0" anchor="t">
            <a:spAutoFit/>
          </a:bodyPr>
          <a:lstStyle/>
          <a:p>
            <a:r>
              <a:rPr lang="en-GB"/>
              <a:t>Influx Database</a:t>
            </a:r>
          </a:p>
        </p:txBody>
      </p:sp>
      <p:sp>
        <p:nvSpPr>
          <p:cNvPr id="7" name="CaixaDeTexto 6">
            <a:extLst>
              <a:ext uri="{FF2B5EF4-FFF2-40B4-BE49-F238E27FC236}">
                <a16:creationId xmlns:a16="http://schemas.microsoft.com/office/drawing/2014/main" id="{41FCFC5B-082F-7F67-A9D1-8096EF17D198}"/>
              </a:ext>
            </a:extLst>
          </p:cNvPr>
          <p:cNvSpPr txBox="1"/>
          <p:nvPr/>
        </p:nvSpPr>
        <p:spPr>
          <a:xfrm>
            <a:off x="8763562" y="4723941"/>
            <a:ext cx="383438" cy="307777"/>
          </a:xfrm>
          <a:prstGeom prst="rect">
            <a:avLst/>
          </a:prstGeom>
          <a:noFill/>
        </p:spPr>
        <p:txBody>
          <a:bodyPr wrap="none" rtlCol="0">
            <a:spAutoFit/>
          </a:bodyPr>
          <a:lstStyle/>
          <a:p>
            <a:r>
              <a:rPr lang="en-GB"/>
              <a:t>12</a:t>
            </a:r>
          </a:p>
        </p:txBody>
      </p:sp>
      <p:pic>
        <p:nvPicPr>
          <p:cNvPr id="10" name="Picture 10" descr="Diagram&#10;&#10;Description automatically generated">
            <a:extLst>
              <a:ext uri="{FF2B5EF4-FFF2-40B4-BE49-F238E27FC236}">
                <a16:creationId xmlns:a16="http://schemas.microsoft.com/office/drawing/2014/main" id="{8C416482-FBA4-F15D-63E6-DA2F014E9A39}"/>
              </a:ext>
            </a:extLst>
          </p:cNvPr>
          <p:cNvPicPr>
            <a:picLocks noChangeAspect="1"/>
          </p:cNvPicPr>
          <p:nvPr/>
        </p:nvPicPr>
        <p:blipFill>
          <a:blip r:embed="rId3"/>
          <a:stretch>
            <a:fillRect/>
          </a:stretch>
        </p:blipFill>
        <p:spPr>
          <a:xfrm>
            <a:off x="1536539" y="1018700"/>
            <a:ext cx="5658573" cy="3330357"/>
          </a:xfrm>
          <a:prstGeom prst="rect">
            <a:avLst/>
          </a:prstGeom>
        </p:spPr>
      </p:pic>
    </p:spTree>
    <p:extLst>
      <p:ext uri="{BB962C8B-B14F-4D97-AF65-F5344CB8AC3E}">
        <p14:creationId xmlns:p14="http://schemas.microsoft.com/office/powerpoint/2010/main" val="3044110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0"/>
        <p:cNvGrpSpPr/>
        <p:nvPr/>
      </p:nvGrpSpPr>
      <p:grpSpPr>
        <a:xfrm>
          <a:off x="0" y="0"/>
          <a:ext cx="0" cy="0"/>
          <a:chOff x="0" y="0"/>
          <a:chExt cx="0" cy="0"/>
        </a:xfrm>
      </p:grpSpPr>
      <p:sp>
        <p:nvSpPr>
          <p:cNvPr id="1291" name="Google Shape;1291;p53"/>
          <p:cNvSpPr/>
          <p:nvPr/>
        </p:nvSpPr>
        <p:spPr>
          <a:xfrm>
            <a:off x="648600" y="1817960"/>
            <a:ext cx="3923400" cy="2722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3"/>
          <p:cNvSpPr txBox="1">
            <a:spLocks noGrp="1"/>
          </p:cNvSpPr>
          <p:nvPr>
            <p:ph type="title"/>
          </p:nvPr>
        </p:nvSpPr>
        <p:spPr>
          <a:xfrm>
            <a:off x="495837" y="776735"/>
            <a:ext cx="8475515"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Why do we use two different ways for data storage?</a:t>
            </a:r>
            <a:endParaRPr/>
          </a:p>
        </p:txBody>
      </p:sp>
      <p:sp>
        <p:nvSpPr>
          <p:cNvPr id="1293" name="Google Shape;1293;p53"/>
          <p:cNvSpPr txBox="1">
            <a:spLocks noGrp="1"/>
          </p:cNvSpPr>
          <p:nvPr>
            <p:ph type="subTitle" idx="1"/>
          </p:nvPr>
        </p:nvSpPr>
        <p:spPr>
          <a:xfrm>
            <a:off x="717450" y="2389535"/>
            <a:ext cx="3785700" cy="2101200"/>
          </a:xfrm>
          <a:prstGeom prst="rect">
            <a:avLst/>
          </a:prstGeom>
        </p:spPr>
        <p:txBody>
          <a:bodyPr spcFirstLastPara="1" wrap="square" lIns="91425" tIns="91425" rIns="91425" bIns="91425" anchor="ctr" anchorCtr="0">
            <a:noAutofit/>
          </a:bodyPr>
          <a:lstStyle/>
          <a:p>
            <a:pPr marL="457200" lvl="0" indent="-323850" algn="l" rtl="0">
              <a:spcBef>
                <a:spcPts val="0"/>
              </a:spcBef>
              <a:spcAft>
                <a:spcPts val="0"/>
              </a:spcAft>
              <a:buSzPts val="1500"/>
              <a:buChar char="●"/>
            </a:pPr>
            <a:r>
              <a:rPr lang="en-GB"/>
              <a:t>Provide optimized storage and querying capabilities</a:t>
            </a:r>
          </a:p>
          <a:p>
            <a:pPr marL="133350" lvl="0" indent="0" algn="l" rtl="0">
              <a:spcBef>
                <a:spcPts val="0"/>
              </a:spcBef>
              <a:spcAft>
                <a:spcPts val="0"/>
              </a:spcAft>
              <a:buSzPts val="1500"/>
              <a:buNone/>
            </a:pPr>
            <a:endParaRPr lang="en-GB"/>
          </a:p>
          <a:p>
            <a:pPr marL="457200" lvl="0" indent="-323850" algn="l" rtl="0">
              <a:spcBef>
                <a:spcPts val="0"/>
              </a:spcBef>
              <a:spcAft>
                <a:spcPts val="0"/>
              </a:spcAft>
              <a:buSzPts val="1500"/>
              <a:buChar char="●"/>
            </a:pPr>
            <a:r>
              <a:rPr lang="en-GB"/>
              <a:t>Fast querying: can quickly query and retrieve large volumes of data</a:t>
            </a:r>
            <a:endParaRPr>
              <a:solidFill>
                <a:schemeClr val="lt1"/>
              </a:solidFill>
              <a:highlight>
                <a:schemeClr val="dk1"/>
              </a:highlight>
            </a:endParaRPr>
          </a:p>
        </p:txBody>
      </p:sp>
      <p:sp>
        <p:nvSpPr>
          <p:cNvPr id="1294" name="Google Shape;1294;p53"/>
          <p:cNvSpPr txBox="1">
            <a:spLocks noGrp="1"/>
          </p:cNvSpPr>
          <p:nvPr>
            <p:ph type="subTitle" idx="2"/>
          </p:nvPr>
        </p:nvSpPr>
        <p:spPr>
          <a:xfrm>
            <a:off x="4644950" y="2389535"/>
            <a:ext cx="3785700" cy="2101200"/>
          </a:xfrm>
          <a:prstGeom prst="rect">
            <a:avLst/>
          </a:prstGeom>
        </p:spPr>
        <p:txBody>
          <a:bodyPr spcFirstLastPara="1" wrap="square" lIns="91425" tIns="91425" rIns="91425" bIns="91425" anchor="ctr" anchorCtr="0">
            <a:noAutofit/>
          </a:bodyPr>
          <a:lstStyle/>
          <a:p>
            <a:pPr marL="457200" lvl="0" indent="-323850" algn="l" rtl="0">
              <a:spcBef>
                <a:spcPts val="0"/>
              </a:spcBef>
              <a:spcAft>
                <a:spcPts val="0"/>
              </a:spcAft>
              <a:buSzPts val="1500"/>
              <a:buChar char="●"/>
            </a:pPr>
            <a:r>
              <a:rPr lang="en-GB"/>
              <a:t>Support for complex queries</a:t>
            </a:r>
          </a:p>
          <a:p>
            <a:pPr marL="133350" lvl="0" indent="0" algn="l" rtl="0">
              <a:spcBef>
                <a:spcPts val="0"/>
              </a:spcBef>
              <a:spcAft>
                <a:spcPts val="0"/>
              </a:spcAft>
              <a:buSzPts val="1500"/>
              <a:buNone/>
            </a:pPr>
            <a:endParaRPr lang="en-GB"/>
          </a:p>
          <a:p>
            <a:pPr marL="457200" lvl="0" indent="-323850" algn="l" rtl="0">
              <a:spcBef>
                <a:spcPts val="0"/>
              </a:spcBef>
              <a:spcAft>
                <a:spcPts val="0"/>
              </a:spcAft>
              <a:buSzPts val="1500"/>
              <a:buChar char="●"/>
            </a:pPr>
            <a:r>
              <a:rPr lang="en-GB"/>
              <a:t>Structured data</a:t>
            </a:r>
            <a:endParaRPr>
              <a:solidFill>
                <a:schemeClr val="lt1"/>
              </a:solidFill>
              <a:highlight>
                <a:schemeClr val="dk1"/>
              </a:highlight>
            </a:endParaRPr>
          </a:p>
        </p:txBody>
      </p:sp>
      <p:sp>
        <p:nvSpPr>
          <p:cNvPr id="1295" name="Google Shape;1295;p53"/>
          <p:cNvSpPr txBox="1">
            <a:spLocks noGrp="1"/>
          </p:cNvSpPr>
          <p:nvPr>
            <p:ph type="subTitle" idx="3"/>
          </p:nvPr>
        </p:nvSpPr>
        <p:spPr>
          <a:xfrm>
            <a:off x="717450" y="1887035"/>
            <a:ext cx="3785700" cy="502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Time Series</a:t>
            </a:r>
            <a:endParaRPr/>
          </a:p>
        </p:txBody>
      </p:sp>
      <p:sp>
        <p:nvSpPr>
          <p:cNvPr id="1296" name="Google Shape;1296;p53"/>
          <p:cNvSpPr txBox="1">
            <a:spLocks noGrp="1"/>
          </p:cNvSpPr>
          <p:nvPr>
            <p:ph type="subTitle" idx="4"/>
          </p:nvPr>
        </p:nvSpPr>
        <p:spPr>
          <a:xfrm>
            <a:off x="4644950" y="1887035"/>
            <a:ext cx="3785700" cy="502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Relational database</a:t>
            </a:r>
            <a:endParaRPr/>
          </a:p>
        </p:txBody>
      </p:sp>
      <p:grpSp>
        <p:nvGrpSpPr>
          <p:cNvPr id="1297" name="Google Shape;1297;p53"/>
          <p:cNvGrpSpPr/>
          <p:nvPr/>
        </p:nvGrpSpPr>
        <p:grpSpPr>
          <a:xfrm>
            <a:off x="2359213" y="4448324"/>
            <a:ext cx="502173" cy="502172"/>
            <a:chOff x="2913983" y="4329790"/>
            <a:chExt cx="591627" cy="591626"/>
          </a:xfrm>
        </p:grpSpPr>
        <p:sp>
          <p:nvSpPr>
            <p:cNvPr id="1298" name="Google Shape;1298;p53"/>
            <p:cNvSpPr/>
            <p:nvPr/>
          </p:nvSpPr>
          <p:spPr>
            <a:xfrm>
              <a:off x="2913983" y="4329790"/>
              <a:ext cx="591627" cy="589162"/>
            </a:xfrm>
            <a:custGeom>
              <a:avLst/>
              <a:gdLst/>
              <a:ahLst/>
              <a:cxnLst/>
              <a:rect l="l" t="t" r="r" b="b"/>
              <a:pathLst>
                <a:path w="16079" h="16012" extrusionOk="0">
                  <a:moveTo>
                    <a:pt x="4070" y="0"/>
                  </a:moveTo>
                  <a:lnTo>
                    <a:pt x="4070" y="1001"/>
                  </a:lnTo>
                  <a:lnTo>
                    <a:pt x="3069" y="1001"/>
                  </a:lnTo>
                  <a:lnTo>
                    <a:pt x="3069" y="2002"/>
                  </a:lnTo>
                  <a:lnTo>
                    <a:pt x="3069" y="3002"/>
                  </a:lnTo>
                  <a:lnTo>
                    <a:pt x="3069" y="4003"/>
                  </a:lnTo>
                  <a:lnTo>
                    <a:pt x="1001" y="4003"/>
                  </a:lnTo>
                  <a:lnTo>
                    <a:pt x="1001" y="5004"/>
                  </a:lnTo>
                  <a:lnTo>
                    <a:pt x="0" y="5004"/>
                  </a:lnTo>
                  <a:lnTo>
                    <a:pt x="0" y="6005"/>
                  </a:lnTo>
                  <a:lnTo>
                    <a:pt x="0" y="7005"/>
                  </a:lnTo>
                  <a:lnTo>
                    <a:pt x="0" y="8006"/>
                  </a:lnTo>
                  <a:lnTo>
                    <a:pt x="0" y="10007"/>
                  </a:lnTo>
                  <a:lnTo>
                    <a:pt x="1001" y="10007"/>
                  </a:lnTo>
                  <a:lnTo>
                    <a:pt x="1001" y="11008"/>
                  </a:lnTo>
                  <a:lnTo>
                    <a:pt x="2002" y="11008"/>
                  </a:lnTo>
                  <a:lnTo>
                    <a:pt x="2002" y="12009"/>
                  </a:lnTo>
                  <a:lnTo>
                    <a:pt x="3003" y="12009"/>
                  </a:lnTo>
                  <a:lnTo>
                    <a:pt x="3003" y="13010"/>
                  </a:lnTo>
                  <a:lnTo>
                    <a:pt x="4003" y="13010"/>
                  </a:lnTo>
                  <a:lnTo>
                    <a:pt x="4003" y="15011"/>
                  </a:lnTo>
                  <a:lnTo>
                    <a:pt x="4003" y="16012"/>
                  </a:lnTo>
                  <a:lnTo>
                    <a:pt x="14077" y="16012"/>
                  </a:lnTo>
                  <a:lnTo>
                    <a:pt x="14077" y="13010"/>
                  </a:lnTo>
                  <a:lnTo>
                    <a:pt x="15078" y="13010"/>
                  </a:lnTo>
                  <a:lnTo>
                    <a:pt x="15078" y="10041"/>
                  </a:lnTo>
                  <a:lnTo>
                    <a:pt x="16079" y="10041"/>
                  </a:lnTo>
                  <a:lnTo>
                    <a:pt x="16079" y="3002"/>
                  </a:lnTo>
                  <a:lnTo>
                    <a:pt x="15078" y="3002"/>
                  </a:lnTo>
                  <a:lnTo>
                    <a:pt x="15078" y="2002"/>
                  </a:lnTo>
                  <a:lnTo>
                    <a:pt x="15078" y="1001"/>
                  </a:lnTo>
                  <a:lnTo>
                    <a:pt x="14077" y="1001"/>
                  </a:lnTo>
                  <a:lnTo>
                    <a:pt x="14077" y="0"/>
                  </a:lnTo>
                  <a:lnTo>
                    <a:pt x="13076" y="0"/>
                  </a:lnTo>
                  <a:lnTo>
                    <a:pt x="13076" y="1001"/>
                  </a:lnTo>
                  <a:lnTo>
                    <a:pt x="12076" y="1001"/>
                  </a:lnTo>
                  <a:lnTo>
                    <a:pt x="12076" y="0"/>
                  </a:lnTo>
                  <a:lnTo>
                    <a:pt x="10074" y="0"/>
                  </a:lnTo>
                  <a:lnTo>
                    <a:pt x="10074" y="1001"/>
                  </a:lnTo>
                  <a:lnTo>
                    <a:pt x="9074" y="1001"/>
                  </a:lnTo>
                  <a:lnTo>
                    <a:pt x="9074" y="0"/>
                  </a:lnTo>
                  <a:lnTo>
                    <a:pt x="7072" y="0"/>
                  </a:lnTo>
                  <a:lnTo>
                    <a:pt x="7072" y="1001"/>
                  </a:lnTo>
                  <a:lnTo>
                    <a:pt x="6071" y="1001"/>
                  </a:lnTo>
                  <a:lnTo>
                    <a:pt x="60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3"/>
            <p:cNvSpPr/>
            <p:nvPr/>
          </p:nvSpPr>
          <p:spPr>
            <a:xfrm>
              <a:off x="3431946" y="4366621"/>
              <a:ext cx="36832" cy="73664"/>
            </a:xfrm>
            <a:custGeom>
              <a:avLst/>
              <a:gdLst/>
              <a:ahLst/>
              <a:cxnLst/>
              <a:rect l="l" t="t" r="r" b="b"/>
              <a:pathLst>
                <a:path w="1001" h="2002" extrusionOk="0">
                  <a:moveTo>
                    <a:pt x="0" y="0"/>
                  </a:moveTo>
                  <a:lnTo>
                    <a:pt x="0" y="1001"/>
                  </a:lnTo>
                  <a:lnTo>
                    <a:pt x="0" y="2001"/>
                  </a:lnTo>
                  <a:lnTo>
                    <a:pt x="1001" y="2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53"/>
            <p:cNvSpPr/>
            <p:nvPr/>
          </p:nvSpPr>
          <p:spPr>
            <a:xfrm>
              <a:off x="3358283" y="4366621"/>
              <a:ext cx="36869" cy="73664"/>
            </a:xfrm>
            <a:custGeom>
              <a:avLst/>
              <a:gdLst/>
              <a:ahLst/>
              <a:cxnLst/>
              <a:rect l="l" t="t" r="r" b="b"/>
              <a:pathLst>
                <a:path w="1002" h="2002" extrusionOk="0">
                  <a:moveTo>
                    <a:pt x="1" y="0"/>
                  </a:moveTo>
                  <a:lnTo>
                    <a:pt x="1" y="1001"/>
                  </a:lnTo>
                  <a:lnTo>
                    <a:pt x="1" y="2001"/>
                  </a:lnTo>
                  <a:lnTo>
                    <a:pt x="1001" y="2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3"/>
            <p:cNvSpPr/>
            <p:nvPr/>
          </p:nvSpPr>
          <p:spPr>
            <a:xfrm>
              <a:off x="3246610" y="4366621"/>
              <a:ext cx="36832" cy="73664"/>
            </a:xfrm>
            <a:custGeom>
              <a:avLst/>
              <a:gdLst/>
              <a:ahLst/>
              <a:cxnLst/>
              <a:rect l="l" t="t" r="r" b="b"/>
              <a:pathLst>
                <a:path w="1001" h="2002" extrusionOk="0">
                  <a:moveTo>
                    <a:pt x="0" y="0"/>
                  </a:moveTo>
                  <a:lnTo>
                    <a:pt x="0" y="1001"/>
                  </a:lnTo>
                  <a:lnTo>
                    <a:pt x="0" y="2001"/>
                  </a:lnTo>
                  <a:lnTo>
                    <a:pt x="1001" y="2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53"/>
            <p:cNvSpPr/>
            <p:nvPr/>
          </p:nvSpPr>
          <p:spPr>
            <a:xfrm>
              <a:off x="3468741" y="4440248"/>
              <a:ext cx="36869" cy="259000"/>
            </a:xfrm>
            <a:custGeom>
              <a:avLst/>
              <a:gdLst/>
              <a:ahLst/>
              <a:cxnLst/>
              <a:rect l="l" t="t" r="r" b="b"/>
              <a:pathLst>
                <a:path w="1002" h="7039" extrusionOk="0">
                  <a:moveTo>
                    <a:pt x="1" y="0"/>
                  </a:moveTo>
                  <a:lnTo>
                    <a:pt x="1" y="7039"/>
                  </a:lnTo>
                  <a:lnTo>
                    <a:pt x="1002" y="7039"/>
                  </a:lnTo>
                  <a:lnTo>
                    <a:pt x="1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53"/>
            <p:cNvSpPr/>
            <p:nvPr/>
          </p:nvSpPr>
          <p:spPr>
            <a:xfrm>
              <a:off x="3431946" y="4699210"/>
              <a:ext cx="36832" cy="110495"/>
            </a:xfrm>
            <a:custGeom>
              <a:avLst/>
              <a:gdLst/>
              <a:ahLst/>
              <a:cxnLst/>
              <a:rect l="l" t="t" r="r" b="b"/>
              <a:pathLst>
                <a:path w="1001" h="3003" extrusionOk="0">
                  <a:moveTo>
                    <a:pt x="0" y="1"/>
                  </a:moveTo>
                  <a:lnTo>
                    <a:pt x="0" y="3003"/>
                  </a:lnTo>
                  <a:lnTo>
                    <a:pt x="1001" y="3003"/>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53"/>
            <p:cNvSpPr/>
            <p:nvPr/>
          </p:nvSpPr>
          <p:spPr>
            <a:xfrm>
              <a:off x="3062488" y="4810920"/>
              <a:ext cx="369495" cy="110495"/>
            </a:xfrm>
            <a:custGeom>
              <a:avLst/>
              <a:gdLst/>
              <a:ahLst/>
              <a:cxnLst/>
              <a:rect l="l" t="t" r="r" b="b"/>
              <a:pathLst>
                <a:path w="10042" h="3003" extrusionOk="0">
                  <a:moveTo>
                    <a:pt x="1" y="0"/>
                  </a:moveTo>
                  <a:lnTo>
                    <a:pt x="1" y="2002"/>
                  </a:lnTo>
                  <a:lnTo>
                    <a:pt x="1" y="3002"/>
                  </a:lnTo>
                  <a:lnTo>
                    <a:pt x="10041" y="3002"/>
                  </a:lnTo>
                  <a:lnTo>
                    <a:pt x="10041" y="0"/>
                  </a:lnTo>
                  <a:lnTo>
                    <a:pt x="9040" y="0"/>
                  </a:lnTo>
                  <a:lnTo>
                    <a:pt x="9040" y="2002"/>
                  </a:lnTo>
                  <a:lnTo>
                    <a:pt x="1001" y="2002"/>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53"/>
            <p:cNvSpPr/>
            <p:nvPr/>
          </p:nvSpPr>
          <p:spPr>
            <a:xfrm>
              <a:off x="2950815" y="4366621"/>
              <a:ext cx="111710" cy="222168"/>
            </a:xfrm>
            <a:custGeom>
              <a:avLst/>
              <a:gdLst/>
              <a:ahLst/>
              <a:cxnLst/>
              <a:rect l="l" t="t" r="r" b="b"/>
              <a:pathLst>
                <a:path w="3036" h="6038" extrusionOk="0">
                  <a:moveTo>
                    <a:pt x="2002" y="0"/>
                  </a:moveTo>
                  <a:lnTo>
                    <a:pt x="2002" y="1001"/>
                  </a:lnTo>
                  <a:lnTo>
                    <a:pt x="2002" y="2001"/>
                  </a:lnTo>
                  <a:lnTo>
                    <a:pt x="2002" y="3002"/>
                  </a:lnTo>
                  <a:lnTo>
                    <a:pt x="0" y="3002"/>
                  </a:lnTo>
                  <a:lnTo>
                    <a:pt x="0" y="4036"/>
                  </a:lnTo>
                  <a:lnTo>
                    <a:pt x="2002" y="4036"/>
                  </a:lnTo>
                  <a:lnTo>
                    <a:pt x="2002" y="5037"/>
                  </a:lnTo>
                  <a:lnTo>
                    <a:pt x="2002" y="6038"/>
                  </a:lnTo>
                  <a:lnTo>
                    <a:pt x="3036" y="6038"/>
                  </a:lnTo>
                  <a:lnTo>
                    <a:pt x="3036" y="5037"/>
                  </a:lnTo>
                  <a:lnTo>
                    <a:pt x="3036" y="4036"/>
                  </a:lnTo>
                  <a:lnTo>
                    <a:pt x="3036" y="3002"/>
                  </a:lnTo>
                  <a:lnTo>
                    <a:pt x="3036" y="2001"/>
                  </a:lnTo>
                  <a:lnTo>
                    <a:pt x="3036" y="1001"/>
                  </a:lnTo>
                  <a:lnTo>
                    <a:pt x="30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53"/>
            <p:cNvSpPr/>
            <p:nvPr/>
          </p:nvSpPr>
          <p:spPr>
            <a:xfrm>
              <a:off x="3136151" y="4366621"/>
              <a:ext cx="36832" cy="73664"/>
            </a:xfrm>
            <a:custGeom>
              <a:avLst/>
              <a:gdLst/>
              <a:ahLst/>
              <a:cxnLst/>
              <a:rect l="l" t="t" r="r" b="b"/>
              <a:pathLst>
                <a:path w="1001" h="2002" extrusionOk="0">
                  <a:moveTo>
                    <a:pt x="0" y="0"/>
                  </a:moveTo>
                  <a:lnTo>
                    <a:pt x="0" y="1001"/>
                  </a:lnTo>
                  <a:lnTo>
                    <a:pt x="0" y="2001"/>
                  </a:lnTo>
                  <a:lnTo>
                    <a:pt x="1001" y="2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53"/>
            <p:cNvSpPr/>
            <p:nvPr/>
          </p:nvSpPr>
          <p:spPr>
            <a:xfrm>
              <a:off x="3062488" y="4329790"/>
              <a:ext cx="73700" cy="36832"/>
            </a:xfrm>
            <a:custGeom>
              <a:avLst/>
              <a:gdLst/>
              <a:ahLst/>
              <a:cxnLst/>
              <a:rect l="l" t="t" r="r" b="b"/>
              <a:pathLst>
                <a:path w="2003" h="1001" extrusionOk="0">
                  <a:moveTo>
                    <a:pt x="1" y="0"/>
                  </a:moveTo>
                  <a:lnTo>
                    <a:pt x="1" y="1001"/>
                  </a:lnTo>
                  <a:lnTo>
                    <a:pt x="2002" y="1001"/>
                  </a:lnTo>
                  <a:lnTo>
                    <a:pt x="2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53"/>
            <p:cNvSpPr/>
            <p:nvPr/>
          </p:nvSpPr>
          <p:spPr>
            <a:xfrm>
              <a:off x="3172946" y="4329790"/>
              <a:ext cx="73700" cy="36832"/>
            </a:xfrm>
            <a:custGeom>
              <a:avLst/>
              <a:gdLst/>
              <a:ahLst/>
              <a:cxnLst/>
              <a:rect l="l" t="t" r="r" b="b"/>
              <a:pathLst>
                <a:path w="2003" h="1001" extrusionOk="0">
                  <a:moveTo>
                    <a:pt x="1" y="0"/>
                  </a:moveTo>
                  <a:lnTo>
                    <a:pt x="1" y="1001"/>
                  </a:lnTo>
                  <a:lnTo>
                    <a:pt x="2002" y="1001"/>
                  </a:lnTo>
                  <a:lnTo>
                    <a:pt x="2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53"/>
            <p:cNvSpPr/>
            <p:nvPr/>
          </p:nvSpPr>
          <p:spPr>
            <a:xfrm>
              <a:off x="3283405" y="4329790"/>
              <a:ext cx="74915" cy="36832"/>
            </a:xfrm>
            <a:custGeom>
              <a:avLst/>
              <a:gdLst/>
              <a:ahLst/>
              <a:cxnLst/>
              <a:rect l="l" t="t" r="r" b="b"/>
              <a:pathLst>
                <a:path w="2036" h="1001" extrusionOk="0">
                  <a:moveTo>
                    <a:pt x="1" y="0"/>
                  </a:moveTo>
                  <a:lnTo>
                    <a:pt x="1" y="1001"/>
                  </a:lnTo>
                  <a:lnTo>
                    <a:pt x="2036" y="1001"/>
                  </a:lnTo>
                  <a:lnTo>
                    <a:pt x="20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53"/>
            <p:cNvSpPr/>
            <p:nvPr/>
          </p:nvSpPr>
          <p:spPr>
            <a:xfrm>
              <a:off x="3395114" y="4329790"/>
              <a:ext cx="36869" cy="36832"/>
            </a:xfrm>
            <a:custGeom>
              <a:avLst/>
              <a:gdLst/>
              <a:ahLst/>
              <a:cxnLst/>
              <a:rect l="l" t="t" r="r" b="b"/>
              <a:pathLst>
                <a:path w="1002" h="1001"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53"/>
            <p:cNvSpPr/>
            <p:nvPr/>
          </p:nvSpPr>
          <p:spPr>
            <a:xfrm>
              <a:off x="2913983" y="4515125"/>
              <a:ext cx="148541" cy="295832"/>
            </a:xfrm>
            <a:custGeom>
              <a:avLst/>
              <a:gdLst/>
              <a:ahLst/>
              <a:cxnLst/>
              <a:rect l="l" t="t" r="r" b="b"/>
              <a:pathLst>
                <a:path w="4037" h="8040" extrusionOk="0">
                  <a:moveTo>
                    <a:pt x="0" y="0"/>
                  </a:moveTo>
                  <a:lnTo>
                    <a:pt x="0" y="1001"/>
                  </a:lnTo>
                  <a:lnTo>
                    <a:pt x="0" y="2002"/>
                  </a:lnTo>
                  <a:lnTo>
                    <a:pt x="0" y="3002"/>
                  </a:lnTo>
                  <a:lnTo>
                    <a:pt x="0" y="5004"/>
                  </a:lnTo>
                  <a:lnTo>
                    <a:pt x="1001" y="5004"/>
                  </a:lnTo>
                  <a:lnTo>
                    <a:pt x="1001" y="6005"/>
                  </a:lnTo>
                  <a:lnTo>
                    <a:pt x="2002" y="6005"/>
                  </a:lnTo>
                  <a:lnTo>
                    <a:pt x="2002" y="7005"/>
                  </a:lnTo>
                  <a:lnTo>
                    <a:pt x="3003" y="7005"/>
                  </a:lnTo>
                  <a:lnTo>
                    <a:pt x="3003" y="8039"/>
                  </a:lnTo>
                  <a:lnTo>
                    <a:pt x="4037" y="8039"/>
                  </a:lnTo>
                  <a:lnTo>
                    <a:pt x="4037" y="6005"/>
                  </a:lnTo>
                  <a:lnTo>
                    <a:pt x="3003" y="6005"/>
                  </a:lnTo>
                  <a:lnTo>
                    <a:pt x="3003" y="5004"/>
                  </a:lnTo>
                  <a:lnTo>
                    <a:pt x="2002" y="5004"/>
                  </a:lnTo>
                  <a:lnTo>
                    <a:pt x="2002" y="4003"/>
                  </a:lnTo>
                  <a:lnTo>
                    <a:pt x="1001" y="4003"/>
                  </a:lnTo>
                  <a:lnTo>
                    <a:pt x="1001" y="3002"/>
                  </a:lnTo>
                  <a:lnTo>
                    <a:pt x="1001" y="2002"/>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CaixaDeTexto 1">
            <a:extLst>
              <a:ext uri="{FF2B5EF4-FFF2-40B4-BE49-F238E27FC236}">
                <a16:creationId xmlns:a16="http://schemas.microsoft.com/office/drawing/2014/main" id="{BEEA4CE3-0675-9997-EE15-9B5ACC961045}"/>
              </a:ext>
            </a:extLst>
          </p:cNvPr>
          <p:cNvSpPr txBox="1"/>
          <p:nvPr/>
        </p:nvSpPr>
        <p:spPr>
          <a:xfrm>
            <a:off x="8763562" y="4723941"/>
            <a:ext cx="383438" cy="307777"/>
          </a:xfrm>
          <a:prstGeom prst="rect">
            <a:avLst/>
          </a:prstGeom>
          <a:noFill/>
        </p:spPr>
        <p:txBody>
          <a:bodyPr wrap="none" rtlCol="0">
            <a:spAutoFit/>
          </a:bodyPr>
          <a:lstStyle/>
          <a:p>
            <a:r>
              <a:rPr lang="en-GB"/>
              <a:t>13</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75"/>
        <p:cNvGrpSpPr/>
        <p:nvPr/>
      </p:nvGrpSpPr>
      <p:grpSpPr>
        <a:xfrm>
          <a:off x="0" y="0"/>
          <a:ext cx="0" cy="0"/>
          <a:chOff x="0" y="0"/>
          <a:chExt cx="0" cy="0"/>
        </a:xfrm>
      </p:grpSpPr>
      <p:sp>
        <p:nvSpPr>
          <p:cNvPr id="1776" name="Google Shape;1776;p67"/>
          <p:cNvSpPr txBox="1">
            <a:spLocks noGrp="1"/>
          </p:cNvSpPr>
          <p:nvPr>
            <p:ph type="subTitle" idx="1"/>
          </p:nvPr>
        </p:nvSpPr>
        <p:spPr>
          <a:xfrm>
            <a:off x="599301" y="1340907"/>
            <a:ext cx="4955737" cy="95148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b="1"/>
              <a:t>Technologies Used</a:t>
            </a:r>
            <a:r>
              <a:rPr lang="en-GB"/>
              <a:t>:</a:t>
            </a:r>
          </a:p>
          <a:p>
            <a:pPr marL="285750" indent="-285750">
              <a:buFont typeface="Arial" panose="020B0604020202020204" pitchFamily="34" charset="0"/>
              <a:buChar char="•"/>
            </a:pPr>
            <a:r>
              <a:rPr lang="en-GB"/>
              <a:t>React (Frontend): simple and powerful framework for frontend development</a:t>
            </a:r>
          </a:p>
          <a:p>
            <a:pPr marL="285750" indent="-285750">
              <a:buFont typeface="Arial" panose="020B0604020202020204" pitchFamily="34" charset="0"/>
              <a:buChar char="•"/>
            </a:pPr>
            <a:r>
              <a:rPr lang="en-GB"/>
              <a:t>React-Bootstrap (Frontend): built in </a:t>
            </a:r>
            <a:r>
              <a:rPr lang="en-GB">
                <a:solidFill>
                  <a:srgbClr val="000000"/>
                </a:solidFill>
              </a:rPr>
              <a:t>harmonious </a:t>
            </a:r>
            <a:r>
              <a:rPr lang="en-GB"/>
              <a:t>JavaScript elements</a:t>
            </a:r>
            <a:endParaRPr lang="en-GB">
              <a:solidFill>
                <a:srgbClr val="000000"/>
              </a:solidFill>
            </a:endParaRPr>
          </a:p>
          <a:p>
            <a:pPr marL="285750" indent="-285750">
              <a:buFont typeface="Arial" panose="020B0604020202020204" pitchFamily="34" charset="0"/>
              <a:buChar char="•"/>
            </a:pPr>
            <a:r>
              <a:rPr lang="en-GB"/>
              <a:t>Typescript: type checking</a:t>
            </a:r>
          </a:p>
        </p:txBody>
      </p:sp>
      <p:sp>
        <p:nvSpPr>
          <p:cNvPr id="1777" name="Google Shape;1777;p6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r>
              <a:rPr lang="en-GB"/>
              <a:t>Frontend – Web </a:t>
            </a:r>
            <a:r>
              <a:rPr lang="en-GB" err="1"/>
              <a:t>aplication</a:t>
            </a:r>
          </a:p>
        </p:txBody>
      </p:sp>
      <p:sp>
        <p:nvSpPr>
          <p:cNvPr id="1778" name="Google Shape;1778;p67"/>
          <p:cNvSpPr/>
          <p:nvPr/>
        </p:nvSpPr>
        <p:spPr>
          <a:xfrm>
            <a:off x="5592530" y="1562050"/>
            <a:ext cx="2831464" cy="2236199"/>
          </a:xfrm>
          <a:custGeom>
            <a:avLst/>
            <a:gdLst/>
            <a:ahLst/>
            <a:cxnLst/>
            <a:rect l="l" t="t" r="r" b="b"/>
            <a:pathLst>
              <a:path w="131696" h="100673" extrusionOk="0">
                <a:moveTo>
                  <a:pt x="128192" y="0"/>
                </a:moveTo>
                <a:lnTo>
                  <a:pt x="3504" y="0"/>
                </a:lnTo>
                <a:lnTo>
                  <a:pt x="3504" y="0"/>
                </a:lnTo>
                <a:lnTo>
                  <a:pt x="2821" y="0"/>
                </a:lnTo>
                <a:lnTo>
                  <a:pt x="2137" y="257"/>
                </a:lnTo>
                <a:lnTo>
                  <a:pt x="1624" y="598"/>
                </a:lnTo>
                <a:lnTo>
                  <a:pt x="1026" y="1026"/>
                </a:lnTo>
                <a:lnTo>
                  <a:pt x="599" y="1538"/>
                </a:lnTo>
                <a:lnTo>
                  <a:pt x="342" y="2137"/>
                </a:lnTo>
                <a:lnTo>
                  <a:pt x="86" y="2735"/>
                </a:lnTo>
                <a:lnTo>
                  <a:pt x="0" y="3504"/>
                </a:lnTo>
                <a:lnTo>
                  <a:pt x="0" y="79991"/>
                </a:lnTo>
                <a:lnTo>
                  <a:pt x="0" y="79991"/>
                </a:lnTo>
                <a:lnTo>
                  <a:pt x="86" y="80675"/>
                </a:lnTo>
                <a:lnTo>
                  <a:pt x="342" y="81359"/>
                </a:lnTo>
                <a:lnTo>
                  <a:pt x="599" y="81957"/>
                </a:lnTo>
                <a:lnTo>
                  <a:pt x="1026" y="82470"/>
                </a:lnTo>
                <a:lnTo>
                  <a:pt x="1624" y="82897"/>
                </a:lnTo>
                <a:lnTo>
                  <a:pt x="2137" y="83239"/>
                </a:lnTo>
                <a:lnTo>
                  <a:pt x="2821" y="83410"/>
                </a:lnTo>
                <a:lnTo>
                  <a:pt x="3504" y="83495"/>
                </a:lnTo>
                <a:lnTo>
                  <a:pt x="52132" y="83495"/>
                </a:lnTo>
                <a:lnTo>
                  <a:pt x="51191" y="89990"/>
                </a:lnTo>
                <a:lnTo>
                  <a:pt x="51191" y="89990"/>
                </a:lnTo>
                <a:lnTo>
                  <a:pt x="50850" y="91272"/>
                </a:lnTo>
                <a:lnTo>
                  <a:pt x="50251" y="92640"/>
                </a:lnTo>
                <a:lnTo>
                  <a:pt x="49910" y="93238"/>
                </a:lnTo>
                <a:lnTo>
                  <a:pt x="49482" y="93836"/>
                </a:lnTo>
                <a:lnTo>
                  <a:pt x="49055" y="94349"/>
                </a:lnTo>
                <a:lnTo>
                  <a:pt x="48628" y="94862"/>
                </a:lnTo>
                <a:lnTo>
                  <a:pt x="43842" y="98024"/>
                </a:lnTo>
                <a:lnTo>
                  <a:pt x="43842" y="98024"/>
                </a:lnTo>
                <a:lnTo>
                  <a:pt x="43585" y="98280"/>
                </a:lnTo>
                <a:lnTo>
                  <a:pt x="43415" y="98536"/>
                </a:lnTo>
                <a:lnTo>
                  <a:pt x="43329" y="98878"/>
                </a:lnTo>
                <a:lnTo>
                  <a:pt x="43244" y="99220"/>
                </a:lnTo>
                <a:lnTo>
                  <a:pt x="43329" y="99562"/>
                </a:lnTo>
                <a:lnTo>
                  <a:pt x="43415" y="99818"/>
                </a:lnTo>
                <a:lnTo>
                  <a:pt x="43585" y="100160"/>
                </a:lnTo>
                <a:lnTo>
                  <a:pt x="43842" y="100417"/>
                </a:lnTo>
                <a:lnTo>
                  <a:pt x="43842" y="100417"/>
                </a:lnTo>
                <a:lnTo>
                  <a:pt x="44269" y="100588"/>
                </a:lnTo>
                <a:lnTo>
                  <a:pt x="44782" y="100673"/>
                </a:lnTo>
                <a:lnTo>
                  <a:pt x="65891" y="100673"/>
                </a:lnTo>
                <a:lnTo>
                  <a:pt x="86914" y="100673"/>
                </a:lnTo>
                <a:lnTo>
                  <a:pt x="86914" y="100673"/>
                </a:lnTo>
                <a:lnTo>
                  <a:pt x="87427" y="100588"/>
                </a:lnTo>
                <a:lnTo>
                  <a:pt x="87854" y="100417"/>
                </a:lnTo>
                <a:lnTo>
                  <a:pt x="87854" y="100417"/>
                </a:lnTo>
                <a:lnTo>
                  <a:pt x="88111" y="100160"/>
                </a:lnTo>
                <a:lnTo>
                  <a:pt x="88281" y="99818"/>
                </a:lnTo>
                <a:lnTo>
                  <a:pt x="88367" y="99562"/>
                </a:lnTo>
                <a:lnTo>
                  <a:pt x="88452" y="99220"/>
                </a:lnTo>
                <a:lnTo>
                  <a:pt x="88367" y="98878"/>
                </a:lnTo>
                <a:lnTo>
                  <a:pt x="88281" y="98536"/>
                </a:lnTo>
                <a:lnTo>
                  <a:pt x="88111" y="98280"/>
                </a:lnTo>
                <a:lnTo>
                  <a:pt x="87854" y="98024"/>
                </a:lnTo>
                <a:lnTo>
                  <a:pt x="83154" y="94862"/>
                </a:lnTo>
                <a:lnTo>
                  <a:pt x="83154" y="94862"/>
                </a:lnTo>
                <a:lnTo>
                  <a:pt x="83068" y="94862"/>
                </a:lnTo>
                <a:lnTo>
                  <a:pt x="83068" y="94862"/>
                </a:lnTo>
                <a:lnTo>
                  <a:pt x="82556" y="94349"/>
                </a:lnTo>
                <a:lnTo>
                  <a:pt x="82128" y="93836"/>
                </a:lnTo>
                <a:lnTo>
                  <a:pt x="81786" y="93238"/>
                </a:lnTo>
                <a:lnTo>
                  <a:pt x="81445" y="92640"/>
                </a:lnTo>
                <a:lnTo>
                  <a:pt x="80846" y="91272"/>
                </a:lnTo>
                <a:lnTo>
                  <a:pt x="80505" y="89990"/>
                </a:lnTo>
                <a:lnTo>
                  <a:pt x="79564" y="83495"/>
                </a:lnTo>
                <a:lnTo>
                  <a:pt x="128192" y="83495"/>
                </a:lnTo>
                <a:lnTo>
                  <a:pt x="128192" y="83495"/>
                </a:lnTo>
                <a:lnTo>
                  <a:pt x="128875" y="83410"/>
                </a:lnTo>
                <a:lnTo>
                  <a:pt x="129559" y="83239"/>
                </a:lnTo>
                <a:lnTo>
                  <a:pt x="130157" y="82897"/>
                </a:lnTo>
                <a:lnTo>
                  <a:pt x="130670" y="82470"/>
                </a:lnTo>
                <a:lnTo>
                  <a:pt x="131097" y="81957"/>
                </a:lnTo>
                <a:lnTo>
                  <a:pt x="131354" y="81359"/>
                </a:lnTo>
                <a:lnTo>
                  <a:pt x="131610" y="80675"/>
                </a:lnTo>
                <a:lnTo>
                  <a:pt x="131696" y="79991"/>
                </a:lnTo>
                <a:lnTo>
                  <a:pt x="131696" y="3504"/>
                </a:lnTo>
                <a:lnTo>
                  <a:pt x="131696" y="3504"/>
                </a:lnTo>
                <a:lnTo>
                  <a:pt x="131610" y="2735"/>
                </a:lnTo>
                <a:lnTo>
                  <a:pt x="131354" y="2137"/>
                </a:lnTo>
                <a:lnTo>
                  <a:pt x="131097" y="1538"/>
                </a:lnTo>
                <a:lnTo>
                  <a:pt x="130670" y="1026"/>
                </a:lnTo>
                <a:lnTo>
                  <a:pt x="130157" y="598"/>
                </a:lnTo>
                <a:lnTo>
                  <a:pt x="129559" y="257"/>
                </a:lnTo>
                <a:lnTo>
                  <a:pt x="128875" y="0"/>
                </a:lnTo>
                <a:lnTo>
                  <a:pt x="128192" y="0"/>
                </a:lnTo>
                <a:lnTo>
                  <a:pt x="128192" y="0"/>
                </a:lnTo>
                <a:close/>
                <a:moveTo>
                  <a:pt x="65891" y="80932"/>
                </a:moveTo>
                <a:lnTo>
                  <a:pt x="65891" y="80932"/>
                </a:lnTo>
                <a:lnTo>
                  <a:pt x="65463" y="80846"/>
                </a:lnTo>
                <a:lnTo>
                  <a:pt x="65036" y="80761"/>
                </a:lnTo>
                <a:lnTo>
                  <a:pt x="64694" y="80504"/>
                </a:lnTo>
                <a:lnTo>
                  <a:pt x="64352" y="80248"/>
                </a:lnTo>
                <a:lnTo>
                  <a:pt x="64096" y="79991"/>
                </a:lnTo>
                <a:lnTo>
                  <a:pt x="63925" y="79650"/>
                </a:lnTo>
                <a:lnTo>
                  <a:pt x="63840" y="79222"/>
                </a:lnTo>
                <a:lnTo>
                  <a:pt x="63754" y="78795"/>
                </a:lnTo>
                <a:lnTo>
                  <a:pt x="63754" y="78795"/>
                </a:lnTo>
                <a:lnTo>
                  <a:pt x="63840" y="78368"/>
                </a:lnTo>
                <a:lnTo>
                  <a:pt x="63925" y="78026"/>
                </a:lnTo>
                <a:lnTo>
                  <a:pt x="64096" y="77599"/>
                </a:lnTo>
                <a:lnTo>
                  <a:pt x="64352" y="77342"/>
                </a:lnTo>
                <a:lnTo>
                  <a:pt x="64694" y="77086"/>
                </a:lnTo>
                <a:lnTo>
                  <a:pt x="65036" y="76915"/>
                </a:lnTo>
                <a:lnTo>
                  <a:pt x="65463" y="76744"/>
                </a:lnTo>
                <a:lnTo>
                  <a:pt x="65891" y="76744"/>
                </a:lnTo>
                <a:lnTo>
                  <a:pt x="65891" y="76744"/>
                </a:lnTo>
                <a:lnTo>
                  <a:pt x="66233" y="76744"/>
                </a:lnTo>
                <a:lnTo>
                  <a:pt x="66660" y="76915"/>
                </a:lnTo>
                <a:lnTo>
                  <a:pt x="67002" y="77086"/>
                </a:lnTo>
                <a:lnTo>
                  <a:pt x="67344" y="77342"/>
                </a:lnTo>
                <a:lnTo>
                  <a:pt x="67600" y="77599"/>
                </a:lnTo>
                <a:lnTo>
                  <a:pt x="67771" y="78026"/>
                </a:lnTo>
                <a:lnTo>
                  <a:pt x="67856" y="78368"/>
                </a:lnTo>
                <a:lnTo>
                  <a:pt x="67942" y="78795"/>
                </a:lnTo>
                <a:lnTo>
                  <a:pt x="67942" y="78795"/>
                </a:lnTo>
                <a:lnTo>
                  <a:pt x="67856" y="79222"/>
                </a:lnTo>
                <a:lnTo>
                  <a:pt x="67771" y="79650"/>
                </a:lnTo>
                <a:lnTo>
                  <a:pt x="67600" y="79991"/>
                </a:lnTo>
                <a:lnTo>
                  <a:pt x="67344" y="80248"/>
                </a:lnTo>
                <a:lnTo>
                  <a:pt x="67002" y="80504"/>
                </a:lnTo>
                <a:lnTo>
                  <a:pt x="66660" y="80761"/>
                </a:lnTo>
                <a:lnTo>
                  <a:pt x="66233" y="80846"/>
                </a:lnTo>
                <a:lnTo>
                  <a:pt x="65891" y="80932"/>
                </a:lnTo>
                <a:lnTo>
                  <a:pt x="65891" y="80932"/>
                </a:lnTo>
                <a:close/>
                <a:moveTo>
                  <a:pt x="126568" y="74009"/>
                </a:moveTo>
                <a:lnTo>
                  <a:pt x="5128" y="74009"/>
                </a:lnTo>
                <a:lnTo>
                  <a:pt x="5128" y="4871"/>
                </a:lnTo>
                <a:lnTo>
                  <a:pt x="126568" y="4871"/>
                </a:lnTo>
                <a:lnTo>
                  <a:pt x="126568" y="7400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0" name="Google Shape;1780;p67"/>
          <p:cNvGrpSpPr/>
          <p:nvPr/>
        </p:nvGrpSpPr>
        <p:grpSpPr>
          <a:xfrm>
            <a:off x="8134303" y="4291453"/>
            <a:ext cx="1790275" cy="814043"/>
            <a:chOff x="1654675" y="1997765"/>
            <a:chExt cx="2109179" cy="959051"/>
          </a:xfrm>
        </p:grpSpPr>
        <p:sp>
          <p:nvSpPr>
            <p:cNvPr id="1781" name="Google Shape;1781;p67"/>
            <p:cNvSpPr/>
            <p:nvPr/>
          </p:nvSpPr>
          <p:spPr>
            <a:xfrm>
              <a:off x="3323197" y="2253480"/>
              <a:ext cx="440657" cy="703336"/>
            </a:xfrm>
            <a:custGeom>
              <a:avLst/>
              <a:gdLst/>
              <a:ahLst/>
              <a:cxnLst/>
              <a:rect l="l" t="t" r="r" b="b"/>
              <a:pathLst>
                <a:path w="11976" h="19115" extrusionOk="0">
                  <a:moveTo>
                    <a:pt x="0" y="1"/>
                  </a:moveTo>
                  <a:lnTo>
                    <a:pt x="0" y="17113"/>
                  </a:lnTo>
                  <a:lnTo>
                    <a:pt x="2002" y="17113"/>
                  </a:lnTo>
                  <a:lnTo>
                    <a:pt x="2002" y="16112"/>
                  </a:lnTo>
                  <a:lnTo>
                    <a:pt x="3002" y="16112"/>
                  </a:lnTo>
                  <a:lnTo>
                    <a:pt x="3002" y="15112"/>
                  </a:lnTo>
                  <a:lnTo>
                    <a:pt x="4003" y="15112"/>
                  </a:lnTo>
                  <a:lnTo>
                    <a:pt x="4003" y="14111"/>
                  </a:lnTo>
                  <a:lnTo>
                    <a:pt x="4971" y="14111"/>
                  </a:lnTo>
                  <a:lnTo>
                    <a:pt x="4971" y="16112"/>
                  </a:lnTo>
                  <a:lnTo>
                    <a:pt x="5971" y="16112"/>
                  </a:lnTo>
                  <a:lnTo>
                    <a:pt x="5971" y="18114"/>
                  </a:lnTo>
                  <a:lnTo>
                    <a:pt x="6972" y="18114"/>
                  </a:lnTo>
                  <a:lnTo>
                    <a:pt x="6972" y="19115"/>
                  </a:lnTo>
                  <a:lnTo>
                    <a:pt x="8973" y="19115"/>
                  </a:lnTo>
                  <a:lnTo>
                    <a:pt x="8973" y="18114"/>
                  </a:lnTo>
                  <a:lnTo>
                    <a:pt x="9974" y="18114"/>
                  </a:lnTo>
                  <a:lnTo>
                    <a:pt x="9974" y="16112"/>
                  </a:lnTo>
                  <a:lnTo>
                    <a:pt x="8973" y="16112"/>
                  </a:lnTo>
                  <a:lnTo>
                    <a:pt x="8973" y="14111"/>
                  </a:lnTo>
                  <a:lnTo>
                    <a:pt x="7973" y="14111"/>
                  </a:lnTo>
                  <a:lnTo>
                    <a:pt x="7973" y="13110"/>
                  </a:lnTo>
                  <a:lnTo>
                    <a:pt x="11976" y="13110"/>
                  </a:lnTo>
                  <a:lnTo>
                    <a:pt x="11976" y="12110"/>
                  </a:lnTo>
                  <a:lnTo>
                    <a:pt x="11976" y="11109"/>
                  </a:lnTo>
                  <a:lnTo>
                    <a:pt x="11042" y="11109"/>
                  </a:lnTo>
                  <a:lnTo>
                    <a:pt x="11042" y="11042"/>
                  </a:lnTo>
                  <a:lnTo>
                    <a:pt x="11042" y="10008"/>
                  </a:lnTo>
                  <a:lnTo>
                    <a:pt x="10041" y="10008"/>
                  </a:lnTo>
                  <a:lnTo>
                    <a:pt x="10041" y="9007"/>
                  </a:lnTo>
                  <a:lnTo>
                    <a:pt x="9040" y="9007"/>
                  </a:lnTo>
                  <a:lnTo>
                    <a:pt x="9040" y="8007"/>
                  </a:lnTo>
                  <a:lnTo>
                    <a:pt x="8039" y="8007"/>
                  </a:lnTo>
                  <a:lnTo>
                    <a:pt x="8039" y="7006"/>
                  </a:lnTo>
                  <a:lnTo>
                    <a:pt x="7039" y="7006"/>
                  </a:lnTo>
                  <a:lnTo>
                    <a:pt x="7039" y="6005"/>
                  </a:lnTo>
                  <a:lnTo>
                    <a:pt x="6038" y="6005"/>
                  </a:lnTo>
                  <a:lnTo>
                    <a:pt x="6038" y="5005"/>
                  </a:lnTo>
                  <a:lnTo>
                    <a:pt x="5037" y="5005"/>
                  </a:lnTo>
                  <a:lnTo>
                    <a:pt x="5037" y="4004"/>
                  </a:lnTo>
                  <a:lnTo>
                    <a:pt x="4037" y="4004"/>
                  </a:lnTo>
                  <a:lnTo>
                    <a:pt x="4037" y="3003"/>
                  </a:lnTo>
                  <a:lnTo>
                    <a:pt x="3036" y="3003"/>
                  </a:lnTo>
                  <a:lnTo>
                    <a:pt x="3036" y="2002"/>
                  </a:lnTo>
                  <a:lnTo>
                    <a:pt x="2035" y="2002"/>
                  </a:lnTo>
                  <a:lnTo>
                    <a:pt x="2035" y="1002"/>
                  </a:lnTo>
                  <a:lnTo>
                    <a:pt x="1001" y="1002"/>
                  </a:lnTo>
                  <a:lnTo>
                    <a:pt x="10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67"/>
            <p:cNvSpPr/>
            <p:nvPr/>
          </p:nvSpPr>
          <p:spPr>
            <a:xfrm>
              <a:off x="1654675" y="1997765"/>
              <a:ext cx="36869" cy="628459"/>
            </a:xfrm>
            <a:custGeom>
              <a:avLst/>
              <a:gdLst/>
              <a:ahLst/>
              <a:cxnLst/>
              <a:rect l="l" t="t" r="r" b="b"/>
              <a:pathLst>
                <a:path w="1002" h="17080" extrusionOk="0">
                  <a:moveTo>
                    <a:pt x="1" y="1"/>
                  </a:moveTo>
                  <a:lnTo>
                    <a:pt x="1" y="17079"/>
                  </a:lnTo>
                  <a:lnTo>
                    <a:pt x="1002" y="17079"/>
                  </a:lnTo>
                  <a:lnTo>
                    <a:pt x="1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67"/>
            <p:cNvSpPr/>
            <p:nvPr/>
          </p:nvSpPr>
          <p:spPr>
            <a:xfrm>
              <a:off x="1692758" y="2034597"/>
              <a:ext cx="36832" cy="36869"/>
            </a:xfrm>
            <a:custGeom>
              <a:avLst/>
              <a:gdLst/>
              <a:ahLst/>
              <a:cxnLst/>
              <a:rect l="l" t="t" r="r" b="b"/>
              <a:pathLst>
                <a:path w="1001" h="1002"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67"/>
            <p:cNvSpPr/>
            <p:nvPr/>
          </p:nvSpPr>
          <p:spPr>
            <a:xfrm>
              <a:off x="1729553" y="2072643"/>
              <a:ext cx="36869" cy="36869"/>
            </a:xfrm>
            <a:custGeom>
              <a:avLst/>
              <a:gdLst/>
              <a:ahLst/>
              <a:cxnLst/>
              <a:rect l="l" t="t" r="r" b="b"/>
              <a:pathLst>
                <a:path w="1002" h="1002"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67"/>
            <p:cNvSpPr/>
            <p:nvPr/>
          </p:nvSpPr>
          <p:spPr>
            <a:xfrm>
              <a:off x="1765170" y="2109474"/>
              <a:ext cx="36832" cy="36832"/>
            </a:xfrm>
            <a:custGeom>
              <a:avLst/>
              <a:gdLst/>
              <a:ahLst/>
              <a:cxnLst/>
              <a:rect l="l" t="t" r="r" b="b"/>
              <a:pathLst>
                <a:path w="1001" h="1001"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67"/>
            <p:cNvSpPr/>
            <p:nvPr/>
          </p:nvSpPr>
          <p:spPr>
            <a:xfrm>
              <a:off x="1803216" y="2146269"/>
              <a:ext cx="36832" cy="36869"/>
            </a:xfrm>
            <a:custGeom>
              <a:avLst/>
              <a:gdLst/>
              <a:ahLst/>
              <a:cxnLst/>
              <a:rect l="l" t="t" r="r" b="b"/>
              <a:pathLst>
                <a:path w="1001" h="1002" extrusionOk="0">
                  <a:moveTo>
                    <a:pt x="0" y="1"/>
                  </a:moveTo>
                  <a:lnTo>
                    <a:pt x="0"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67"/>
            <p:cNvSpPr/>
            <p:nvPr/>
          </p:nvSpPr>
          <p:spPr>
            <a:xfrm>
              <a:off x="1841262" y="2183101"/>
              <a:ext cx="36832" cy="36869"/>
            </a:xfrm>
            <a:custGeom>
              <a:avLst/>
              <a:gdLst/>
              <a:ahLst/>
              <a:cxnLst/>
              <a:rect l="l" t="t" r="r" b="b"/>
              <a:pathLst>
                <a:path w="1001"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67"/>
            <p:cNvSpPr/>
            <p:nvPr/>
          </p:nvSpPr>
          <p:spPr>
            <a:xfrm>
              <a:off x="1878057" y="2219933"/>
              <a:ext cx="36869" cy="36832"/>
            </a:xfrm>
            <a:custGeom>
              <a:avLst/>
              <a:gdLst/>
              <a:ahLst/>
              <a:cxnLst/>
              <a:rect l="l" t="t" r="r" b="b"/>
              <a:pathLst>
                <a:path w="1002" h="1001" extrusionOk="0">
                  <a:moveTo>
                    <a:pt x="1" y="0"/>
                  </a:moveTo>
                  <a:lnTo>
                    <a:pt x="1" y="1001"/>
                  </a:lnTo>
                  <a:lnTo>
                    <a:pt x="1002" y="1001"/>
                  </a:lnTo>
                  <a:lnTo>
                    <a:pt x="1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67"/>
            <p:cNvSpPr/>
            <p:nvPr/>
          </p:nvSpPr>
          <p:spPr>
            <a:xfrm>
              <a:off x="1914889" y="2256728"/>
              <a:ext cx="36869" cy="36869"/>
            </a:xfrm>
            <a:custGeom>
              <a:avLst/>
              <a:gdLst/>
              <a:ahLst/>
              <a:cxnLst/>
              <a:rect l="l" t="t" r="r" b="b"/>
              <a:pathLst>
                <a:path w="1002" h="1002" extrusionOk="0">
                  <a:moveTo>
                    <a:pt x="1" y="1"/>
                  </a:moveTo>
                  <a:lnTo>
                    <a:pt x="1"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67"/>
            <p:cNvSpPr/>
            <p:nvPr/>
          </p:nvSpPr>
          <p:spPr>
            <a:xfrm>
              <a:off x="1951721" y="2293559"/>
              <a:ext cx="36869" cy="36869"/>
            </a:xfrm>
            <a:custGeom>
              <a:avLst/>
              <a:gdLst/>
              <a:ahLst/>
              <a:cxnLst/>
              <a:rect l="l" t="t" r="r" b="b"/>
              <a:pathLst>
                <a:path w="1002"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67"/>
            <p:cNvSpPr/>
            <p:nvPr/>
          </p:nvSpPr>
          <p:spPr>
            <a:xfrm>
              <a:off x="1988553" y="2330391"/>
              <a:ext cx="36832" cy="36869"/>
            </a:xfrm>
            <a:custGeom>
              <a:avLst/>
              <a:gdLst/>
              <a:ahLst/>
              <a:cxnLst/>
              <a:rect l="l" t="t" r="r" b="b"/>
              <a:pathLst>
                <a:path w="1001" h="1002"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67"/>
            <p:cNvSpPr/>
            <p:nvPr/>
          </p:nvSpPr>
          <p:spPr>
            <a:xfrm>
              <a:off x="2025348" y="2367223"/>
              <a:ext cx="36869" cy="36832"/>
            </a:xfrm>
            <a:custGeom>
              <a:avLst/>
              <a:gdLst/>
              <a:ahLst/>
              <a:cxnLst/>
              <a:rect l="l" t="t" r="r" b="b"/>
              <a:pathLst>
                <a:path w="1002" h="1001" extrusionOk="0">
                  <a:moveTo>
                    <a:pt x="1" y="0"/>
                  </a:moveTo>
                  <a:lnTo>
                    <a:pt x="1" y="1001"/>
                  </a:lnTo>
                  <a:lnTo>
                    <a:pt x="1002" y="1001"/>
                  </a:lnTo>
                  <a:lnTo>
                    <a:pt x="1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67"/>
            <p:cNvSpPr/>
            <p:nvPr/>
          </p:nvSpPr>
          <p:spPr>
            <a:xfrm>
              <a:off x="2062179" y="2405269"/>
              <a:ext cx="36869" cy="36832"/>
            </a:xfrm>
            <a:custGeom>
              <a:avLst/>
              <a:gdLst/>
              <a:ahLst/>
              <a:cxnLst/>
              <a:rect l="l" t="t" r="r" b="b"/>
              <a:pathLst>
                <a:path w="1002" h="1001"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67"/>
            <p:cNvSpPr/>
            <p:nvPr/>
          </p:nvSpPr>
          <p:spPr>
            <a:xfrm>
              <a:off x="1914889" y="2442064"/>
              <a:ext cx="185373" cy="36869"/>
            </a:xfrm>
            <a:custGeom>
              <a:avLst/>
              <a:gdLst/>
              <a:ahLst/>
              <a:cxnLst/>
              <a:rect l="l" t="t" r="r" b="b"/>
              <a:pathLst>
                <a:path w="5038" h="1002" extrusionOk="0">
                  <a:moveTo>
                    <a:pt x="1" y="1"/>
                  </a:moveTo>
                  <a:lnTo>
                    <a:pt x="1" y="1002"/>
                  </a:lnTo>
                  <a:lnTo>
                    <a:pt x="5038" y="1002"/>
                  </a:lnTo>
                  <a:lnTo>
                    <a:pt x="50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67"/>
            <p:cNvSpPr/>
            <p:nvPr/>
          </p:nvSpPr>
          <p:spPr>
            <a:xfrm>
              <a:off x="1914889" y="2478895"/>
              <a:ext cx="36869" cy="36869"/>
            </a:xfrm>
            <a:custGeom>
              <a:avLst/>
              <a:gdLst/>
              <a:ahLst/>
              <a:cxnLst/>
              <a:rect l="l" t="t" r="r" b="b"/>
              <a:pathLst>
                <a:path w="1002" h="1002" extrusionOk="0">
                  <a:moveTo>
                    <a:pt x="1" y="1"/>
                  </a:moveTo>
                  <a:lnTo>
                    <a:pt x="1"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67"/>
            <p:cNvSpPr/>
            <p:nvPr/>
          </p:nvSpPr>
          <p:spPr>
            <a:xfrm>
              <a:off x="1803216" y="2478895"/>
              <a:ext cx="36832" cy="36869"/>
            </a:xfrm>
            <a:custGeom>
              <a:avLst/>
              <a:gdLst/>
              <a:ahLst/>
              <a:cxnLst/>
              <a:rect l="l" t="t" r="r" b="b"/>
              <a:pathLst>
                <a:path w="1001"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67"/>
            <p:cNvSpPr/>
            <p:nvPr/>
          </p:nvSpPr>
          <p:spPr>
            <a:xfrm>
              <a:off x="1841262" y="2515727"/>
              <a:ext cx="36832" cy="73664"/>
            </a:xfrm>
            <a:custGeom>
              <a:avLst/>
              <a:gdLst/>
              <a:ahLst/>
              <a:cxnLst/>
              <a:rect l="l" t="t" r="r" b="b"/>
              <a:pathLst>
                <a:path w="1001" h="2002" extrusionOk="0">
                  <a:moveTo>
                    <a:pt x="0" y="0"/>
                  </a:moveTo>
                  <a:lnTo>
                    <a:pt x="0" y="2002"/>
                  </a:lnTo>
                  <a:lnTo>
                    <a:pt x="1001" y="2002"/>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67"/>
            <p:cNvSpPr/>
            <p:nvPr/>
          </p:nvSpPr>
          <p:spPr>
            <a:xfrm>
              <a:off x="1878057" y="2589354"/>
              <a:ext cx="36869" cy="73700"/>
            </a:xfrm>
            <a:custGeom>
              <a:avLst/>
              <a:gdLst/>
              <a:ahLst/>
              <a:cxnLst/>
              <a:rect l="l" t="t" r="r" b="b"/>
              <a:pathLst>
                <a:path w="1002" h="2003" extrusionOk="0">
                  <a:moveTo>
                    <a:pt x="1" y="1"/>
                  </a:moveTo>
                  <a:lnTo>
                    <a:pt x="1" y="2002"/>
                  </a:lnTo>
                  <a:lnTo>
                    <a:pt x="1002" y="2002"/>
                  </a:lnTo>
                  <a:lnTo>
                    <a:pt x="1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67"/>
            <p:cNvSpPr/>
            <p:nvPr/>
          </p:nvSpPr>
          <p:spPr>
            <a:xfrm>
              <a:off x="1914889" y="2663017"/>
              <a:ext cx="73700" cy="36832"/>
            </a:xfrm>
            <a:custGeom>
              <a:avLst/>
              <a:gdLst/>
              <a:ahLst/>
              <a:cxnLst/>
              <a:rect l="l" t="t" r="r" b="b"/>
              <a:pathLst>
                <a:path w="2003" h="1001" extrusionOk="0">
                  <a:moveTo>
                    <a:pt x="1" y="0"/>
                  </a:moveTo>
                  <a:lnTo>
                    <a:pt x="1" y="1001"/>
                  </a:lnTo>
                  <a:lnTo>
                    <a:pt x="2002" y="1001"/>
                  </a:lnTo>
                  <a:lnTo>
                    <a:pt x="2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67"/>
            <p:cNvSpPr/>
            <p:nvPr/>
          </p:nvSpPr>
          <p:spPr>
            <a:xfrm>
              <a:off x="1951721" y="2515727"/>
              <a:ext cx="36869" cy="73664"/>
            </a:xfrm>
            <a:custGeom>
              <a:avLst/>
              <a:gdLst/>
              <a:ahLst/>
              <a:cxnLst/>
              <a:rect l="l" t="t" r="r" b="b"/>
              <a:pathLst>
                <a:path w="1002" h="2002" extrusionOk="0">
                  <a:moveTo>
                    <a:pt x="0" y="0"/>
                  </a:moveTo>
                  <a:lnTo>
                    <a:pt x="0" y="2002"/>
                  </a:lnTo>
                  <a:lnTo>
                    <a:pt x="1001" y="2002"/>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67"/>
            <p:cNvSpPr/>
            <p:nvPr/>
          </p:nvSpPr>
          <p:spPr>
            <a:xfrm>
              <a:off x="1988553" y="2589354"/>
              <a:ext cx="36832" cy="73700"/>
            </a:xfrm>
            <a:custGeom>
              <a:avLst/>
              <a:gdLst/>
              <a:ahLst/>
              <a:cxnLst/>
              <a:rect l="l" t="t" r="r" b="b"/>
              <a:pathLst>
                <a:path w="1001" h="2003" extrusionOk="0">
                  <a:moveTo>
                    <a:pt x="0" y="1"/>
                  </a:moveTo>
                  <a:lnTo>
                    <a:pt x="0" y="2002"/>
                  </a:lnTo>
                  <a:lnTo>
                    <a:pt x="1001" y="2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67"/>
            <p:cNvSpPr/>
            <p:nvPr/>
          </p:nvSpPr>
          <p:spPr>
            <a:xfrm>
              <a:off x="1765170" y="2515727"/>
              <a:ext cx="36832" cy="36869"/>
            </a:xfrm>
            <a:custGeom>
              <a:avLst/>
              <a:gdLst/>
              <a:ahLst/>
              <a:cxnLst/>
              <a:rect l="l" t="t" r="r" b="b"/>
              <a:pathLst>
                <a:path w="1001" h="1002"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67"/>
            <p:cNvSpPr/>
            <p:nvPr/>
          </p:nvSpPr>
          <p:spPr>
            <a:xfrm>
              <a:off x="1729553" y="2552559"/>
              <a:ext cx="36869" cy="36832"/>
            </a:xfrm>
            <a:custGeom>
              <a:avLst/>
              <a:gdLst/>
              <a:ahLst/>
              <a:cxnLst/>
              <a:rect l="l" t="t" r="r" b="b"/>
              <a:pathLst>
                <a:path w="1002" h="1001"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67"/>
            <p:cNvSpPr/>
            <p:nvPr/>
          </p:nvSpPr>
          <p:spPr>
            <a:xfrm>
              <a:off x="1692758" y="2589354"/>
              <a:ext cx="36832" cy="36869"/>
            </a:xfrm>
            <a:custGeom>
              <a:avLst/>
              <a:gdLst/>
              <a:ahLst/>
              <a:cxnLst/>
              <a:rect l="l" t="t" r="r" b="b"/>
              <a:pathLst>
                <a:path w="1001"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776;p67">
            <a:extLst>
              <a:ext uri="{FF2B5EF4-FFF2-40B4-BE49-F238E27FC236}">
                <a16:creationId xmlns:a16="http://schemas.microsoft.com/office/drawing/2014/main" id="{E7EE7D45-6474-8821-5AAE-CCDB0419F171}"/>
              </a:ext>
            </a:extLst>
          </p:cNvPr>
          <p:cNvSpPr txBox="1">
            <a:spLocks/>
          </p:cNvSpPr>
          <p:nvPr/>
        </p:nvSpPr>
        <p:spPr>
          <a:xfrm>
            <a:off x="574533" y="2976402"/>
            <a:ext cx="3931800" cy="1356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500"/>
              <a:buFont typeface="Fira Code"/>
              <a:buNone/>
              <a:defRPr sz="1500" b="0" i="0" u="none" strike="noStrike" cap="none">
                <a:solidFill>
                  <a:schemeClr val="dk1"/>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1500"/>
              <a:buFont typeface="Fira Code"/>
              <a:buNone/>
              <a:defRPr sz="15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1500"/>
              <a:buFont typeface="Fira Code"/>
              <a:buNone/>
              <a:defRPr sz="15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1500"/>
              <a:buFont typeface="Fira Code"/>
              <a:buNone/>
              <a:defRPr sz="15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1500"/>
              <a:buFont typeface="Fira Code"/>
              <a:buNone/>
              <a:defRPr sz="15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1500"/>
              <a:buFont typeface="Fira Code"/>
              <a:buNone/>
              <a:defRPr sz="15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1500"/>
              <a:buFont typeface="Fira Code"/>
              <a:buNone/>
              <a:defRPr sz="15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1500"/>
              <a:buFont typeface="Fira Code"/>
              <a:buNone/>
              <a:defRPr sz="15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1500"/>
              <a:buFont typeface="Fira Code"/>
              <a:buNone/>
              <a:defRPr sz="1500" b="0" i="0" u="none" strike="noStrike" cap="none">
                <a:solidFill>
                  <a:schemeClr val="dk1"/>
                </a:solidFill>
                <a:latin typeface="Fira Code"/>
                <a:ea typeface="Fira Code"/>
                <a:cs typeface="Fira Code"/>
                <a:sym typeface="Fira Code"/>
              </a:defRPr>
            </a:lvl9pPr>
          </a:lstStyle>
          <a:p>
            <a:pPr marL="0" indent="0"/>
            <a:r>
              <a:rPr lang="en-GB" b="1"/>
              <a:t>Protocols Used</a:t>
            </a:r>
            <a:r>
              <a:rPr lang="en-GB"/>
              <a:t>:</a:t>
            </a:r>
          </a:p>
          <a:p>
            <a:pPr marL="285750" indent="-285750">
              <a:buFont typeface="Arial" panose="020B0604020202020204" pitchFamily="34" charset="0"/>
              <a:buChar char="•"/>
            </a:pPr>
            <a:r>
              <a:rPr lang="en-GB" sz="1400"/>
              <a:t>OpenID Connect: Web application authentication</a:t>
            </a:r>
            <a:endParaRPr lang="en-GB"/>
          </a:p>
          <a:p>
            <a:pPr marL="285750" indent="-285750">
              <a:buFont typeface="Arial" panose="020B0604020202020204" pitchFamily="34" charset="0"/>
              <a:buChar char="•"/>
            </a:pPr>
            <a:endParaRPr lang="en-GB">
              <a:highlight>
                <a:srgbClr val="FFFF00"/>
              </a:highlight>
            </a:endParaRPr>
          </a:p>
          <a:p>
            <a:pPr marL="0" indent="0"/>
            <a:r>
              <a:rPr lang="en-GB" b="1"/>
              <a:t>Security Measures:</a:t>
            </a:r>
          </a:p>
          <a:p>
            <a:pPr marL="285750" indent="-285750">
              <a:buFont typeface="Arial" panose="020B0604020202020204" pitchFamily="34" charset="0"/>
              <a:buChar char="•"/>
            </a:pPr>
            <a:r>
              <a:rPr lang="en-GB"/>
              <a:t>Prevent CSRF attack using HTTP-only cookies</a:t>
            </a:r>
            <a:endParaRPr lang="en-GB">
              <a:highlight>
                <a:srgbClr val="FFFF00"/>
              </a:highlight>
            </a:endParaRPr>
          </a:p>
          <a:p>
            <a:pPr marL="285750" indent="-285750">
              <a:buFont typeface="Arial" panose="020B0604020202020204" pitchFamily="34" charset="0"/>
              <a:buChar char="•"/>
            </a:pPr>
            <a:endParaRPr lang="en-GB">
              <a:highlight>
                <a:srgbClr val="FFFF00"/>
              </a:highlight>
            </a:endParaRPr>
          </a:p>
        </p:txBody>
      </p:sp>
      <p:pic>
        <p:nvPicPr>
          <p:cNvPr id="3" name="Marcador de Posição de Conteúdo 4">
            <a:extLst>
              <a:ext uri="{FF2B5EF4-FFF2-40B4-BE49-F238E27FC236}">
                <a16:creationId xmlns:a16="http://schemas.microsoft.com/office/drawing/2014/main" id="{2120BE5F-3936-B143-9A6E-B6CBC17258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9433" y="1994888"/>
            <a:ext cx="919213" cy="935088"/>
          </a:xfrm>
          <a:prstGeom prst="rect">
            <a:avLst/>
          </a:prstGeom>
        </p:spPr>
      </p:pic>
      <p:pic>
        <p:nvPicPr>
          <p:cNvPr id="4" name="Imagem 3">
            <a:extLst>
              <a:ext uri="{FF2B5EF4-FFF2-40B4-BE49-F238E27FC236}">
                <a16:creationId xmlns:a16="http://schemas.microsoft.com/office/drawing/2014/main" id="{AB9FB180-D46F-84EF-31A4-4DBCCC23BA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23041" y="2061513"/>
            <a:ext cx="863651" cy="804126"/>
          </a:xfrm>
          <a:prstGeom prst="rect">
            <a:avLst/>
          </a:prstGeom>
        </p:spPr>
      </p:pic>
      <p:sp>
        <p:nvSpPr>
          <p:cNvPr id="5" name="CaixaDeTexto 4">
            <a:extLst>
              <a:ext uri="{FF2B5EF4-FFF2-40B4-BE49-F238E27FC236}">
                <a16:creationId xmlns:a16="http://schemas.microsoft.com/office/drawing/2014/main" id="{A60B15C0-5081-7DEC-B14E-E1C6DF352614}"/>
              </a:ext>
            </a:extLst>
          </p:cNvPr>
          <p:cNvSpPr txBox="1"/>
          <p:nvPr/>
        </p:nvSpPr>
        <p:spPr>
          <a:xfrm>
            <a:off x="8763562" y="4723941"/>
            <a:ext cx="383438" cy="307777"/>
          </a:xfrm>
          <a:prstGeom prst="rect">
            <a:avLst/>
          </a:prstGeom>
          <a:noFill/>
        </p:spPr>
        <p:txBody>
          <a:bodyPr wrap="none" rtlCol="0">
            <a:spAutoFit/>
          </a:bodyPr>
          <a:lstStyle/>
          <a:p>
            <a:r>
              <a:rPr lang="en-GB"/>
              <a:t>14</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2" name="Google Shape;982;p46"/>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Website Navigation Diagram</a:t>
            </a:r>
            <a:endParaRPr/>
          </a:p>
        </p:txBody>
      </p:sp>
      <p:pic>
        <p:nvPicPr>
          <p:cNvPr id="5" name="Picture 5" descr="A picture containing diagram&#10;&#10;Description automatically generated">
            <a:extLst>
              <a:ext uri="{FF2B5EF4-FFF2-40B4-BE49-F238E27FC236}">
                <a16:creationId xmlns:a16="http://schemas.microsoft.com/office/drawing/2014/main" id="{3C2D8AEE-B14E-B393-6506-AB10381110FB}"/>
              </a:ext>
            </a:extLst>
          </p:cNvPr>
          <p:cNvPicPr>
            <a:picLocks noChangeAspect="1"/>
          </p:cNvPicPr>
          <p:nvPr/>
        </p:nvPicPr>
        <p:blipFill>
          <a:blip r:embed="rId3"/>
          <a:stretch>
            <a:fillRect/>
          </a:stretch>
        </p:blipFill>
        <p:spPr>
          <a:xfrm>
            <a:off x="2914650" y="1015699"/>
            <a:ext cx="3314700" cy="3953477"/>
          </a:xfrm>
          <a:prstGeom prst="rect">
            <a:avLst/>
          </a:prstGeom>
        </p:spPr>
      </p:pic>
      <p:sp>
        <p:nvSpPr>
          <p:cNvPr id="2" name="CaixaDeTexto 1">
            <a:extLst>
              <a:ext uri="{FF2B5EF4-FFF2-40B4-BE49-F238E27FC236}">
                <a16:creationId xmlns:a16="http://schemas.microsoft.com/office/drawing/2014/main" id="{5FFA424D-5A8B-E2D0-CFEF-8C986991CE37}"/>
              </a:ext>
            </a:extLst>
          </p:cNvPr>
          <p:cNvSpPr txBox="1"/>
          <p:nvPr/>
        </p:nvSpPr>
        <p:spPr>
          <a:xfrm>
            <a:off x="8763562" y="4723941"/>
            <a:ext cx="383438" cy="307777"/>
          </a:xfrm>
          <a:prstGeom prst="rect">
            <a:avLst/>
          </a:prstGeom>
          <a:noFill/>
        </p:spPr>
        <p:txBody>
          <a:bodyPr wrap="none" rtlCol="0">
            <a:spAutoFit/>
          </a:bodyPr>
          <a:lstStyle/>
          <a:p>
            <a:r>
              <a:rPr lang="en-GB"/>
              <a:t>15</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pic>
        <p:nvPicPr>
          <p:cNvPr id="6" name="Imagem 5">
            <a:extLst>
              <a:ext uri="{FF2B5EF4-FFF2-40B4-BE49-F238E27FC236}">
                <a16:creationId xmlns:a16="http://schemas.microsoft.com/office/drawing/2014/main" id="{023B22EE-A6DD-E15B-0362-4613D61C9FF3}"/>
              </a:ext>
            </a:extLst>
          </p:cNvPr>
          <p:cNvPicPr>
            <a:picLocks noChangeAspect="1"/>
          </p:cNvPicPr>
          <p:nvPr/>
        </p:nvPicPr>
        <p:blipFill>
          <a:blip r:embed="rId3"/>
          <a:stretch>
            <a:fillRect/>
          </a:stretch>
        </p:blipFill>
        <p:spPr>
          <a:xfrm>
            <a:off x="380092" y="1458085"/>
            <a:ext cx="8383815" cy="3072602"/>
          </a:xfrm>
          <a:prstGeom prst="rect">
            <a:avLst/>
          </a:prstGeom>
        </p:spPr>
      </p:pic>
      <p:sp>
        <p:nvSpPr>
          <p:cNvPr id="982" name="Google Shape;982;p46"/>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Website navigation demo - HOME</a:t>
            </a:r>
            <a:endParaRPr/>
          </a:p>
        </p:txBody>
      </p:sp>
      <p:sp>
        <p:nvSpPr>
          <p:cNvPr id="2" name="CaixaDeTexto 1">
            <a:extLst>
              <a:ext uri="{FF2B5EF4-FFF2-40B4-BE49-F238E27FC236}">
                <a16:creationId xmlns:a16="http://schemas.microsoft.com/office/drawing/2014/main" id="{FCDACBE4-9145-F0F8-44B3-E22664288A03}"/>
              </a:ext>
            </a:extLst>
          </p:cNvPr>
          <p:cNvSpPr txBox="1"/>
          <p:nvPr/>
        </p:nvSpPr>
        <p:spPr>
          <a:xfrm>
            <a:off x="8763562" y="4723941"/>
            <a:ext cx="383438" cy="307777"/>
          </a:xfrm>
          <a:prstGeom prst="rect">
            <a:avLst/>
          </a:prstGeom>
          <a:noFill/>
        </p:spPr>
        <p:txBody>
          <a:bodyPr wrap="none" rtlCol="0">
            <a:spAutoFit/>
          </a:bodyPr>
          <a:lstStyle/>
          <a:p>
            <a:r>
              <a:rPr lang="en-GB"/>
              <a:t>16</a:t>
            </a:r>
          </a:p>
        </p:txBody>
      </p:sp>
    </p:spTree>
    <p:extLst>
      <p:ext uri="{BB962C8B-B14F-4D97-AF65-F5344CB8AC3E}">
        <p14:creationId xmlns:p14="http://schemas.microsoft.com/office/powerpoint/2010/main" val="1414170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pic>
        <p:nvPicPr>
          <p:cNvPr id="11" name="Imagem 10">
            <a:extLst>
              <a:ext uri="{FF2B5EF4-FFF2-40B4-BE49-F238E27FC236}">
                <a16:creationId xmlns:a16="http://schemas.microsoft.com/office/drawing/2014/main" id="{4A805479-4033-C95A-576E-9F3D07ECD0C5}"/>
              </a:ext>
            </a:extLst>
          </p:cNvPr>
          <p:cNvPicPr>
            <a:picLocks noChangeAspect="1"/>
          </p:cNvPicPr>
          <p:nvPr/>
        </p:nvPicPr>
        <p:blipFill>
          <a:blip r:embed="rId3"/>
          <a:stretch>
            <a:fillRect/>
          </a:stretch>
        </p:blipFill>
        <p:spPr>
          <a:xfrm>
            <a:off x="1442434" y="1233098"/>
            <a:ext cx="5730568" cy="3564281"/>
          </a:xfrm>
          <a:prstGeom prst="rect">
            <a:avLst/>
          </a:prstGeom>
        </p:spPr>
      </p:pic>
      <p:sp>
        <p:nvSpPr>
          <p:cNvPr id="982" name="Google Shape;982;p46"/>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Website navigation demo – Sign Up</a:t>
            </a:r>
            <a:endParaRPr/>
          </a:p>
        </p:txBody>
      </p:sp>
      <p:sp>
        <p:nvSpPr>
          <p:cNvPr id="2" name="CaixaDeTexto 1">
            <a:extLst>
              <a:ext uri="{FF2B5EF4-FFF2-40B4-BE49-F238E27FC236}">
                <a16:creationId xmlns:a16="http://schemas.microsoft.com/office/drawing/2014/main" id="{E8430C57-6425-00D5-B62F-E4405FB831B8}"/>
              </a:ext>
            </a:extLst>
          </p:cNvPr>
          <p:cNvSpPr txBox="1"/>
          <p:nvPr/>
        </p:nvSpPr>
        <p:spPr>
          <a:xfrm>
            <a:off x="8763562" y="4723941"/>
            <a:ext cx="383438" cy="307777"/>
          </a:xfrm>
          <a:prstGeom prst="rect">
            <a:avLst/>
          </a:prstGeom>
          <a:noFill/>
        </p:spPr>
        <p:txBody>
          <a:bodyPr wrap="none" rtlCol="0">
            <a:spAutoFit/>
          </a:bodyPr>
          <a:lstStyle/>
          <a:p>
            <a:r>
              <a:rPr lang="en-GB"/>
              <a:t>17</a:t>
            </a:r>
          </a:p>
        </p:txBody>
      </p:sp>
    </p:spTree>
    <p:extLst>
      <p:ext uri="{BB962C8B-B14F-4D97-AF65-F5344CB8AC3E}">
        <p14:creationId xmlns:p14="http://schemas.microsoft.com/office/powerpoint/2010/main" val="2991328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pic>
        <p:nvPicPr>
          <p:cNvPr id="9" name="Imagem 8">
            <a:extLst>
              <a:ext uri="{FF2B5EF4-FFF2-40B4-BE49-F238E27FC236}">
                <a16:creationId xmlns:a16="http://schemas.microsoft.com/office/drawing/2014/main" id="{16A91CA7-18D8-D418-4582-6E91D6483A32}"/>
              </a:ext>
            </a:extLst>
          </p:cNvPr>
          <p:cNvPicPr>
            <a:picLocks noChangeAspect="1"/>
          </p:cNvPicPr>
          <p:nvPr/>
        </p:nvPicPr>
        <p:blipFill>
          <a:blip r:embed="rId3"/>
          <a:stretch>
            <a:fillRect/>
          </a:stretch>
        </p:blipFill>
        <p:spPr>
          <a:xfrm>
            <a:off x="1423115" y="1041259"/>
            <a:ext cx="6024790" cy="3756041"/>
          </a:xfrm>
          <a:prstGeom prst="rect">
            <a:avLst/>
          </a:prstGeom>
        </p:spPr>
      </p:pic>
      <p:sp>
        <p:nvSpPr>
          <p:cNvPr id="982" name="Google Shape;982;p46"/>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Website navigation demo – Sign In</a:t>
            </a:r>
            <a:endParaRPr/>
          </a:p>
        </p:txBody>
      </p:sp>
      <p:sp>
        <p:nvSpPr>
          <p:cNvPr id="2" name="CaixaDeTexto 1">
            <a:extLst>
              <a:ext uri="{FF2B5EF4-FFF2-40B4-BE49-F238E27FC236}">
                <a16:creationId xmlns:a16="http://schemas.microsoft.com/office/drawing/2014/main" id="{9E6B45B1-236A-C12C-06BD-BFC850963D56}"/>
              </a:ext>
            </a:extLst>
          </p:cNvPr>
          <p:cNvSpPr txBox="1"/>
          <p:nvPr/>
        </p:nvSpPr>
        <p:spPr>
          <a:xfrm>
            <a:off x="8763562" y="4723941"/>
            <a:ext cx="383438" cy="307777"/>
          </a:xfrm>
          <a:prstGeom prst="rect">
            <a:avLst/>
          </a:prstGeom>
          <a:noFill/>
        </p:spPr>
        <p:txBody>
          <a:bodyPr wrap="none" rtlCol="0">
            <a:spAutoFit/>
          </a:bodyPr>
          <a:lstStyle/>
          <a:p>
            <a:r>
              <a:rPr lang="en-GB"/>
              <a:t>18</a:t>
            </a:r>
          </a:p>
        </p:txBody>
      </p:sp>
    </p:spTree>
    <p:extLst>
      <p:ext uri="{BB962C8B-B14F-4D97-AF65-F5344CB8AC3E}">
        <p14:creationId xmlns:p14="http://schemas.microsoft.com/office/powerpoint/2010/main" val="7459920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pic>
        <p:nvPicPr>
          <p:cNvPr id="4" name="Imagem 3">
            <a:extLst>
              <a:ext uri="{FF2B5EF4-FFF2-40B4-BE49-F238E27FC236}">
                <a16:creationId xmlns:a16="http://schemas.microsoft.com/office/drawing/2014/main" id="{D56886E7-7242-BD9D-364A-EE9D4D4F8E12}"/>
              </a:ext>
            </a:extLst>
          </p:cNvPr>
          <p:cNvPicPr>
            <a:picLocks noChangeAspect="1"/>
          </p:cNvPicPr>
          <p:nvPr/>
        </p:nvPicPr>
        <p:blipFill>
          <a:blip r:embed="rId3"/>
          <a:stretch>
            <a:fillRect/>
          </a:stretch>
        </p:blipFill>
        <p:spPr>
          <a:xfrm>
            <a:off x="477736" y="1223383"/>
            <a:ext cx="8420639" cy="3702786"/>
          </a:xfrm>
          <a:prstGeom prst="rect">
            <a:avLst/>
          </a:prstGeom>
        </p:spPr>
      </p:pic>
      <p:sp>
        <p:nvSpPr>
          <p:cNvPr id="982" name="Google Shape;982;p46"/>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Website navigation demo – Devices</a:t>
            </a:r>
            <a:endParaRPr/>
          </a:p>
        </p:txBody>
      </p:sp>
      <p:sp>
        <p:nvSpPr>
          <p:cNvPr id="2" name="CaixaDeTexto 1">
            <a:extLst>
              <a:ext uri="{FF2B5EF4-FFF2-40B4-BE49-F238E27FC236}">
                <a16:creationId xmlns:a16="http://schemas.microsoft.com/office/drawing/2014/main" id="{B0D8AA94-9863-CA0D-22AA-4E599A0AE055}"/>
              </a:ext>
            </a:extLst>
          </p:cNvPr>
          <p:cNvSpPr txBox="1"/>
          <p:nvPr/>
        </p:nvSpPr>
        <p:spPr>
          <a:xfrm>
            <a:off x="8763562" y="4723941"/>
            <a:ext cx="383438" cy="307777"/>
          </a:xfrm>
          <a:prstGeom prst="rect">
            <a:avLst/>
          </a:prstGeom>
          <a:noFill/>
        </p:spPr>
        <p:txBody>
          <a:bodyPr wrap="none" rtlCol="0">
            <a:spAutoFit/>
          </a:bodyPr>
          <a:lstStyle/>
          <a:p>
            <a:r>
              <a:rPr lang="en-GB"/>
              <a:t>19</a:t>
            </a:r>
          </a:p>
        </p:txBody>
      </p:sp>
    </p:spTree>
    <p:extLst>
      <p:ext uri="{BB962C8B-B14F-4D97-AF65-F5344CB8AC3E}">
        <p14:creationId xmlns:p14="http://schemas.microsoft.com/office/powerpoint/2010/main" val="2683863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40"/>
          <p:cNvSpPr txBox="1">
            <a:spLocks noGrp="1"/>
          </p:cNvSpPr>
          <p:nvPr>
            <p:ph type="title"/>
          </p:nvPr>
        </p:nvSpPr>
        <p:spPr>
          <a:xfrm>
            <a:off x="1908675" y="2364788"/>
            <a:ext cx="5326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Project overview</a:t>
            </a:r>
            <a:endParaRPr/>
          </a:p>
        </p:txBody>
      </p:sp>
      <p:sp>
        <p:nvSpPr>
          <p:cNvPr id="795" name="Google Shape;795;p40"/>
          <p:cNvSpPr txBox="1">
            <a:spLocks noGrp="1"/>
          </p:cNvSpPr>
          <p:nvPr>
            <p:ph type="subTitle" idx="1"/>
          </p:nvPr>
        </p:nvSpPr>
        <p:spPr>
          <a:xfrm>
            <a:off x="1908825" y="3310913"/>
            <a:ext cx="5326500" cy="30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96" name="Google Shape;796;p40"/>
          <p:cNvSpPr txBox="1">
            <a:spLocks noGrp="1"/>
          </p:cNvSpPr>
          <p:nvPr>
            <p:ph type="title" idx="2"/>
          </p:nvPr>
        </p:nvSpPr>
        <p:spPr>
          <a:xfrm>
            <a:off x="2996625" y="1522988"/>
            <a:ext cx="315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797" name="Google Shape;797;p40"/>
          <p:cNvGrpSpPr/>
          <p:nvPr/>
        </p:nvGrpSpPr>
        <p:grpSpPr>
          <a:xfrm>
            <a:off x="5454124" y="661324"/>
            <a:ext cx="2058986" cy="943002"/>
            <a:chOff x="5454124" y="661324"/>
            <a:chExt cx="2058986" cy="943002"/>
          </a:xfrm>
        </p:grpSpPr>
        <p:grpSp>
          <p:nvGrpSpPr>
            <p:cNvPr id="798" name="Google Shape;798;p40"/>
            <p:cNvGrpSpPr/>
            <p:nvPr/>
          </p:nvGrpSpPr>
          <p:grpSpPr>
            <a:xfrm>
              <a:off x="5454124" y="661324"/>
              <a:ext cx="2058986" cy="943002"/>
              <a:chOff x="5865009" y="2043415"/>
              <a:chExt cx="1098126" cy="639627"/>
            </a:xfrm>
          </p:grpSpPr>
          <p:sp>
            <p:nvSpPr>
              <p:cNvPr id="799" name="Google Shape;799;p40"/>
              <p:cNvSpPr/>
              <p:nvPr/>
            </p:nvSpPr>
            <p:spPr>
              <a:xfrm>
                <a:off x="6011266" y="2572732"/>
                <a:ext cx="22096" cy="89395"/>
              </a:xfrm>
              <a:custGeom>
                <a:avLst/>
                <a:gdLst/>
                <a:ahLst/>
                <a:cxnLst/>
                <a:rect l="l" t="t" r="r" b="b"/>
                <a:pathLst>
                  <a:path w="635" h="2569" extrusionOk="0">
                    <a:moveTo>
                      <a:pt x="0" y="0"/>
                    </a:moveTo>
                    <a:lnTo>
                      <a:pt x="0" y="2569"/>
                    </a:lnTo>
                    <a:lnTo>
                      <a:pt x="634" y="2569"/>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0"/>
              <p:cNvSpPr/>
              <p:nvPr/>
            </p:nvSpPr>
            <p:spPr>
              <a:xfrm>
                <a:off x="6033328" y="2660945"/>
                <a:ext cx="20913" cy="22096"/>
              </a:xfrm>
              <a:custGeom>
                <a:avLst/>
                <a:gdLst/>
                <a:ahLst/>
                <a:cxnLst/>
                <a:rect l="l" t="t" r="r" b="b"/>
                <a:pathLst>
                  <a:path w="601" h="635" extrusionOk="0">
                    <a:moveTo>
                      <a:pt x="0" y="1"/>
                    </a:moveTo>
                    <a:lnTo>
                      <a:pt x="0" y="634"/>
                    </a:lnTo>
                    <a:lnTo>
                      <a:pt x="601" y="634"/>
                    </a:lnTo>
                    <a:lnTo>
                      <a:pt x="6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0"/>
              <p:cNvSpPr/>
              <p:nvPr/>
            </p:nvSpPr>
            <p:spPr>
              <a:xfrm>
                <a:off x="6054207" y="2640066"/>
                <a:ext cx="22096" cy="20913"/>
              </a:xfrm>
              <a:custGeom>
                <a:avLst/>
                <a:gdLst/>
                <a:ahLst/>
                <a:cxnLst/>
                <a:rect l="l" t="t" r="r" b="b"/>
                <a:pathLst>
                  <a:path w="635" h="601" extrusionOk="0">
                    <a:moveTo>
                      <a:pt x="1" y="0"/>
                    </a:moveTo>
                    <a:lnTo>
                      <a:pt x="1" y="601"/>
                    </a:lnTo>
                    <a:lnTo>
                      <a:pt x="634" y="601"/>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0"/>
              <p:cNvSpPr/>
              <p:nvPr/>
            </p:nvSpPr>
            <p:spPr>
              <a:xfrm>
                <a:off x="6078601" y="2615673"/>
                <a:ext cx="20913" cy="22096"/>
              </a:xfrm>
              <a:custGeom>
                <a:avLst/>
                <a:gdLst/>
                <a:ahLst/>
                <a:cxnLst/>
                <a:rect l="l" t="t" r="r" b="b"/>
                <a:pathLst>
                  <a:path w="601" h="635" extrusionOk="0">
                    <a:moveTo>
                      <a:pt x="0" y="1"/>
                    </a:moveTo>
                    <a:lnTo>
                      <a:pt x="0" y="634"/>
                    </a:lnTo>
                    <a:lnTo>
                      <a:pt x="600" y="634"/>
                    </a:lnTo>
                    <a:lnTo>
                      <a:pt x="60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0"/>
              <p:cNvSpPr/>
              <p:nvPr/>
            </p:nvSpPr>
            <p:spPr>
              <a:xfrm>
                <a:off x="6099480" y="2594794"/>
                <a:ext cx="22096" cy="20913"/>
              </a:xfrm>
              <a:custGeom>
                <a:avLst/>
                <a:gdLst/>
                <a:ahLst/>
                <a:cxnLst/>
                <a:rect l="l" t="t" r="r" b="b"/>
                <a:pathLst>
                  <a:path w="635" h="601" extrusionOk="0">
                    <a:moveTo>
                      <a:pt x="0" y="0"/>
                    </a:moveTo>
                    <a:lnTo>
                      <a:pt x="0" y="601"/>
                    </a:lnTo>
                    <a:lnTo>
                      <a:pt x="634" y="601"/>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0"/>
              <p:cNvSpPr/>
              <p:nvPr/>
            </p:nvSpPr>
            <p:spPr>
              <a:xfrm>
                <a:off x="6122690" y="2572732"/>
                <a:ext cx="22096" cy="22096"/>
              </a:xfrm>
              <a:custGeom>
                <a:avLst/>
                <a:gdLst/>
                <a:ahLst/>
                <a:cxnLst/>
                <a:rect l="l" t="t" r="r" b="b"/>
                <a:pathLst>
                  <a:path w="635" h="635" extrusionOk="0">
                    <a:moveTo>
                      <a:pt x="1" y="0"/>
                    </a:moveTo>
                    <a:lnTo>
                      <a:pt x="1" y="634"/>
                    </a:lnTo>
                    <a:lnTo>
                      <a:pt x="634" y="634"/>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0"/>
              <p:cNvSpPr/>
              <p:nvPr/>
            </p:nvSpPr>
            <p:spPr>
              <a:xfrm>
                <a:off x="6122690" y="2572732"/>
                <a:ext cx="774244" cy="22096"/>
              </a:xfrm>
              <a:custGeom>
                <a:avLst/>
                <a:gdLst/>
                <a:ahLst/>
                <a:cxnLst/>
                <a:rect l="l" t="t" r="r" b="b"/>
                <a:pathLst>
                  <a:path w="22250" h="635" extrusionOk="0">
                    <a:moveTo>
                      <a:pt x="1" y="0"/>
                    </a:moveTo>
                    <a:lnTo>
                      <a:pt x="1" y="634"/>
                    </a:lnTo>
                    <a:lnTo>
                      <a:pt x="22250" y="634"/>
                    </a:lnTo>
                    <a:lnTo>
                      <a:pt x="2225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0"/>
              <p:cNvSpPr/>
              <p:nvPr/>
            </p:nvSpPr>
            <p:spPr>
              <a:xfrm>
                <a:off x="5931161" y="2572732"/>
                <a:ext cx="102200" cy="22096"/>
              </a:xfrm>
              <a:custGeom>
                <a:avLst/>
                <a:gdLst/>
                <a:ahLst/>
                <a:cxnLst/>
                <a:rect l="l" t="t" r="r" b="b"/>
                <a:pathLst>
                  <a:path w="2937" h="635" extrusionOk="0">
                    <a:moveTo>
                      <a:pt x="1" y="0"/>
                    </a:moveTo>
                    <a:lnTo>
                      <a:pt x="1" y="634"/>
                    </a:lnTo>
                    <a:lnTo>
                      <a:pt x="2936" y="634"/>
                    </a:lnTo>
                    <a:lnTo>
                      <a:pt x="293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0"/>
              <p:cNvSpPr/>
              <p:nvPr/>
            </p:nvSpPr>
            <p:spPr>
              <a:xfrm>
                <a:off x="5931161" y="2043415"/>
                <a:ext cx="964621" cy="20913"/>
              </a:xfrm>
              <a:custGeom>
                <a:avLst/>
                <a:gdLst/>
                <a:ahLst/>
                <a:cxnLst/>
                <a:rect l="l" t="t" r="r" b="b"/>
                <a:pathLst>
                  <a:path w="27721" h="601" extrusionOk="0">
                    <a:moveTo>
                      <a:pt x="1" y="0"/>
                    </a:moveTo>
                    <a:lnTo>
                      <a:pt x="1" y="601"/>
                    </a:lnTo>
                    <a:lnTo>
                      <a:pt x="27721" y="601"/>
                    </a:lnTo>
                    <a:lnTo>
                      <a:pt x="2772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0"/>
              <p:cNvSpPr/>
              <p:nvPr/>
            </p:nvSpPr>
            <p:spPr>
              <a:xfrm>
                <a:off x="6941039" y="2109566"/>
                <a:ext cx="22096" cy="417918"/>
              </a:xfrm>
              <a:custGeom>
                <a:avLst/>
                <a:gdLst/>
                <a:ahLst/>
                <a:cxnLst/>
                <a:rect l="l" t="t" r="r" b="b"/>
                <a:pathLst>
                  <a:path w="635" h="12010" extrusionOk="0">
                    <a:moveTo>
                      <a:pt x="0" y="1"/>
                    </a:moveTo>
                    <a:lnTo>
                      <a:pt x="0" y="12009"/>
                    </a:lnTo>
                    <a:lnTo>
                      <a:pt x="634" y="12009"/>
                    </a:lnTo>
                    <a:lnTo>
                      <a:pt x="6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0"/>
              <p:cNvSpPr/>
              <p:nvPr/>
            </p:nvSpPr>
            <p:spPr>
              <a:xfrm>
                <a:off x="6895766" y="2064294"/>
                <a:ext cx="22096" cy="22096"/>
              </a:xfrm>
              <a:custGeom>
                <a:avLst/>
                <a:gdLst/>
                <a:ahLst/>
                <a:cxnLst/>
                <a:rect l="l" t="t" r="r" b="b"/>
                <a:pathLst>
                  <a:path w="635" h="635" extrusionOk="0">
                    <a:moveTo>
                      <a:pt x="1" y="1"/>
                    </a:moveTo>
                    <a:lnTo>
                      <a:pt x="1" y="635"/>
                    </a:lnTo>
                    <a:lnTo>
                      <a:pt x="634" y="635"/>
                    </a:lnTo>
                    <a:lnTo>
                      <a:pt x="6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0"/>
              <p:cNvSpPr/>
              <p:nvPr/>
            </p:nvSpPr>
            <p:spPr>
              <a:xfrm>
                <a:off x="6917828" y="2088687"/>
                <a:ext cx="22096" cy="20913"/>
              </a:xfrm>
              <a:custGeom>
                <a:avLst/>
                <a:gdLst/>
                <a:ahLst/>
                <a:cxnLst/>
                <a:rect l="l" t="t" r="r" b="b"/>
                <a:pathLst>
                  <a:path w="635" h="601" extrusionOk="0">
                    <a:moveTo>
                      <a:pt x="0" y="0"/>
                    </a:moveTo>
                    <a:lnTo>
                      <a:pt x="0" y="601"/>
                    </a:lnTo>
                    <a:lnTo>
                      <a:pt x="634" y="601"/>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0"/>
              <p:cNvSpPr/>
              <p:nvPr/>
            </p:nvSpPr>
            <p:spPr>
              <a:xfrm>
                <a:off x="6895766" y="2549521"/>
                <a:ext cx="22096" cy="22096"/>
              </a:xfrm>
              <a:custGeom>
                <a:avLst/>
                <a:gdLst/>
                <a:ahLst/>
                <a:cxnLst/>
                <a:rect l="l" t="t" r="r" b="b"/>
                <a:pathLst>
                  <a:path w="635" h="635" extrusionOk="0">
                    <a:moveTo>
                      <a:pt x="1" y="0"/>
                    </a:moveTo>
                    <a:lnTo>
                      <a:pt x="1" y="634"/>
                    </a:lnTo>
                    <a:lnTo>
                      <a:pt x="634" y="634"/>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0"/>
              <p:cNvSpPr/>
              <p:nvPr/>
            </p:nvSpPr>
            <p:spPr>
              <a:xfrm>
                <a:off x="6917828" y="2527459"/>
                <a:ext cx="22096" cy="22096"/>
              </a:xfrm>
              <a:custGeom>
                <a:avLst/>
                <a:gdLst/>
                <a:ahLst/>
                <a:cxnLst/>
                <a:rect l="l" t="t" r="r" b="b"/>
                <a:pathLst>
                  <a:path w="635" h="635" extrusionOk="0">
                    <a:moveTo>
                      <a:pt x="0" y="0"/>
                    </a:moveTo>
                    <a:lnTo>
                      <a:pt x="0" y="634"/>
                    </a:lnTo>
                    <a:lnTo>
                      <a:pt x="634" y="634"/>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0"/>
              <p:cNvSpPr/>
              <p:nvPr/>
            </p:nvSpPr>
            <p:spPr>
              <a:xfrm>
                <a:off x="5865009" y="2109566"/>
                <a:ext cx="20913" cy="417918"/>
              </a:xfrm>
              <a:custGeom>
                <a:avLst/>
                <a:gdLst/>
                <a:ahLst/>
                <a:cxnLst/>
                <a:rect l="l" t="t" r="r" b="b"/>
                <a:pathLst>
                  <a:path w="601" h="12010" extrusionOk="0">
                    <a:moveTo>
                      <a:pt x="0" y="1"/>
                    </a:moveTo>
                    <a:lnTo>
                      <a:pt x="0" y="12009"/>
                    </a:lnTo>
                    <a:lnTo>
                      <a:pt x="601" y="12009"/>
                    </a:lnTo>
                    <a:lnTo>
                      <a:pt x="6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0"/>
              <p:cNvSpPr/>
              <p:nvPr/>
            </p:nvSpPr>
            <p:spPr>
              <a:xfrm>
                <a:off x="5907950" y="2064294"/>
                <a:ext cx="22096" cy="22096"/>
              </a:xfrm>
              <a:custGeom>
                <a:avLst/>
                <a:gdLst/>
                <a:ahLst/>
                <a:cxnLst/>
                <a:rect l="l" t="t" r="r" b="b"/>
                <a:pathLst>
                  <a:path w="635" h="635" extrusionOk="0">
                    <a:moveTo>
                      <a:pt x="1" y="1"/>
                    </a:moveTo>
                    <a:lnTo>
                      <a:pt x="1" y="635"/>
                    </a:lnTo>
                    <a:lnTo>
                      <a:pt x="634" y="635"/>
                    </a:lnTo>
                    <a:lnTo>
                      <a:pt x="6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0"/>
              <p:cNvSpPr/>
              <p:nvPr/>
            </p:nvSpPr>
            <p:spPr>
              <a:xfrm>
                <a:off x="5885888" y="2088687"/>
                <a:ext cx="22096" cy="20913"/>
              </a:xfrm>
              <a:custGeom>
                <a:avLst/>
                <a:gdLst/>
                <a:ahLst/>
                <a:cxnLst/>
                <a:rect l="l" t="t" r="r" b="b"/>
                <a:pathLst>
                  <a:path w="635" h="601" extrusionOk="0">
                    <a:moveTo>
                      <a:pt x="1" y="0"/>
                    </a:moveTo>
                    <a:lnTo>
                      <a:pt x="1" y="601"/>
                    </a:lnTo>
                    <a:lnTo>
                      <a:pt x="635" y="601"/>
                    </a:lnTo>
                    <a:lnTo>
                      <a:pt x="63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0"/>
              <p:cNvSpPr/>
              <p:nvPr/>
            </p:nvSpPr>
            <p:spPr>
              <a:xfrm>
                <a:off x="5907950" y="2549521"/>
                <a:ext cx="22096" cy="22096"/>
              </a:xfrm>
              <a:custGeom>
                <a:avLst/>
                <a:gdLst/>
                <a:ahLst/>
                <a:cxnLst/>
                <a:rect l="l" t="t" r="r" b="b"/>
                <a:pathLst>
                  <a:path w="635" h="635" extrusionOk="0">
                    <a:moveTo>
                      <a:pt x="1" y="0"/>
                    </a:moveTo>
                    <a:lnTo>
                      <a:pt x="1" y="634"/>
                    </a:lnTo>
                    <a:lnTo>
                      <a:pt x="634" y="634"/>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0"/>
              <p:cNvSpPr/>
              <p:nvPr/>
            </p:nvSpPr>
            <p:spPr>
              <a:xfrm>
                <a:off x="5885888" y="2527459"/>
                <a:ext cx="22096" cy="22096"/>
              </a:xfrm>
              <a:custGeom>
                <a:avLst/>
                <a:gdLst/>
                <a:ahLst/>
                <a:cxnLst/>
                <a:rect l="l" t="t" r="r" b="b"/>
                <a:pathLst>
                  <a:path w="635" h="635" extrusionOk="0">
                    <a:moveTo>
                      <a:pt x="1" y="0"/>
                    </a:moveTo>
                    <a:lnTo>
                      <a:pt x="1" y="634"/>
                    </a:lnTo>
                    <a:lnTo>
                      <a:pt x="635" y="634"/>
                    </a:lnTo>
                    <a:lnTo>
                      <a:pt x="63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8" name="Google Shape;818;p40"/>
            <p:cNvGrpSpPr/>
            <p:nvPr/>
          </p:nvGrpSpPr>
          <p:grpSpPr>
            <a:xfrm>
              <a:off x="5901175" y="725600"/>
              <a:ext cx="1265025" cy="681500"/>
              <a:chOff x="5901175" y="725600"/>
              <a:chExt cx="1265025" cy="681500"/>
            </a:xfrm>
          </p:grpSpPr>
          <p:sp>
            <p:nvSpPr>
              <p:cNvPr id="819" name="Google Shape;819;p40"/>
              <p:cNvSpPr/>
              <p:nvPr/>
            </p:nvSpPr>
            <p:spPr>
              <a:xfrm>
                <a:off x="6147525" y="918250"/>
                <a:ext cx="783300" cy="309600"/>
              </a:xfrm>
              <a:prstGeom prst="rtTriangl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0"/>
              <p:cNvSpPr txBox="1"/>
              <p:nvPr/>
            </p:nvSpPr>
            <p:spPr>
              <a:xfrm>
                <a:off x="5901175" y="725600"/>
                <a:ext cx="3339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b="1">
                    <a:latin typeface="Fira Code"/>
                    <a:ea typeface="Fira Code"/>
                    <a:cs typeface="Fira Code"/>
                    <a:sym typeface="Fira Code"/>
                  </a:rPr>
                  <a:t>x</a:t>
                </a:r>
                <a:endParaRPr sz="1100" b="1">
                  <a:latin typeface="Fira Code"/>
                  <a:ea typeface="Fira Code"/>
                  <a:cs typeface="Fira Code"/>
                  <a:sym typeface="Fira Code"/>
                </a:endParaRPr>
              </a:p>
            </p:txBody>
          </p:sp>
          <p:sp>
            <p:nvSpPr>
              <p:cNvPr id="821" name="Google Shape;821;p40"/>
              <p:cNvSpPr txBox="1"/>
              <p:nvPr/>
            </p:nvSpPr>
            <p:spPr>
              <a:xfrm>
                <a:off x="6832300" y="1053100"/>
                <a:ext cx="333900" cy="354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b="1">
                    <a:latin typeface="Fira Code"/>
                    <a:ea typeface="Fira Code"/>
                    <a:cs typeface="Fira Code"/>
                    <a:sym typeface="Fira Code"/>
                  </a:rPr>
                  <a:t>y</a:t>
                </a:r>
                <a:endParaRPr sz="1100" b="1">
                  <a:latin typeface="Fira Code"/>
                  <a:ea typeface="Fira Code"/>
                  <a:cs typeface="Fira Code"/>
                  <a:sym typeface="Fira Code"/>
                </a:endParaRPr>
              </a:p>
            </p:txBody>
          </p:sp>
        </p:grpSp>
      </p:grpSp>
      <p:sp>
        <p:nvSpPr>
          <p:cNvPr id="5" name="CaixaDeTexto 4">
            <a:extLst>
              <a:ext uri="{FF2B5EF4-FFF2-40B4-BE49-F238E27FC236}">
                <a16:creationId xmlns:a16="http://schemas.microsoft.com/office/drawing/2014/main" id="{EC85372D-56CE-B867-9662-6174F9957136}"/>
              </a:ext>
            </a:extLst>
          </p:cNvPr>
          <p:cNvSpPr txBox="1"/>
          <p:nvPr/>
        </p:nvSpPr>
        <p:spPr>
          <a:xfrm>
            <a:off x="8763562" y="4723941"/>
            <a:ext cx="284052" cy="307777"/>
          </a:xfrm>
          <a:prstGeom prst="rect">
            <a:avLst/>
          </a:prstGeom>
          <a:noFill/>
        </p:spPr>
        <p:txBody>
          <a:bodyPr wrap="none" rtlCol="0">
            <a:spAutoFit/>
          </a:bodyPr>
          <a:lstStyle/>
          <a:p>
            <a:r>
              <a:rPr lang="en-GB"/>
              <a:t>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2" name="Google Shape;982;p46"/>
          <p:cNvSpPr txBox="1">
            <a:spLocks noGrp="1"/>
          </p:cNvSpPr>
          <p:nvPr>
            <p:ph type="title" idx="6"/>
          </p:nvPr>
        </p:nvSpPr>
        <p:spPr>
          <a:xfrm>
            <a:off x="477736" y="483661"/>
            <a:ext cx="842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Website navigation demo – Add Device</a:t>
            </a:r>
            <a:endParaRPr/>
          </a:p>
        </p:txBody>
      </p:sp>
      <p:pic>
        <p:nvPicPr>
          <p:cNvPr id="5" name="Imagem 4">
            <a:extLst>
              <a:ext uri="{FF2B5EF4-FFF2-40B4-BE49-F238E27FC236}">
                <a16:creationId xmlns:a16="http://schemas.microsoft.com/office/drawing/2014/main" id="{3CC8B748-2677-BB42-5685-76EEDCD8FD2D}"/>
              </a:ext>
            </a:extLst>
          </p:cNvPr>
          <p:cNvPicPr>
            <a:picLocks noChangeAspect="1"/>
          </p:cNvPicPr>
          <p:nvPr/>
        </p:nvPicPr>
        <p:blipFill>
          <a:blip r:embed="rId3"/>
          <a:stretch>
            <a:fillRect/>
          </a:stretch>
        </p:blipFill>
        <p:spPr>
          <a:xfrm>
            <a:off x="329628" y="1330468"/>
            <a:ext cx="8684927" cy="3511987"/>
          </a:xfrm>
          <a:prstGeom prst="rect">
            <a:avLst/>
          </a:prstGeom>
        </p:spPr>
      </p:pic>
      <p:sp>
        <p:nvSpPr>
          <p:cNvPr id="2" name="CaixaDeTexto 1">
            <a:extLst>
              <a:ext uri="{FF2B5EF4-FFF2-40B4-BE49-F238E27FC236}">
                <a16:creationId xmlns:a16="http://schemas.microsoft.com/office/drawing/2014/main" id="{6BB01CE8-080D-575A-CFF3-4F4FC471C3A0}"/>
              </a:ext>
            </a:extLst>
          </p:cNvPr>
          <p:cNvSpPr txBox="1"/>
          <p:nvPr/>
        </p:nvSpPr>
        <p:spPr>
          <a:xfrm>
            <a:off x="8763562" y="4723941"/>
            <a:ext cx="383438" cy="307777"/>
          </a:xfrm>
          <a:prstGeom prst="rect">
            <a:avLst/>
          </a:prstGeom>
          <a:noFill/>
        </p:spPr>
        <p:txBody>
          <a:bodyPr wrap="none" rtlCol="0">
            <a:spAutoFit/>
          </a:bodyPr>
          <a:lstStyle/>
          <a:p>
            <a:r>
              <a:rPr lang="en-GB"/>
              <a:t>20</a:t>
            </a:r>
          </a:p>
        </p:txBody>
      </p:sp>
    </p:spTree>
    <p:extLst>
      <p:ext uri="{BB962C8B-B14F-4D97-AF65-F5344CB8AC3E}">
        <p14:creationId xmlns:p14="http://schemas.microsoft.com/office/powerpoint/2010/main" val="21983848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2" name="Google Shape;982;p46"/>
          <p:cNvSpPr txBox="1">
            <a:spLocks noGrp="1"/>
          </p:cNvSpPr>
          <p:nvPr>
            <p:ph type="title" idx="6"/>
          </p:nvPr>
        </p:nvSpPr>
        <p:spPr>
          <a:xfrm>
            <a:off x="477736" y="483661"/>
            <a:ext cx="842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Website navigation demo – Add Device</a:t>
            </a:r>
            <a:endParaRPr/>
          </a:p>
        </p:txBody>
      </p:sp>
      <p:pic>
        <p:nvPicPr>
          <p:cNvPr id="5" name="Imagem 4">
            <a:extLst>
              <a:ext uri="{FF2B5EF4-FFF2-40B4-BE49-F238E27FC236}">
                <a16:creationId xmlns:a16="http://schemas.microsoft.com/office/drawing/2014/main" id="{3CC8B748-2677-BB42-5685-76EEDCD8FD2D}"/>
              </a:ext>
            </a:extLst>
          </p:cNvPr>
          <p:cNvPicPr>
            <a:picLocks noChangeAspect="1"/>
          </p:cNvPicPr>
          <p:nvPr/>
        </p:nvPicPr>
        <p:blipFill>
          <a:blip r:embed="rId3"/>
          <a:stretch>
            <a:fillRect/>
          </a:stretch>
        </p:blipFill>
        <p:spPr>
          <a:xfrm>
            <a:off x="329628" y="1330468"/>
            <a:ext cx="8684927" cy="3511987"/>
          </a:xfrm>
          <a:prstGeom prst="rect">
            <a:avLst/>
          </a:prstGeom>
        </p:spPr>
      </p:pic>
      <p:pic>
        <p:nvPicPr>
          <p:cNvPr id="3" name="Imagem 2">
            <a:extLst>
              <a:ext uri="{FF2B5EF4-FFF2-40B4-BE49-F238E27FC236}">
                <a16:creationId xmlns:a16="http://schemas.microsoft.com/office/drawing/2014/main" id="{F11914D4-5B03-AB0D-DD8E-7CF2CB1C0067}"/>
              </a:ext>
            </a:extLst>
          </p:cNvPr>
          <p:cNvPicPr>
            <a:picLocks noChangeAspect="1"/>
          </p:cNvPicPr>
          <p:nvPr/>
        </p:nvPicPr>
        <p:blipFill>
          <a:blip r:embed="rId4"/>
          <a:stretch>
            <a:fillRect/>
          </a:stretch>
        </p:blipFill>
        <p:spPr>
          <a:xfrm>
            <a:off x="734095" y="1330468"/>
            <a:ext cx="8017099" cy="3137694"/>
          </a:xfrm>
          <a:prstGeom prst="rect">
            <a:avLst/>
          </a:prstGeom>
        </p:spPr>
      </p:pic>
      <p:sp>
        <p:nvSpPr>
          <p:cNvPr id="2" name="CaixaDeTexto 1">
            <a:extLst>
              <a:ext uri="{FF2B5EF4-FFF2-40B4-BE49-F238E27FC236}">
                <a16:creationId xmlns:a16="http://schemas.microsoft.com/office/drawing/2014/main" id="{CFB98BA3-59E0-5E97-B03B-A97392D16A92}"/>
              </a:ext>
            </a:extLst>
          </p:cNvPr>
          <p:cNvSpPr txBox="1"/>
          <p:nvPr/>
        </p:nvSpPr>
        <p:spPr>
          <a:xfrm>
            <a:off x="8763562" y="4723941"/>
            <a:ext cx="383438" cy="307777"/>
          </a:xfrm>
          <a:prstGeom prst="rect">
            <a:avLst/>
          </a:prstGeom>
          <a:noFill/>
        </p:spPr>
        <p:txBody>
          <a:bodyPr wrap="none" rtlCol="0">
            <a:spAutoFit/>
          </a:bodyPr>
          <a:lstStyle/>
          <a:p>
            <a:r>
              <a:rPr lang="en-GB"/>
              <a:t>21</a:t>
            </a:r>
          </a:p>
        </p:txBody>
      </p:sp>
    </p:spTree>
    <p:extLst>
      <p:ext uri="{BB962C8B-B14F-4D97-AF65-F5344CB8AC3E}">
        <p14:creationId xmlns:p14="http://schemas.microsoft.com/office/powerpoint/2010/main" val="39258378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2" name="Google Shape;982;p46"/>
          <p:cNvSpPr txBox="1">
            <a:spLocks noGrp="1"/>
          </p:cNvSpPr>
          <p:nvPr>
            <p:ph type="title" idx="6"/>
          </p:nvPr>
        </p:nvSpPr>
        <p:spPr>
          <a:xfrm>
            <a:off x="477736" y="483661"/>
            <a:ext cx="842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Website navigation demo – Add Device</a:t>
            </a:r>
            <a:endParaRPr/>
          </a:p>
        </p:txBody>
      </p:sp>
      <p:pic>
        <p:nvPicPr>
          <p:cNvPr id="7" name="Imagem 6">
            <a:extLst>
              <a:ext uri="{FF2B5EF4-FFF2-40B4-BE49-F238E27FC236}">
                <a16:creationId xmlns:a16="http://schemas.microsoft.com/office/drawing/2014/main" id="{DC609E00-6A94-084A-1797-437670DD5ADA}"/>
              </a:ext>
            </a:extLst>
          </p:cNvPr>
          <p:cNvPicPr>
            <a:picLocks noChangeAspect="1"/>
          </p:cNvPicPr>
          <p:nvPr/>
        </p:nvPicPr>
        <p:blipFill>
          <a:blip r:embed="rId3"/>
          <a:stretch>
            <a:fillRect/>
          </a:stretch>
        </p:blipFill>
        <p:spPr>
          <a:xfrm>
            <a:off x="1068947" y="1056361"/>
            <a:ext cx="7006106" cy="3809181"/>
          </a:xfrm>
          <a:prstGeom prst="rect">
            <a:avLst/>
          </a:prstGeom>
        </p:spPr>
      </p:pic>
      <p:sp>
        <p:nvSpPr>
          <p:cNvPr id="2" name="CaixaDeTexto 1">
            <a:extLst>
              <a:ext uri="{FF2B5EF4-FFF2-40B4-BE49-F238E27FC236}">
                <a16:creationId xmlns:a16="http://schemas.microsoft.com/office/drawing/2014/main" id="{0E68AE0F-45A0-6021-6C31-C2729B466A96}"/>
              </a:ext>
            </a:extLst>
          </p:cNvPr>
          <p:cNvSpPr txBox="1"/>
          <p:nvPr/>
        </p:nvSpPr>
        <p:spPr>
          <a:xfrm>
            <a:off x="8763562" y="4723941"/>
            <a:ext cx="383438" cy="307777"/>
          </a:xfrm>
          <a:prstGeom prst="rect">
            <a:avLst/>
          </a:prstGeom>
          <a:noFill/>
        </p:spPr>
        <p:txBody>
          <a:bodyPr wrap="none" rtlCol="0">
            <a:spAutoFit/>
          </a:bodyPr>
          <a:lstStyle/>
          <a:p>
            <a:r>
              <a:rPr lang="en-GB"/>
              <a:t>22</a:t>
            </a:r>
          </a:p>
        </p:txBody>
      </p:sp>
    </p:spTree>
    <p:extLst>
      <p:ext uri="{BB962C8B-B14F-4D97-AF65-F5344CB8AC3E}">
        <p14:creationId xmlns:p14="http://schemas.microsoft.com/office/powerpoint/2010/main" val="330112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2" name="Google Shape;982;p46"/>
          <p:cNvSpPr txBox="1">
            <a:spLocks noGrp="1"/>
          </p:cNvSpPr>
          <p:nvPr>
            <p:ph type="title" idx="6"/>
          </p:nvPr>
        </p:nvSpPr>
        <p:spPr>
          <a:xfrm>
            <a:off x="358673" y="634474"/>
            <a:ext cx="842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Website navigation demo –Device Info</a:t>
            </a:r>
            <a:endParaRPr/>
          </a:p>
        </p:txBody>
      </p:sp>
      <p:pic>
        <p:nvPicPr>
          <p:cNvPr id="3" name="Imagem 2">
            <a:extLst>
              <a:ext uri="{FF2B5EF4-FFF2-40B4-BE49-F238E27FC236}">
                <a16:creationId xmlns:a16="http://schemas.microsoft.com/office/drawing/2014/main" id="{08E2632A-8CF1-9DA5-2FF1-D65E25B803EF}"/>
              </a:ext>
            </a:extLst>
          </p:cNvPr>
          <p:cNvPicPr>
            <a:picLocks noChangeAspect="1"/>
          </p:cNvPicPr>
          <p:nvPr/>
        </p:nvPicPr>
        <p:blipFill>
          <a:blip r:embed="rId3"/>
          <a:stretch>
            <a:fillRect/>
          </a:stretch>
        </p:blipFill>
        <p:spPr>
          <a:xfrm>
            <a:off x="477736" y="1635581"/>
            <a:ext cx="8146436" cy="2878464"/>
          </a:xfrm>
          <a:prstGeom prst="rect">
            <a:avLst/>
          </a:prstGeom>
        </p:spPr>
      </p:pic>
      <p:sp>
        <p:nvSpPr>
          <p:cNvPr id="2" name="CaixaDeTexto 1">
            <a:extLst>
              <a:ext uri="{FF2B5EF4-FFF2-40B4-BE49-F238E27FC236}">
                <a16:creationId xmlns:a16="http://schemas.microsoft.com/office/drawing/2014/main" id="{092FEAC8-4F7A-7FB8-42E6-2A0FF4D98A16}"/>
              </a:ext>
            </a:extLst>
          </p:cNvPr>
          <p:cNvSpPr txBox="1"/>
          <p:nvPr/>
        </p:nvSpPr>
        <p:spPr>
          <a:xfrm>
            <a:off x="8763562" y="4723941"/>
            <a:ext cx="383438" cy="307777"/>
          </a:xfrm>
          <a:prstGeom prst="rect">
            <a:avLst/>
          </a:prstGeom>
          <a:noFill/>
        </p:spPr>
        <p:txBody>
          <a:bodyPr wrap="none" rtlCol="0">
            <a:spAutoFit/>
          </a:bodyPr>
          <a:lstStyle/>
          <a:p>
            <a:r>
              <a:rPr lang="en-GB"/>
              <a:t>23</a:t>
            </a:r>
          </a:p>
        </p:txBody>
      </p:sp>
    </p:spTree>
    <p:extLst>
      <p:ext uri="{BB962C8B-B14F-4D97-AF65-F5344CB8AC3E}">
        <p14:creationId xmlns:p14="http://schemas.microsoft.com/office/powerpoint/2010/main" val="34845060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2" name="Google Shape;982;p46"/>
          <p:cNvSpPr txBox="1">
            <a:spLocks noGrp="1"/>
          </p:cNvSpPr>
          <p:nvPr>
            <p:ph type="title" idx="6"/>
          </p:nvPr>
        </p:nvSpPr>
        <p:spPr>
          <a:xfrm>
            <a:off x="358673" y="610661"/>
            <a:ext cx="842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Website navigation demo –Device Info</a:t>
            </a:r>
            <a:endParaRPr/>
          </a:p>
        </p:txBody>
      </p:sp>
      <p:pic>
        <p:nvPicPr>
          <p:cNvPr id="3" name="Imagem 2">
            <a:extLst>
              <a:ext uri="{FF2B5EF4-FFF2-40B4-BE49-F238E27FC236}">
                <a16:creationId xmlns:a16="http://schemas.microsoft.com/office/drawing/2014/main" id="{08E2632A-8CF1-9DA5-2FF1-D65E25B803EF}"/>
              </a:ext>
            </a:extLst>
          </p:cNvPr>
          <p:cNvPicPr>
            <a:picLocks noChangeAspect="1"/>
          </p:cNvPicPr>
          <p:nvPr/>
        </p:nvPicPr>
        <p:blipFill>
          <a:blip r:embed="rId3"/>
          <a:stretch>
            <a:fillRect/>
          </a:stretch>
        </p:blipFill>
        <p:spPr>
          <a:xfrm>
            <a:off x="477736" y="1635581"/>
            <a:ext cx="8146436" cy="2878464"/>
          </a:xfrm>
          <a:prstGeom prst="rect">
            <a:avLst/>
          </a:prstGeom>
        </p:spPr>
      </p:pic>
      <p:sp>
        <p:nvSpPr>
          <p:cNvPr id="2" name="CaixaDeTexto 1">
            <a:extLst>
              <a:ext uri="{FF2B5EF4-FFF2-40B4-BE49-F238E27FC236}">
                <a16:creationId xmlns:a16="http://schemas.microsoft.com/office/drawing/2014/main" id="{C3DCA1C1-F128-E296-B3F9-AB85FCB6A3BF}"/>
              </a:ext>
            </a:extLst>
          </p:cNvPr>
          <p:cNvSpPr txBox="1"/>
          <p:nvPr/>
        </p:nvSpPr>
        <p:spPr>
          <a:xfrm>
            <a:off x="8763562" y="4723941"/>
            <a:ext cx="383438" cy="307777"/>
          </a:xfrm>
          <a:prstGeom prst="rect">
            <a:avLst/>
          </a:prstGeom>
          <a:noFill/>
        </p:spPr>
        <p:txBody>
          <a:bodyPr wrap="none" rtlCol="0">
            <a:spAutoFit/>
          </a:bodyPr>
          <a:lstStyle/>
          <a:p>
            <a:r>
              <a:rPr lang="en-GB"/>
              <a:t>24</a:t>
            </a:r>
          </a:p>
        </p:txBody>
      </p:sp>
    </p:spTree>
    <p:extLst>
      <p:ext uri="{BB962C8B-B14F-4D97-AF65-F5344CB8AC3E}">
        <p14:creationId xmlns:p14="http://schemas.microsoft.com/office/powerpoint/2010/main" val="9395325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2" name="Google Shape;982;p46"/>
          <p:cNvSpPr txBox="1">
            <a:spLocks noGrp="1"/>
          </p:cNvSpPr>
          <p:nvPr>
            <p:ph type="title" idx="6"/>
          </p:nvPr>
        </p:nvSpPr>
        <p:spPr>
          <a:xfrm>
            <a:off x="358673" y="594786"/>
            <a:ext cx="8424000" cy="85051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Website navigation demo –Device Info</a:t>
            </a:r>
            <a:br>
              <a:rPr lang="en"/>
            </a:br>
            <a:r>
              <a:rPr lang="en"/>
              <a:t>Filter Data</a:t>
            </a:r>
            <a:endParaRPr/>
          </a:p>
        </p:txBody>
      </p:sp>
      <p:pic>
        <p:nvPicPr>
          <p:cNvPr id="4" name="Imagem 3">
            <a:extLst>
              <a:ext uri="{FF2B5EF4-FFF2-40B4-BE49-F238E27FC236}">
                <a16:creationId xmlns:a16="http://schemas.microsoft.com/office/drawing/2014/main" id="{1AE8AE93-A893-BA93-CAFA-26DDBFA4F699}"/>
              </a:ext>
            </a:extLst>
          </p:cNvPr>
          <p:cNvPicPr>
            <a:picLocks noChangeAspect="1"/>
          </p:cNvPicPr>
          <p:nvPr/>
        </p:nvPicPr>
        <p:blipFill>
          <a:blip r:embed="rId3"/>
          <a:stretch>
            <a:fillRect/>
          </a:stretch>
        </p:blipFill>
        <p:spPr>
          <a:xfrm>
            <a:off x="589208" y="1513267"/>
            <a:ext cx="7965583" cy="3277724"/>
          </a:xfrm>
          <a:prstGeom prst="rect">
            <a:avLst/>
          </a:prstGeom>
        </p:spPr>
      </p:pic>
      <p:sp>
        <p:nvSpPr>
          <p:cNvPr id="2" name="CaixaDeTexto 1">
            <a:extLst>
              <a:ext uri="{FF2B5EF4-FFF2-40B4-BE49-F238E27FC236}">
                <a16:creationId xmlns:a16="http://schemas.microsoft.com/office/drawing/2014/main" id="{E75B86B4-CEA4-B165-1DF7-041FBF85E94B}"/>
              </a:ext>
            </a:extLst>
          </p:cNvPr>
          <p:cNvSpPr txBox="1"/>
          <p:nvPr/>
        </p:nvSpPr>
        <p:spPr>
          <a:xfrm>
            <a:off x="8763562" y="4723941"/>
            <a:ext cx="383438" cy="307777"/>
          </a:xfrm>
          <a:prstGeom prst="rect">
            <a:avLst/>
          </a:prstGeom>
          <a:noFill/>
        </p:spPr>
        <p:txBody>
          <a:bodyPr wrap="none" rtlCol="0">
            <a:spAutoFit/>
          </a:bodyPr>
          <a:lstStyle/>
          <a:p>
            <a:r>
              <a:rPr lang="en-GB"/>
              <a:t>25</a:t>
            </a:r>
          </a:p>
        </p:txBody>
      </p:sp>
    </p:spTree>
    <p:extLst>
      <p:ext uri="{BB962C8B-B14F-4D97-AF65-F5344CB8AC3E}">
        <p14:creationId xmlns:p14="http://schemas.microsoft.com/office/powerpoint/2010/main" val="33659086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2" name="Google Shape;982;p46"/>
          <p:cNvSpPr txBox="1">
            <a:spLocks noGrp="1"/>
          </p:cNvSpPr>
          <p:nvPr>
            <p:ph type="title" idx="6"/>
          </p:nvPr>
        </p:nvSpPr>
        <p:spPr>
          <a:xfrm>
            <a:off x="358673" y="642411"/>
            <a:ext cx="842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Website navigation demo </a:t>
            </a:r>
            <a:br>
              <a:rPr lang="en"/>
            </a:br>
            <a:r>
              <a:rPr lang="en" sz="1500"/>
              <a:t>–Get all the data 2019 ,PH,Temperature</a:t>
            </a:r>
            <a:endParaRPr sz="1500"/>
          </a:p>
        </p:txBody>
      </p:sp>
      <p:pic>
        <p:nvPicPr>
          <p:cNvPr id="3" name="Imagem 2">
            <a:extLst>
              <a:ext uri="{FF2B5EF4-FFF2-40B4-BE49-F238E27FC236}">
                <a16:creationId xmlns:a16="http://schemas.microsoft.com/office/drawing/2014/main" id="{CE016893-3968-7905-61F2-49FA03AF411C}"/>
              </a:ext>
            </a:extLst>
          </p:cNvPr>
          <p:cNvPicPr>
            <a:picLocks noChangeAspect="1"/>
          </p:cNvPicPr>
          <p:nvPr/>
        </p:nvPicPr>
        <p:blipFill>
          <a:blip r:embed="rId3"/>
          <a:stretch>
            <a:fillRect/>
          </a:stretch>
        </p:blipFill>
        <p:spPr>
          <a:xfrm>
            <a:off x="387081" y="1650767"/>
            <a:ext cx="4671626" cy="2913040"/>
          </a:xfrm>
          <a:prstGeom prst="rect">
            <a:avLst/>
          </a:prstGeom>
        </p:spPr>
      </p:pic>
      <p:pic>
        <p:nvPicPr>
          <p:cNvPr id="6" name="Imagem 5">
            <a:extLst>
              <a:ext uri="{FF2B5EF4-FFF2-40B4-BE49-F238E27FC236}">
                <a16:creationId xmlns:a16="http://schemas.microsoft.com/office/drawing/2014/main" id="{8389F976-A7B8-7280-146E-3AE435D283C9}"/>
              </a:ext>
            </a:extLst>
          </p:cNvPr>
          <p:cNvPicPr>
            <a:picLocks noChangeAspect="1"/>
          </p:cNvPicPr>
          <p:nvPr/>
        </p:nvPicPr>
        <p:blipFill>
          <a:blip r:embed="rId4"/>
          <a:stretch>
            <a:fillRect/>
          </a:stretch>
        </p:blipFill>
        <p:spPr>
          <a:xfrm>
            <a:off x="4572000" y="1650767"/>
            <a:ext cx="4184919" cy="2571750"/>
          </a:xfrm>
          <a:prstGeom prst="rect">
            <a:avLst/>
          </a:prstGeom>
        </p:spPr>
      </p:pic>
      <p:sp>
        <p:nvSpPr>
          <p:cNvPr id="2" name="CaixaDeTexto 1">
            <a:extLst>
              <a:ext uri="{FF2B5EF4-FFF2-40B4-BE49-F238E27FC236}">
                <a16:creationId xmlns:a16="http://schemas.microsoft.com/office/drawing/2014/main" id="{09918946-D548-1E84-D1A6-177A0C33EB3A}"/>
              </a:ext>
            </a:extLst>
          </p:cNvPr>
          <p:cNvSpPr txBox="1"/>
          <p:nvPr/>
        </p:nvSpPr>
        <p:spPr>
          <a:xfrm>
            <a:off x="8763562" y="4723941"/>
            <a:ext cx="383438" cy="307777"/>
          </a:xfrm>
          <a:prstGeom prst="rect">
            <a:avLst/>
          </a:prstGeom>
          <a:noFill/>
        </p:spPr>
        <p:txBody>
          <a:bodyPr wrap="none" rtlCol="0">
            <a:spAutoFit/>
          </a:bodyPr>
          <a:lstStyle/>
          <a:p>
            <a:r>
              <a:rPr lang="en-GB"/>
              <a:t>26</a:t>
            </a:r>
          </a:p>
        </p:txBody>
      </p:sp>
    </p:spTree>
    <p:extLst>
      <p:ext uri="{BB962C8B-B14F-4D97-AF65-F5344CB8AC3E}">
        <p14:creationId xmlns:p14="http://schemas.microsoft.com/office/powerpoint/2010/main" val="22177737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15"/>
        <p:cNvGrpSpPr/>
        <p:nvPr/>
      </p:nvGrpSpPr>
      <p:grpSpPr>
        <a:xfrm>
          <a:off x="0" y="0"/>
          <a:ext cx="0" cy="0"/>
          <a:chOff x="0" y="0"/>
          <a:chExt cx="0" cy="0"/>
        </a:xfrm>
      </p:grpSpPr>
      <p:sp>
        <p:nvSpPr>
          <p:cNvPr id="1316" name="Google Shape;1316;p54"/>
          <p:cNvSpPr txBox="1">
            <a:spLocks noGrp="1"/>
          </p:cNvSpPr>
          <p:nvPr>
            <p:ph type="title"/>
          </p:nvPr>
        </p:nvSpPr>
        <p:spPr>
          <a:xfrm>
            <a:off x="1772850" y="2364800"/>
            <a:ext cx="6656100" cy="841800"/>
          </a:xfrm>
          <a:prstGeom prst="rect">
            <a:avLst/>
          </a:prstGeom>
        </p:spPr>
        <p:txBody>
          <a:bodyPr spcFirstLastPara="1" wrap="square" lIns="91425" tIns="91425" rIns="91425" bIns="91425" anchor="ctr" anchorCtr="0">
            <a:noAutofit/>
          </a:bodyPr>
          <a:lstStyle/>
          <a:p>
            <a:r>
              <a:rPr lang="en"/>
              <a:t>What's next</a:t>
            </a:r>
            <a:endParaRPr lang="en-US"/>
          </a:p>
        </p:txBody>
      </p:sp>
      <p:sp>
        <p:nvSpPr>
          <p:cNvPr id="1317" name="Google Shape;1317;p54"/>
          <p:cNvSpPr txBox="1">
            <a:spLocks noGrp="1"/>
          </p:cNvSpPr>
          <p:nvPr>
            <p:ph type="title" idx="2"/>
          </p:nvPr>
        </p:nvSpPr>
        <p:spPr>
          <a:xfrm>
            <a:off x="5278000" y="1294388"/>
            <a:ext cx="31509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sp>
        <p:nvSpPr>
          <p:cNvPr id="1318" name="Google Shape;1318;p54"/>
          <p:cNvSpPr txBox="1">
            <a:spLocks noGrp="1"/>
          </p:cNvSpPr>
          <p:nvPr>
            <p:ph type="subTitle" idx="1"/>
          </p:nvPr>
        </p:nvSpPr>
        <p:spPr>
          <a:xfrm>
            <a:off x="1772775" y="3539525"/>
            <a:ext cx="6656100" cy="309600"/>
          </a:xfrm>
          <a:prstGeom prst="rect">
            <a:avLst/>
          </a:prstGeom>
        </p:spPr>
        <p:txBody>
          <a:bodyPr spcFirstLastPara="1" wrap="square" lIns="91425" tIns="91425" rIns="91425" bIns="91425" anchor="ctr" anchorCtr="0">
            <a:noAutofit/>
          </a:bodyPr>
          <a:lstStyle/>
          <a:p>
            <a:pPr marL="0" indent="0"/>
            <a:r>
              <a:rPr lang="en"/>
              <a:t>Next steps...</a:t>
            </a:r>
            <a:endParaRPr lang="en-US"/>
          </a:p>
        </p:txBody>
      </p:sp>
      <p:grpSp>
        <p:nvGrpSpPr>
          <p:cNvPr id="1319" name="Google Shape;1319;p54"/>
          <p:cNvGrpSpPr/>
          <p:nvPr/>
        </p:nvGrpSpPr>
        <p:grpSpPr>
          <a:xfrm>
            <a:off x="856875" y="796263"/>
            <a:ext cx="841800" cy="841800"/>
            <a:chOff x="856875" y="796263"/>
            <a:chExt cx="841800" cy="841800"/>
          </a:xfrm>
        </p:grpSpPr>
        <p:grpSp>
          <p:nvGrpSpPr>
            <p:cNvPr id="1320" name="Google Shape;1320;p54"/>
            <p:cNvGrpSpPr/>
            <p:nvPr/>
          </p:nvGrpSpPr>
          <p:grpSpPr>
            <a:xfrm rot="2533261">
              <a:off x="1105339" y="934288"/>
              <a:ext cx="344867" cy="565741"/>
              <a:chOff x="4113132" y="2072643"/>
              <a:chExt cx="406290" cy="666503"/>
            </a:xfrm>
          </p:grpSpPr>
          <p:sp>
            <p:nvSpPr>
              <p:cNvPr id="1321" name="Google Shape;1321;p54"/>
              <p:cNvSpPr/>
              <p:nvPr/>
            </p:nvSpPr>
            <p:spPr>
              <a:xfrm>
                <a:off x="4113132" y="2072643"/>
                <a:ext cx="406290" cy="662825"/>
              </a:xfrm>
              <a:custGeom>
                <a:avLst/>
                <a:gdLst/>
                <a:ahLst/>
                <a:cxnLst/>
                <a:rect l="l" t="t" r="r" b="b"/>
                <a:pathLst>
                  <a:path w="11042" h="18014" extrusionOk="0">
                    <a:moveTo>
                      <a:pt x="0" y="0"/>
                    </a:moveTo>
                    <a:lnTo>
                      <a:pt x="0" y="1001"/>
                    </a:lnTo>
                    <a:lnTo>
                      <a:pt x="0" y="2002"/>
                    </a:lnTo>
                    <a:lnTo>
                      <a:pt x="1001" y="2002"/>
                    </a:lnTo>
                    <a:lnTo>
                      <a:pt x="1001" y="6005"/>
                    </a:lnTo>
                    <a:lnTo>
                      <a:pt x="2002" y="6005"/>
                    </a:lnTo>
                    <a:lnTo>
                      <a:pt x="2002" y="7005"/>
                    </a:lnTo>
                    <a:lnTo>
                      <a:pt x="3002" y="7005"/>
                    </a:lnTo>
                    <a:lnTo>
                      <a:pt x="3002" y="8006"/>
                    </a:lnTo>
                    <a:lnTo>
                      <a:pt x="4003" y="8006"/>
                    </a:lnTo>
                    <a:lnTo>
                      <a:pt x="4003" y="9007"/>
                    </a:lnTo>
                    <a:lnTo>
                      <a:pt x="4003" y="10008"/>
                    </a:lnTo>
                    <a:lnTo>
                      <a:pt x="3002" y="10008"/>
                    </a:lnTo>
                    <a:lnTo>
                      <a:pt x="3002" y="11008"/>
                    </a:lnTo>
                    <a:lnTo>
                      <a:pt x="2002" y="11008"/>
                    </a:lnTo>
                    <a:lnTo>
                      <a:pt x="2002" y="12009"/>
                    </a:lnTo>
                    <a:lnTo>
                      <a:pt x="1001" y="12009"/>
                    </a:lnTo>
                    <a:lnTo>
                      <a:pt x="1001" y="16012"/>
                    </a:lnTo>
                    <a:lnTo>
                      <a:pt x="0" y="16012"/>
                    </a:lnTo>
                    <a:lnTo>
                      <a:pt x="0" y="17013"/>
                    </a:lnTo>
                    <a:lnTo>
                      <a:pt x="0" y="18013"/>
                    </a:lnTo>
                    <a:lnTo>
                      <a:pt x="11042" y="18013"/>
                    </a:lnTo>
                    <a:lnTo>
                      <a:pt x="11042" y="17013"/>
                    </a:lnTo>
                    <a:lnTo>
                      <a:pt x="11042" y="16012"/>
                    </a:lnTo>
                    <a:lnTo>
                      <a:pt x="10041" y="16012"/>
                    </a:lnTo>
                    <a:lnTo>
                      <a:pt x="10041" y="12009"/>
                    </a:lnTo>
                    <a:lnTo>
                      <a:pt x="9040" y="12009"/>
                    </a:lnTo>
                    <a:lnTo>
                      <a:pt x="9040" y="11008"/>
                    </a:lnTo>
                    <a:lnTo>
                      <a:pt x="8039" y="11008"/>
                    </a:lnTo>
                    <a:lnTo>
                      <a:pt x="8039" y="10008"/>
                    </a:lnTo>
                    <a:lnTo>
                      <a:pt x="7039" y="10008"/>
                    </a:lnTo>
                    <a:lnTo>
                      <a:pt x="7039" y="9007"/>
                    </a:lnTo>
                    <a:lnTo>
                      <a:pt x="7039" y="8006"/>
                    </a:lnTo>
                    <a:lnTo>
                      <a:pt x="8039" y="8006"/>
                    </a:lnTo>
                    <a:lnTo>
                      <a:pt x="8039" y="7005"/>
                    </a:lnTo>
                    <a:lnTo>
                      <a:pt x="9040" y="7005"/>
                    </a:lnTo>
                    <a:lnTo>
                      <a:pt x="9040" y="6005"/>
                    </a:lnTo>
                    <a:lnTo>
                      <a:pt x="10041" y="6005"/>
                    </a:lnTo>
                    <a:lnTo>
                      <a:pt x="10041" y="2002"/>
                    </a:lnTo>
                    <a:lnTo>
                      <a:pt x="11042" y="2002"/>
                    </a:lnTo>
                    <a:lnTo>
                      <a:pt x="11042" y="1001"/>
                    </a:lnTo>
                    <a:lnTo>
                      <a:pt x="110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54"/>
              <p:cNvSpPr/>
              <p:nvPr/>
            </p:nvSpPr>
            <p:spPr>
              <a:xfrm>
                <a:off x="4260422" y="2367223"/>
                <a:ext cx="36832" cy="36832"/>
              </a:xfrm>
              <a:custGeom>
                <a:avLst/>
                <a:gdLst/>
                <a:ahLst/>
                <a:cxnLst/>
                <a:rect l="l" t="t" r="r" b="b"/>
                <a:pathLst>
                  <a:path w="1001" h="1001"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54"/>
              <p:cNvSpPr/>
              <p:nvPr/>
            </p:nvSpPr>
            <p:spPr>
              <a:xfrm>
                <a:off x="4260422" y="2405269"/>
                <a:ext cx="36832" cy="36832"/>
              </a:xfrm>
              <a:custGeom>
                <a:avLst/>
                <a:gdLst/>
                <a:ahLst/>
                <a:cxnLst/>
                <a:rect l="l" t="t" r="r" b="b"/>
                <a:pathLst>
                  <a:path w="1001" h="1001"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54"/>
              <p:cNvSpPr/>
              <p:nvPr/>
            </p:nvSpPr>
            <p:spPr>
              <a:xfrm>
                <a:off x="4223590" y="2442064"/>
                <a:ext cx="36869" cy="36869"/>
              </a:xfrm>
              <a:custGeom>
                <a:avLst/>
                <a:gdLst/>
                <a:ahLst/>
                <a:cxnLst/>
                <a:rect l="l" t="t" r="r" b="b"/>
                <a:pathLst>
                  <a:path w="1002" h="1002" extrusionOk="0">
                    <a:moveTo>
                      <a:pt x="0" y="1"/>
                    </a:moveTo>
                    <a:lnTo>
                      <a:pt x="0"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54"/>
              <p:cNvSpPr/>
              <p:nvPr/>
            </p:nvSpPr>
            <p:spPr>
              <a:xfrm>
                <a:off x="4186758" y="2478895"/>
                <a:ext cx="36869" cy="36869"/>
              </a:xfrm>
              <a:custGeom>
                <a:avLst/>
                <a:gdLst/>
                <a:ahLst/>
                <a:cxnLst/>
                <a:rect l="l" t="t" r="r" b="b"/>
                <a:pathLst>
                  <a:path w="1002" h="1002" extrusionOk="0">
                    <a:moveTo>
                      <a:pt x="1" y="1"/>
                    </a:moveTo>
                    <a:lnTo>
                      <a:pt x="1"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54"/>
              <p:cNvSpPr/>
              <p:nvPr/>
            </p:nvSpPr>
            <p:spPr>
              <a:xfrm>
                <a:off x="4223590" y="2330391"/>
                <a:ext cx="36869" cy="36869"/>
              </a:xfrm>
              <a:custGeom>
                <a:avLst/>
                <a:gdLst/>
                <a:ahLst/>
                <a:cxnLst/>
                <a:rect l="l" t="t" r="r" b="b"/>
                <a:pathLst>
                  <a:path w="1002" h="1002"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54"/>
              <p:cNvSpPr/>
              <p:nvPr/>
            </p:nvSpPr>
            <p:spPr>
              <a:xfrm>
                <a:off x="4186758" y="2293559"/>
                <a:ext cx="36869" cy="36869"/>
              </a:xfrm>
              <a:custGeom>
                <a:avLst/>
                <a:gdLst/>
                <a:ahLst/>
                <a:cxnLst/>
                <a:rect l="l" t="t" r="r" b="b"/>
                <a:pathLst>
                  <a:path w="1002" h="1002" extrusionOk="0">
                    <a:moveTo>
                      <a:pt x="1" y="1"/>
                    </a:moveTo>
                    <a:lnTo>
                      <a:pt x="1"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54"/>
              <p:cNvSpPr/>
              <p:nvPr/>
            </p:nvSpPr>
            <p:spPr>
              <a:xfrm>
                <a:off x="4149964" y="2146269"/>
                <a:ext cx="36832" cy="147327"/>
              </a:xfrm>
              <a:custGeom>
                <a:avLst/>
                <a:gdLst/>
                <a:ahLst/>
                <a:cxnLst/>
                <a:rect l="l" t="t" r="r" b="b"/>
                <a:pathLst>
                  <a:path w="1001" h="4004" extrusionOk="0">
                    <a:moveTo>
                      <a:pt x="0" y="1"/>
                    </a:moveTo>
                    <a:lnTo>
                      <a:pt x="0" y="4004"/>
                    </a:lnTo>
                    <a:lnTo>
                      <a:pt x="1001" y="4004"/>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54"/>
              <p:cNvSpPr/>
              <p:nvPr/>
            </p:nvSpPr>
            <p:spPr>
              <a:xfrm>
                <a:off x="4113132" y="2072643"/>
                <a:ext cx="406290" cy="73664"/>
              </a:xfrm>
              <a:custGeom>
                <a:avLst/>
                <a:gdLst/>
                <a:ahLst/>
                <a:cxnLst/>
                <a:rect l="l" t="t" r="r" b="b"/>
                <a:pathLst>
                  <a:path w="11042" h="2002" extrusionOk="0">
                    <a:moveTo>
                      <a:pt x="0" y="0"/>
                    </a:moveTo>
                    <a:lnTo>
                      <a:pt x="0" y="1001"/>
                    </a:lnTo>
                    <a:lnTo>
                      <a:pt x="0" y="2002"/>
                    </a:lnTo>
                    <a:lnTo>
                      <a:pt x="11042" y="2002"/>
                    </a:lnTo>
                    <a:lnTo>
                      <a:pt x="11042" y="1001"/>
                    </a:lnTo>
                    <a:lnTo>
                      <a:pt x="110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54"/>
              <p:cNvSpPr/>
              <p:nvPr/>
            </p:nvSpPr>
            <p:spPr>
              <a:xfrm>
                <a:off x="4334049" y="2367223"/>
                <a:ext cx="36869" cy="36832"/>
              </a:xfrm>
              <a:custGeom>
                <a:avLst/>
                <a:gdLst/>
                <a:ahLst/>
                <a:cxnLst/>
                <a:rect l="l" t="t" r="r" b="b"/>
                <a:pathLst>
                  <a:path w="1002" h="1001"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54"/>
              <p:cNvSpPr/>
              <p:nvPr/>
            </p:nvSpPr>
            <p:spPr>
              <a:xfrm>
                <a:off x="4334049" y="2405269"/>
                <a:ext cx="36869" cy="36832"/>
              </a:xfrm>
              <a:custGeom>
                <a:avLst/>
                <a:gdLst/>
                <a:ahLst/>
                <a:cxnLst/>
                <a:rect l="l" t="t" r="r" b="b"/>
                <a:pathLst>
                  <a:path w="1002" h="1001"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54"/>
              <p:cNvSpPr/>
              <p:nvPr/>
            </p:nvSpPr>
            <p:spPr>
              <a:xfrm>
                <a:off x="4370881" y="2442064"/>
                <a:ext cx="36869" cy="36869"/>
              </a:xfrm>
              <a:custGeom>
                <a:avLst/>
                <a:gdLst/>
                <a:ahLst/>
                <a:cxnLst/>
                <a:rect l="l" t="t" r="r" b="b"/>
                <a:pathLst>
                  <a:path w="1002" h="1002" extrusionOk="0">
                    <a:moveTo>
                      <a:pt x="0" y="1"/>
                    </a:moveTo>
                    <a:lnTo>
                      <a:pt x="0"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54"/>
              <p:cNvSpPr/>
              <p:nvPr/>
            </p:nvSpPr>
            <p:spPr>
              <a:xfrm>
                <a:off x="4408927" y="2478895"/>
                <a:ext cx="36869" cy="36869"/>
              </a:xfrm>
              <a:custGeom>
                <a:avLst/>
                <a:gdLst/>
                <a:ahLst/>
                <a:cxnLst/>
                <a:rect l="l" t="t" r="r" b="b"/>
                <a:pathLst>
                  <a:path w="1002"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54"/>
              <p:cNvSpPr/>
              <p:nvPr/>
            </p:nvSpPr>
            <p:spPr>
              <a:xfrm>
                <a:off x="4370881" y="2330391"/>
                <a:ext cx="36869" cy="36869"/>
              </a:xfrm>
              <a:custGeom>
                <a:avLst/>
                <a:gdLst/>
                <a:ahLst/>
                <a:cxnLst/>
                <a:rect l="l" t="t" r="r" b="b"/>
                <a:pathLst>
                  <a:path w="1002" h="1002"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4"/>
              <p:cNvSpPr/>
              <p:nvPr/>
            </p:nvSpPr>
            <p:spPr>
              <a:xfrm>
                <a:off x="4297217" y="2293559"/>
                <a:ext cx="36869" cy="36869"/>
              </a:xfrm>
              <a:custGeom>
                <a:avLst/>
                <a:gdLst/>
                <a:ahLst/>
                <a:cxnLst/>
                <a:rect l="l" t="t" r="r" b="b"/>
                <a:pathLst>
                  <a:path w="1002" h="1002" extrusionOk="0">
                    <a:moveTo>
                      <a:pt x="1" y="1"/>
                    </a:moveTo>
                    <a:lnTo>
                      <a:pt x="1" y="1001"/>
                    </a:lnTo>
                    <a:lnTo>
                      <a:pt x="1002" y="1001"/>
                    </a:lnTo>
                    <a:lnTo>
                      <a:pt x="1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54"/>
              <p:cNvSpPr/>
              <p:nvPr/>
            </p:nvSpPr>
            <p:spPr>
              <a:xfrm>
                <a:off x="4260422" y="2256728"/>
                <a:ext cx="36832" cy="36869"/>
              </a:xfrm>
              <a:custGeom>
                <a:avLst/>
                <a:gdLst/>
                <a:ahLst/>
                <a:cxnLst/>
                <a:rect l="l" t="t" r="r" b="b"/>
                <a:pathLst>
                  <a:path w="1001" h="1002" extrusionOk="0">
                    <a:moveTo>
                      <a:pt x="0" y="1"/>
                    </a:moveTo>
                    <a:lnTo>
                      <a:pt x="0"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54"/>
              <p:cNvSpPr/>
              <p:nvPr/>
            </p:nvSpPr>
            <p:spPr>
              <a:xfrm>
                <a:off x="4334049" y="2256728"/>
                <a:ext cx="36869" cy="36869"/>
              </a:xfrm>
              <a:custGeom>
                <a:avLst/>
                <a:gdLst/>
                <a:ahLst/>
                <a:cxnLst/>
                <a:rect l="l" t="t" r="r" b="b"/>
                <a:pathLst>
                  <a:path w="1002" h="1002" extrusionOk="0">
                    <a:moveTo>
                      <a:pt x="1" y="1"/>
                    </a:moveTo>
                    <a:lnTo>
                      <a:pt x="1"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54"/>
              <p:cNvSpPr/>
              <p:nvPr/>
            </p:nvSpPr>
            <p:spPr>
              <a:xfrm>
                <a:off x="4408927" y="2293559"/>
                <a:ext cx="36869" cy="36869"/>
              </a:xfrm>
              <a:custGeom>
                <a:avLst/>
                <a:gdLst/>
                <a:ahLst/>
                <a:cxnLst/>
                <a:rect l="l" t="t" r="r" b="b"/>
                <a:pathLst>
                  <a:path w="1002"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54"/>
              <p:cNvSpPr/>
              <p:nvPr/>
            </p:nvSpPr>
            <p:spPr>
              <a:xfrm>
                <a:off x="4445758" y="2146269"/>
                <a:ext cx="36832" cy="147327"/>
              </a:xfrm>
              <a:custGeom>
                <a:avLst/>
                <a:gdLst/>
                <a:ahLst/>
                <a:cxnLst/>
                <a:rect l="l" t="t" r="r" b="b"/>
                <a:pathLst>
                  <a:path w="1001" h="4004" extrusionOk="0">
                    <a:moveTo>
                      <a:pt x="0" y="1"/>
                    </a:moveTo>
                    <a:lnTo>
                      <a:pt x="0" y="4004"/>
                    </a:lnTo>
                    <a:lnTo>
                      <a:pt x="1001" y="4004"/>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54"/>
              <p:cNvSpPr/>
              <p:nvPr/>
            </p:nvSpPr>
            <p:spPr>
              <a:xfrm>
                <a:off x="4149964" y="2515727"/>
                <a:ext cx="36832" cy="147327"/>
              </a:xfrm>
              <a:custGeom>
                <a:avLst/>
                <a:gdLst/>
                <a:ahLst/>
                <a:cxnLst/>
                <a:rect l="l" t="t" r="r" b="b"/>
                <a:pathLst>
                  <a:path w="1001" h="4004" extrusionOk="0">
                    <a:moveTo>
                      <a:pt x="0" y="0"/>
                    </a:moveTo>
                    <a:lnTo>
                      <a:pt x="0" y="4003"/>
                    </a:lnTo>
                    <a:lnTo>
                      <a:pt x="1001" y="4003"/>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4"/>
              <p:cNvSpPr/>
              <p:nvPr/>
            </p:nvSpPr>
            <p:spPr>
              <a:xfrm>
                <a:off x="4113132" y="2663017"/>
                <a:ext cx="406290" cy="76129"/>
              </a:xfrm>
              <a:custGeom>
                <a:avLst/>
                <a:gdLst/>
                <a:ahLst/>
                <a:cxnLst/>
                <a:rect l="l" t="t" r="r" b="b"/>
                <a:pathLst>
                  <a:path w="11042" h="2069" extrusionOk="0">
                    <a:moveTo>
                      <a:pt x="0" y="0"/>
                    </a:moveTo>
                    <a:lnTo>
                      <a:pt x="0" y="1068"/>
                    </a:lnTo>
                    <a:lnTo>
                      <a:pt x="0" y="2068"/>
                    </a:lnTo>
                    <a:lnTo>
                      <a:pt x="11042" y="2068"/>
                    </a:lnTo>
                    <a:lnTo>
                      <a:pt x="11042" y="1068"/>
                    </a:lnTo>
                    <a:lnTo>
                      <a:pt x="110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54"/>
              <p:cNvSpPr/>
              <p:nvPr/>
            </p:nvSpPr>
            <p:spPr>
              <a:xfrm>
                <a:off x="4223590" y="2515727"/>
                <a:ext cx="185373" cy="110495"/>
              </a:xfrm>
              <a:custGeom>
                <a:avLst/>
                <a:gdLst/>
                <a:ahLst/>
                <a:cxnLst/>
                <a:rect l="l" t="t" r="r" b="b"/>
                <a:pathLst>
                  <a:path w="5038" h="3003" extrusionOk="0">
                    <a:moveTo>
                      <a:pt x="2002" y="0"/>
                    </a:moveTo>
                    <a:lnTo>
                      <a:pt x="2002" y="1001"/>
                    </a:lnTo>
                    <a:lnTo>
                      <a:pt x="1001" y="1001"/>
                    </a:lnTo>
                    <a:lnTo>
                      <a:pt x="1001" y="2002"/>
                    </a:lnTo>
                    <a:lnTo>
                      <a:pt x="0" y="2002"/>
                    </a:lnTo>
                    <a:lnTo>
                      <a:pt x="0" y="3002"/>
                    </a:lnTo>
                    <a:lnTo>
                      <a:pt x="5037" y="3002"/>
                    </a:lnTo>
                    <a:lnTo>
                      <a:pt x="5037" y="2002"/>
                    </a:lnTo>
                    <a:lnTo>
                      <a:pt x="4003" y="2002"/>
                    </a:lnTo>
                    <a:lnTo>
                      <a:pt x="4003" y="1001"/>
                    </a:lnTo>
                    <a:lnTo>
                      <a:pt x="3003" y="1001"/>
                    </a:lnTo>
                    <a:lnTo>
                      <a:pt x="30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4"/>
              <p:cNvSpPr/>
              <p:nvPr/>
            </p:nvSpPr>
            <p:spPr>
              <a:xfrm>
                <a:off x="4445758" y="2515727"/>
                <a:ext cx="36832" cy="147327"/>
              </a:xfrm>
              <a:custGeom>
                <a:avLst/>
                <a:gdLst/>
                <a:ahLst/>
                <a:cxnLst/>
                <a:rect l="l" t="t" r="r" b="b"/>
                <a:pathLst>
                  <a:path w="1001" h="4004" extrusionOk="0">
                    <a:moveTo>
                      <a:pt x="0" y="0"/>
                    </a:moveTo>
                    <a:lnTo>
                      <a:pt x="0" y="4003"/>
                    </a:lnTo>
                    <a:lnTo>
                      <a:pt x="1001" y="4003"/>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4" name="Google Shape;1344;p54"/>
            <p:cNvSpPr/>
            <p:nvPr/>
          </p:nvSpPr>
          <p:spPr>
            <a:xfrm>
              <a:off x="856875" y="796263"/>
              <a:ext cx="841800" cy="841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CaixaDeTexto 1">
            <a:extLst>
              <a:ext uri="{FF2B5EF4-FFF2-40B4-BE49-F238E27FC236}">
                <a16:creationId xmlns:a16="http://schemas.microsoft.com/office/drawing/2014/main" id="{B2CFF9C3-FEEC-B2BE-E3BB-19EA74E0C7DC}"/>
              </a:ext>
            </a:extLst>
          </p:cNvPr>
          <p:cNvSpPr txBox="1"/>
          <p:nvPr/>
        </p:nvSpPr>
        <p:spPr>
          <a:xfrm>
            <a:off x="8763562" y="4723941"/>
            <a:ext cx="383438" cy="307777"/>
          </a:xfrm>
          <a:prstGeom prst="rect">
            <a:avLst/>
          </a:prstGeom>
          <a:noFill/>
        </p:spPr>
        <p:txBody>
          <a:bodyPr wrap="none" rtlCol="0">
            <a:spAutoFit/>
          </a:bodyPr>
          <a:lstStyle/>
          <a:p>
            <a:r>
              <a:rPr lang="en-GB"/>
              <a:t>27</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94"/>
        <p:cNvGrpSpPr/>
        <p:nvPr/>
      </p:nvGrpSpPr>
      <p:grpSpPr>
        <a:xfrm>
          <a:off x="0" y="0"/>
          <a:ext cx="0" cy="0"/>
          <a:chOff x="0" y="0"/>
          <a:chExt cx="0" cy="0"/>
        </a:xfrm>
      </p:grpSpPr>
      <p:sp>
        <p:nvSpPr>
          <p:cNvPr id="1095" name="Google Shape;1095;p50"/>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Our Future Plans</a:t>
            </a:r>
            <a:endParaRPr/>
          </a:p>
        </p:txBody>
      </p:sp>
      <p:sp>
        <p:nvSpPr>
          <p:cNvPr id="1096" name="Google Shape;1096;p50"/>
          <p:cNvSpPr txBox="1"/>
          <p:nvPr/>
        </p:nvSpPr>
        <p:spPr>
          <a:xfrm>
            <a:off x="5616548" y="4109900"/>
            <a:ext cx="2486700" cy="498600"/>
          </a:xfrm>
          <a:prstGeom prst="rect">
            <a:avLst/>
          </a:prstGeom>
          <a:noFill/>
          <a:ln>
            <a:noFill/>
          </a:ln>
        </p:spPr>
        <p:txBody>
          <a:bodyPr spcFirstLastPara="1" wrap="square" lIns="91425" tIns="91425" rIns="91425" bIns="91425" anchor="ctr" anchorCtr="0">
            <a:noAutofit/>
          </a:bodyPr>
          <a:lstStyle/>
          <a:p>
            <a:pPr algn="ctr">
              <a:buClr>
                <a:schemeClr val="dk1"/>
              </a:buClr>
              <a:buSzPts val="1100"/>
            </a:pPr>
            <a:r>
              <a:rPr lang="en-GB" sz="1500">
                <a:solidFill>
                  <a:schemeClr val="dk1"/>
                </a:solidFill>
                <a:latin typeface="Fira Code"/>
                <a:ea typeface="Fira Code"/>
                <a:cs typeface="Fira Code"/>
              </a:rPr>
              <a:t>In AWS?</a:t>
            </a:r>
          </a:p>
        </p:txBody>
      </p:sp>
      <p:sp>
        <p:nvSpPr>
          <p:cNvPr id="1097" name="Google Shape;1097;p50"/>
          <p:cNvSpPr txBox="1"/>
          <p:nvPr/>
        </p:nvSpPr>
        <p:spPr>
          <a:xfrm>
            <a:off x="1040456" y="3689101"/>
            <a:ext cx="24867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Chakra Petch Medium"/>
                <a:ea typeface="Chakra Petch Medium"/>
                <a:cs typeface="Chakra Petch Medium"/>
                <a:sym typeface="Chakra Petch Medium"/>
              </a:rPr>
              <a:t>Security</a:t>
            </a:r>
            <a:endParaRPr sz="2400">
              <a:solidFill>
                <a:schemeClr val="dk1"/>
              </a:solidFill>
              <a:highlight>
                <a:srgbClr val="FFFF00"/>
              </a:highlight>
              <a:latin typeface="Chakra Petch Medium"/>
              <a:ea typeface="Chakra Petch Medium"/>
              <a:cs typeface="Chakra Petch Medium"/>
              <a:sym typeface="Chakra Petch Medium"/>
            </a:endParaRPr>
          </a:p>
        </p:txBody>
      </p:sp>
      <p:sp>
        <p:nvSpPr>
          <p:cNvPr id="1098" name="Google Shape;1098;p50"/>
          <p:cNvSpPr txBox="1"/>
          <p:nvPr/>
        </p:nvSpPr>
        <p:spPr>
          <a:xfrm>
            <a:off x="5616570" y="3689101"/>
            <a:ext cx="24867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Chakra Petch Medium"/>
                <a:ea typeface="Chakra Petch Medium"/>
                <a:cs typeface="Chakra Petch Medium"/>
                <a:sym typeface="Chakra Petch Medium"/>
              </a:rPr>
              <a:t>Deployment</a:t>
            </a:r>
            <a:endParaRPr sz="2400">
              <a:solidFill>
                <a:schemeClr val="dk1"/>
              </a:solidFill>
              <a:latin typeface="Chakra Petch Medium"/>
              <a:ea typeface="Chakra Petch Medium"/>
              <a:cs typeface="Chakra Petch Medium"/>
              <a:sym typeface="Chakra Petch Medium"/>
            </a:endParaRPr>
          </a:p>
        </p:txBody>
      </p:sp>
      <p:sp>
        <p:nvSpPr>
          <p:cNvPr id="1099" name="Google Shape;1099;p50"/>
          <p:cNvSpPr txBox="1"/>
          <p:nvPr/>
        </p:nvSpPr>
        <p:spPr>
          <a:xfrm>
            <a:off x="1040370" y="4327138"/>
            <a:ext cx="2447013" cy="498600"/>
          </a:xfrm>
          <a:prstGeom prst="rect">
            <a:avLst/>
          </a:prstGeom>
          <a:noFill/>
          <a:ln>
            <a:noFill/>
          </a:ln>
        </p:spPr>
        <p:txBody>
          <a:bodyPr spcFirstLastPara="1" wrap="square" lIns="91425" tIns="91425" rIns="91425" bIns="91425" anchor="ctr" anchorCtr="0">
            <a:noAutofit/>
          </a:bodyPr>
          <a:lstStyle/>
          <a:p>
            <a:pPr algn="ctr"/>
            <a:r>
              <a:rPr lang="en" sz="1500">
                <a:solidFill>
                  <a:schemeClr val="dk1"/>
                </a:solidFill>
                <a:latin typeface="Fira Code"/>
                <a:ea typeface="Fira Code"/>
                <a:cs typeface="Fira Code"/>
              </a:rPr>
              <a:t>Use MQTTS instead of MQTT and</a:t>
            </a:r>
          </a:p>
          <a:p>
            <a:pPr algn="ctr"/>
            <a:r>
              <a:rPr lang="en" sz="1500">
                <a:solidFill>
                  <a:schemeClr val="dk1"/>
                </a:solidFill>
                <a:latin typeface="Fira Code"/>
                <a:ea typeface="Fira Code"/>
                <a:cs typeface="Fira Code"/>
              </a:rPr>
              <a:t>improve website security</a:t>
            </a:r>
            <a:endParaRPr lang="en-US" sz="1600">
              <a:solidFill>
                <a:schemeClr val="dk1"/>
              </a:solidFill>
            </a:endParaRPr>
          </a:p>
        </p:txBody>
      </p:sp>
      <p:sp>
        <p:nvSpPr>
          <p:cNvPr id="1100" name="Google Shape;1100;p50"/>
          <p:cNvSpPr txBox="1"/>
          <p:nvPr/>
        </p:nvSpPr>
        <p:spPr>
          <a:xfrm>
            <a:off x="1040370" y="1161976"/>
            <a:ext cx="24867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1"/>
                </a:solidFill>
                <a:latin typeface="Chakra Petch Medium"/>
                <a:ea typeface="Chakra Petch Medium"/>
                <a:cs typeface="Chakra Petch Medium"/>
                <a:sym typeface="Chakra Petch Medium"/>
              </a:rPr>
              <a:t>MCU</a:t>
            </a:r>
            <a:endParaRPr sz="2400" dirty="0">
              <a:solidFill>
                <a:schemeClr val="dk1"/>
              </a:solidFill>
              <a:latin typeface="Chakra Petch Medium"/>
              <a:ea typeface="Chakra Petch Medium"/>
              <a:cs typeface="Chakra Petch Medium"/>
              <a:sym typeface="Chakra Petch Medium"/>
            </a:endParaRPr>
          </a:p>
        </p:txBody>
      </p:sp>
      <p:sp>
        <p:nvSpPr>
          <p:cNvPr id="1101" name="Google Shape;1101;p50"/>
          <p:cNvSpPr txBox="1"/>
          <p:nvPr/>
        </p:nvSpPr>
        <p:spPr>
          <a:xfrm>
            <a:off x="5616548" y="1251006"/>
            <a:ext cx="24867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400">
                <a:solidFill>
                  <a:schemeClr val="dk1"/>
                </a:solidFill>
                <a:latin typeface="Chakra Petch Medium"/>
                <a:ea typeface="Chakra Petch Medium"/>
                <a:cs typeface="Chakra Petch Medium"/>
                <a:sym typeface="Chakra Petch Medium"/>
              </a:rPr>
              <a:t>Scalibility</a:t>
            </a:r>
            <a:endParaRPr sz="2400">
              <a:solidFill>
                <a:schemeClr val="dk1"/>
              </a:solidFill>
              <a:latin typeface="Chakra Petch Medium"/>
              <a:ea typeface="Chakra Petch Medium"/>
              <a:cs typeface="Chakra Petch Medium"/>
              <a:sym typeface="Chakra Petch Medium"/>
            </a:endParaRPr>
          </a:p>
        </p:txBody>
      </p:sp>
      <p:sp>
        <p:nvSpPr>
          <p:cNvPr id="1102" name="Google Shape;1102;p50"/>
          <p:cNvSpPr txBox="1"/>
          <p:nvPr/>
        </p:nvSpPr>
        <p:spPr>
          <a:xfrm>
            <a:off x="5616548" y="3116841"/>
            <a:ext cx="2486700" cy="49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500">
                <a:solidFill>
                  <a:schemeClr val="dk1"/>
                </a:solidFill>
                <a:latin typeface="Fira Code"/>
                <a:ea typeface="Fira Code"/>
                <a:cs typeface="Fira Code"/>
                <a:sym typeface="Fira Code"/>
              </a:rPr>
              <a:t>Use information provided by sensors</a:t>
            </a:r>
            <a:endParaRPr sz="1500">
              <a:solidFill>
                <a:schemeClr val="dk1"/>
              </a:solidFill>
              <a:latin typeface="Fira Code"/>
              <a:ea typeface="Fira Code"/>
              <a:cs typeface="Fira Code"/>
              <a:sym typeface="Fira Code"/>
            </a:endParaRPr>
          </a:p>
        </p:txBody>
      </p:sp>
      <p:sp>
        <p:nvSpPr>
          <p:cNvPr id="1103" name="Google Shape;1103;p50"/>
          <p:cNvSpPr txBox="1"/>
          <p:nvPr/>
        </p:nvSpPr>
        <p:spPr>
          <a:xfrm>
            <a:off x="5616548" y="1719506"/>
            <a:ext cx="2486700" cy="49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500" dirty="0">
                <a:latin typeface="Fira Code"/>
              </a:rPr>
              <a:t>Use load balancer</a:t>
            </a:r>
            <a:endParaRPr lang="en-GB" sz="1500" dirty="0">
              <a:solidFill>
                <a:schemeClr val="dk1"/>
              </a:solidFill>
              <a:latin typeface="Fira Code"/>
              <a:ea typeface="Fira Code"/>
              <a:cs typeface="Fira Code"/>
              <a:sym typeface="Fira Code"/>
            </a:endParaRPr>
          </a:p>
        </p:txBody>
      </p:sp>
      <p:sp>
        <p:nvSpPr>
          <p:cNvPr id="1104" name="Google Shape;1104;p50"/>
          <p:cNvSpPr txBox="1"/>
          <p:nvPr/>
        </p:nvSpPr>
        <p:spPr>
          <a:xfrm>
            <a:off x="1000683" y="1594987"/>
            <a:ext cx="2486700" cy="863725"/>
          </a:xfrm>
          <a:prstGeom prst="rect">
            <a:avLst/>
          </a:prstGeom>
          <a:noFill/>
          <a:ln>
            <a:noFill/>
          </a:ln>
        </p:spPr>
        <p:txBody>
          <a:bodyPr spcFirstLastPara="1" wrap="square" lIns="91425" tIns="91425" rIns="91425" bIns="91425" anchor="ctr" anchorCtr="0">
            <a:noAutofit/>
          </a:bodyPr>
          <a:lstStyle/>
          <a:p>
            <a:pPr algn="ctr"/>
            <a:r>
              <a:rPr lang="en-US" dirty="0">
                <a:solidFill>
                  <a:schemeClr val="dk1"/>
                </a:solidFill>
                <a:latin typeface="Fira Code"/>
              </a:rPr>
              <a:t>Implement modules that read from real sensors</a:t>
            </a:r>
          </a:p>
        </p:txBody>
      </p:sp>
      <p:sp>
        <p:nvSpPr>
          <p:cNvPr id="1105" name="Google Shape;1105;p50"/>
          <p:cNvSpPr txBox="1"/>
          <p:nvPr/>
        </p:nvSpPr>
        <p:spPr>
          <a:xfrm>
            <a:off x="528638" y="2490085"/>
            <a:ext cx="2998518"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dk1"/>
                </a:solidFill>
                <a:latin typeface="Chakra Petch Medium"/>
                <a:ea typeface="Chakra Petch Medium"/>
                <a:cs typeface="Chakra Petch Medium"/>
                <a:sym typeface="Chakra Petch Medium"/>
              </a:rPr>
              <a:t>Responsive Website </a:t>
            </a:r>
            <a:endParaRPr sz="2000">
              <a:solidFill>
                <a:schemeClr val="dk1"/>
              </a:solidFill>
              <a:latin typeface="Chakra Petch Medium"/>
              <a:ea typeface="Chakra Petch Medium"/>
              <a:cs typeface="Chakra Petch Medium"/>
              <a:sym typeface="Chakra Petch Medium"/>
            </a:endParaRPr>
          </a:p>
        </p:txBody>
      </p:sp>
      <p:sp>
        <p:nvSpPr>
          <p:cNvPr id="1106" name="Google Shape;1106;p50"/>
          <p:cNvSpPr txBox="1"/>
          <p:nvPr/>
        </p:nvSpPr>
        <p:spPr>
          <a:xfrm>
            <a:off x="5616548" y="2497437"/>
            <a:ext cx="24867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Chakra Petch Medium"/>
                <a:ea typeface="Chakra Petch Medium"/>
                <a:cs typeface="Chakra Petch Medium"/>
                <a:sym typeface="Chakra Petch Medium"/>
              </a:rPr>
              <a:t>Work with real data</a:t>
            </a:r>
            <a:endParaRPr sz="2400">
              <a:solidFill>
                <a:schemeClr val="dk1"/>
              </a:solidFill>
              <a:latin typeface="Chakra Petch Medium"/>
              <a:ea typeface="Chakra Petch Medium"/>
              <a:cs typeface="Chakra Petch Medium"/>
              <a:sym typeface="Chakra Petch Medium"/>
            </a:endParaRPr>
          </a:p>
        </p:txBody>
      </p:sp>
      <p:sp>
        <p:nvSpPr>
          <p:cNvPr id="1107" name="Google Shape;1107;p50"/>
          <p:cNvSpPr txBox="1"/>
          <p:nvPr/>
        </p:nvSpPr>
        <p:spPr>
          <a:xfrm>
            <a:off x="1040418" y="2902301"/>
            <a:ext cx="2486700" cy="49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Fira Code"/>
                <a:ea typeface="Fira Code"/>
                <a:cs typeface="Fira Code"/>
                <a:sym typeface="Fira Code"/>
              </a:rPr>
              <a:t>Works on different screens and devices</a:t>
            </a:r>
            <a:endParaRPr>
              <a:solidFill>
                <a:schemeClr val="dk1"/>
              </a:solidFill>
              <a:latin typeface="Fira Code"/>
              <a:ea typeface="Fira Code"/>
              <a:cs typeface="Fira Code"/>
              <a:sym typeface="Fira Code"/>
            </a:endParaRPr>
          </a:p>
        </p:txBody>
      </p:sp>
      <p:cxnSp>
        <p:nvCxnSpPr>
          <p:cNvPr id="1108" name="Google Shape;1108;p50"/>
          <p:cNvCxnSpPr>
            <a:cxnSpLocks/>
          </p:cNvCxnSpPr>
          <p:nvPr/>
        </p:nvCxnSpPr>
        <p:spPr>
          <a:xfrm>
            <a:off x="3527102" y="1382471"/>
            <a:ext cx="2089500" cy="0"/>
          </a:xfrm>
          <a:prstGeom prst="straightConnector1">
            <a:avLst/>
          </a:prstGeom>
          <a:noFill/>
          <a:ln w="9525" cap="flat" cmpd="sng">
            <a:solidFill>
              <a:schemeClr val="dk1"/>
            </a:solidFill>
            <a:prstDash val="solid"/>
            <a:round/>
            <a:headEnd type="none" w="med" len="med"/>
            <a:tailEnd type="oval" w="med" len="med"/>
          </a:ln>
        </p:spPr>
      </p:cxnSp>
      <p:cxnSp>
        <p:nvCxnSpPr>
          <p:cNvPr id="1109" name="Google Shape;1109;p50"/>
          <p:cNvCxnSpPr>
            <a:cxnSpLocks/>
            <a:stCxn id="1103" idx="2"/>
          </p:cNvCxnSpPr>
          <p:nvPr/>
        </p:nvCxnSpPr>
        <p:spPr>
          <a:xfrm>
            <a:off x="6859898" y="2218106"/>
            <a:ext cx="0" cy="139332"/>
          </a:xfrm>
          <a:prstGeom prst="straightConnector1">
            <a:avLst/>
          </a:prstGeom>
          <a:noFill/>
          <a:ln w="9525" cap="flat" cmpd="sng">
            <a:solidFill>
              <a:schemeClr val="dk1"/>
            </a:solidFill>
            <a:prstDash val="solid"/>
            <a:round/>
            <a:headEnd type="none" w="med" len="med"/>
            <a:tailEnd type="oval" w="med" len="med"/>
          </a:ln>
        </p:spPr>
      </p:cxnSp>
      <p:cxnSp>
        <p:nvCxnSpPr>
          <p:cNvPr id="1110" name="Google Shape;1110;p50"/>
          <p:cNvCxnSpPr>
            <a:cxnSpLocks/>
            <a:stCxn id="1106" idx="1"/>
            <a:endCxn id="1105" idx="3"/>
          </p:cNvCxnSpPr>
          <p:nvPr/>
        </p:nvCxnSpPr>
        <p:spPr>
          <a:xfrm flipH="1" flipV="1">
            <a:off x="3527156" y="2704885"/>
            <a:ext cx="2089392" cy="7352"/>
          </a:xfrm>
          <a:prstGeom prst="straightConnector1">
            <a:avLst/>
          </a:prstGeom>
          <a:noFill/>
          <a:ln w="9525" cap="flat" cmpd="sng">
            <a:solidFill>
              <a:schemeClr val="dk1"/>
            </a:solidFill>
            <a:prstDash val="solid"/>
            <a:round/>
            <a:headEnd type="none" w="med" len="med"/>
            <a:tailEnd type="oval" w="med" len="med"/>
          </a:ln>
        </p:spPr>
      </p:cxnSp>
      <p:cxnSp>
        <p:nvCxnSpPr>
          <p:cNvPr id="1111" name="Google Shape;1111;p50"/>
          <p:cNvCxnSpPr>
            <a:stCxn id="1107" idx="2"/>
            <a:endCxn id="1097" idx="0"/>
          </p:cNvCxnSpPr>
          <p:nvPr/>
        </p:nvCxnSpPr>
        <p:spPr>
          <a:xfrm>
            <a:off x="2283768" y="3400901"/>
            <a:ext cx="38" cy="288200"/>
          </a:xfrm>
          <a:prstGeom prst="straightConnector1">
            <a:avLst/>
          </a:prstGeom>
          <a:noFill/>
          <a:ln w="9525" cap="flat" cmpd="sng">
            <a:solidFill>
              <a:schemeClr val="dk1"/>
            </a:solidFill>
            <a:prstDash val="solid"/>
            <a:round/>
            <a:headEnd type="none" w="med" len="med"/>
            <a:tailEnd type="oval" w="med" len="med"/>
          </a:ln>
        </p:spPr>
      </p:cxnSp>
      <p:cxnSp>
        <p:nvCxnSpPr>
          <p:cNvPr id="1112" name="Google Shape;1112;p50"/>
          <p:cNvCxnSpPr>
            <a:stCxn id="1097" idx="3"/>
            <a:endCxn id="1098" idx="1"/>
          </p:cNvCxnSpPr>
          <p:nvPr/>
        </p:nvCxnSpPr>
        <p:spPr>
          <a:xfrm>
            <a:off x="3527156" y="3903901"/>
            <a:ext cx="2089500" cy="0"/>
          </a:xfrm>
          <a:prstGeom prst="straightConnector1">
            <a:avLst/>
          </a:prstGeom>
          <a:noFill/>
          <a:ln w="9525" cap="flat" cmpd="sng">
            <a:solidFill>
              <a:schemeClr val="dk1"/>
            </a:solidFill>
            <a:prstDash val="solid"/>
            <a:round/>
            <a:headEnd type="none" w="med" len="med"/>
            <a:tailEnd type="oval" w="med" len="med"/>
          </a:ln>
        </p:spPr>
      </p:cxnSp>
      <p:sp>
        <p:nvSpPr>
          <p:cNvPr id="2" name="CaixaDeTexto 1">
            <a:extLst>
              <a:ext uri="{FF2B5EF4-FFF2-40B4-BE49-F238E27FC236}">
                <a16:creationId xmlns:a16="http://schemas.microsoft.com/office/drawing/2014/main" id="{605B8EA4-9EE6-7CBA-5314-74A4394A35FD}"/>
              </a:ext>
            </a:extLst>
          </p:cNvPr>
          <p:cNvSpPr txBox="1"/>
          <p:nvPr/>
        </p:nvSpPr>
        <p:spPr>
          <a:xfrm>
            <a:off x="8763562" y="4723941"/>
            <a:ext cx="383438" cy="307777"/>
          </a:xfrm>
          <a:prstGeom prst="rect">
            <a:avLst/>
          </a:prstGeom>
          <a:noFill/>
        </p:spPr>
        <p:txBody>
          <a:bodyPr wrap="none" rtlCol="0">
            <a:spAutoFit/>
          </a:bodyPr>
          <a:lstStyle/>
          <a:p>
            <a:r>
              <a:rPr lang="en-GB"/>
              <a:t>28</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4" name="Google Shape;974;p45"/>
          <p:cNvSpPr txBox="1">
            <a:spLocks noGrp="1"/>
          </p:cNvSpPr>
          <p:nvPr>
            <p:ph type="title"/>
          </p:nvPr>
        </p:nvSpPr>
        <p:spPr>
          <a:xfrm>
            <a:off x="1844413" y="1467150"/>
            <a:ext cx="5455200" cy="1029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END</a:t>
            </a:r>
            <a:endParaRPr/>
          </a:p>
        </p:txBody>
      </p:sp>
      <p:sp>
        <p:nvSpPr>
          <p:cNvPr id="5" name="Google Shape;974;p45">
            <a:extLst>
              <a:ext uri="{FF2B5EF4-FFF2-40B4-BE49-F238E27FC236}">
                <a16:creationId xmlns:a16="http://schemas.microsoft.com/office/drawing/2014/main" id="{7F79132D-72A0-DED4-0978-7995E1A86202}"/>
              </a:ext>
            </a:extLst>
          </p:cNvPr>
          <p:cNvSpPr txBox="1">
            <a:spLocks/>
          </p:cNvSpPr>
          <p:nvPr/>
        </p:nvSpPr>
        <p:spPr>
          <a:xfrm>
            <a:off x="1843877" y="2714254"/>
            <a:ext cx="5455200" cy="1029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Chakra Petch Medium"/>
              <a:buNone/>
              <a:defRPr sz="11000" b="0" i="0" u="none" strike="noStrike" cap="none">
                <a:solidFill>
                  <a:schemeClr val="dk1"/>
                </a:solidFill>
                <a:latin typeface="Chakra Petch Medium"/>
                <a:ea typeface="Chakra Petch Medium"/>
                <a:cs typeface="Chakra Petch Medium"/>
                <a:sym typeface="Chakra Petch Medium"/>
              </a:defRPr>
            </a:lvl1pPr>
            <a:lvl2pPr marR="0" lvl="1" algn="ctr" rtl="0">
              <a:lnSpc>
                <a:spcPct val="100000"/>
              </a:lnSpc>
              <a:spcBef>
                <a:spcPts val="0"/>
              </a:spcBef>
              <a:spcAft>
                <a:spcPts val="0"/>
              </a:spcAft>
              <a:buClr>
                <a:schemeClr val="dk1"/>
              </a:buClr>
              <a:buSzPts val="3500"/>
              <a:buFont typeface="Chakra Petch Medium"/>
              <a:buNone/>
              <a:defRPr sz="3500" b="0" i="0" u="none" strike="noStrike" cap="none">
                <a:solidFill>
                  <a:schemeClr val="dk1"/>
                </a:solidFill>
                <a:latin typeface="Chakra Petch Medium"/>
                <a:ea typeface="Chakra Petch Medium"/>
                <a:cs typeface="Chakra Petch Medium"/>
                <a:sym typeface="Chakra Petch Medium"/>
              </a:defRPr>
            </a:lvl2pPr>
            <a:lvl3pPr marR="0" lvl="2" algn="ctr" rtl="0">
              <a:lnSpc>
                <a:spcPct val="100000"/>
              </a:lnSpc>
              <a:spcBef>
                <a:spcPts val="0"/>
              </a:spcBef>
              <a:spcAft>
                <a:spcPts val="0"/>
              </a:spcAft>
              <a:buClr>
                <a:schemeClr val="dk1"/>
              </a:buClr>
              <a:buSzPts val="3500"/>
              <a:buFont typeface="Chakra Petch Medium"/>
              <a:buNone/>
              <a:defRPr sz="3500" b="0" i="0" u="none" strike="noStrike" cap="none">
                <a:solidFill>
                  <a:schemeClr val="dk1"/>
                </a:solidFill>
                <a:latin typeface="Chakra Petch Medium"/>
                <a:ea typeface="Chakra Petch Medium"/>
                <a:cs typeface="Chakra Petch Medium"/>
                <a:sym typeface="Chakra Petch Medium"/>
              </a:defRPr>
            </a:lvl3pPr>
            <a:lvl4pPr marR="0" lvl="3" algn="ctr" rtl="0">
              <a:lnSpc>
                <a:spcPct val="100000"/>
              </a:lnSpc>
              <a:spcBef>
                <a:spcPts val="0"/>
              </a:spcBef>
              <a:spcAft>
                <a:spcPts val="0"/>
              </a:spcAft>
              <a:buClr>
                <a:schemeClr val="dk1"/>
              </a:buClr>
              <a:buSzPts val="3500"/>
              <a:buFont typeface="Chakra Petch Medium"/>
              <a:buNone/>
              <a:defRPr sz="3500" b="0" i="0" u="none" strike="noStrike" cap="none">
                <a:solidFill>
                  <a:schemeClr val="dk1"/>
                </a:solidFill>
                <a:latin typeface="Chakra Petch Medium"/>
                <a:ea typeface="Chakra Petch Medium"/>
                <a:cs typeface="Chakra Petch Medium"/>
                <a:sym typeface="Chakra Petch Medium"/>
              </a:defRPr>
            </a:lvl4pPr>
            <a:lvl5pPr marR="0" lvl="4" algn="ctr" rtl="0">
              <a:lnSpc>
                <a:spcPct val="100000"/>
              </a:lnSpc>
              <a:spcBef>
                <a:spcPts val="0"/>
              </a:spcBef>
              <a:spcAft>
                <a:spcPts val="0"/>
              </a:spcAft>
              <a:buClr>
                <a:schemeClr val="dk1"/>
              </a:buClr>
              <a:buSzPts val="3500"/>
              <a:buFont typeface="Chakra Petch Medium"/>
              <a:buNone/>
              <a:defRPr sz="3500" b="0" i="0" u="none" strike="noStrike" cap="none">
                <a:solidFill>
                  <a:schemeClr val="dk1"/>
                </a:solidFill>
                <a:latin typeface="Chakra Petch Medium"/>
                <a:ea typeface="Chakra Petch Medium"/>
                <a:cs typeface="Chakra Petch Medium"/>
                <a:sym typeface="Chakra Petch Medium"/>
              </a:defRPr>
            </a:lvl5pPr>
            <a:lvl6pPr marR="0" lvl="5" algn="ctr" rtl="0">
              <a:lnSpc>
                <a:spcPct val="100000"/>
              </a:lnSpc>
              <a:spcBef>
                <a:spcPts val="0"/>
              </a:spcBef>
              <a:spcAft>
                <a:spcPts val="0"/>
              </a:spcAft>
              <a:buClr>
                <a:schemeClr val="dk1"/>
              </a:buClr>
              <a:buSzPts val="3500"/>
              <a:buFont typeface="Chakra Petch Medium"/>
              <a:buNone/>
              <a:defRPr sz="3500" b="0" i="0" u="none" strike="noStrike" cap="none">
                <a:solidFill>
                  <a:schemeClr val="dk1"/>
                </a:solidFill>
                <a:latin typeface="Chakra Petch Medium"/>
                <a:ea typeface="Chakra Petch Medium"/>
                <a:cs typeface="Chakra Petch Medium"/>
                <a:sym typeface="Chakra Petch Medium"/>
              </a:defRPr>
            </a:lvl6pPr>
            <a:lvl7pPr marR="0" lvl="6" algn="ctr" rtl="0">
              <a:lnSpc>
                <a:spcPct val="100000"/>
              </a:lnSpc>
              <a:spcBef>
                <a:spcPts val="0"/>
              </a:spcBef>
              <a:spcAft>
                <a:spcPts val="0"/>
              </a:spcAft>
              <a:buClr>
                <a:schemeClr val="dk1"/>
              </a:buClr>
              <a:buSzPts val="3500"/>
              <a:buFont typeface="Chakra Petch Medium"/>
              <a:buNone/>
              <a:defRPr sz="3500" b="0" i="0" u="none" strike="noStrike" cap="none">
                <a:solidFill>
                  <a:schemeClr val="dk1"/>
                </a:solidFill>
                <a:latin typeface="Chakra Petch Medium"/>
                <a:ea typeface="Chakra Petch Medium"/>
                <a:cs typeface="Chakra Petch Medium"/>
                <a:sym typeface="Chakra Petch Medium"/>
              </a:defRPr>
            </a:lvl7pPr>
            <a:lvl8pPr marR="0" lvl="7" algn="ctr" rtl="0">
              <a:lnSpc>
                <a:spcPct val="100000"/>
              </a:lnSpc>
              <a:spcBef>
                <a:spcPts val="0"/>
              </a:spcBef>
              <a:spcAft>
                <a:spcPts val="0"/>
              </a:spcAft>
              <a:buClr>
                <a:schemeClr val="dk1"/>
              </a:buClr>
              <a:buSzPts val="3500"/>
              <a:buFont typeface="Chakra Petch Medium"/>
              <a:buNone/>
              <a:defRPr sz="3500" b="0" i="0" u="none" strike="noStrike" cap="none">
                <a:solidFill>
                  <a:schemeClr val="dk1"/>
                </a:solidFill>
                <a:latin typeface="Chakra Petch Medium"/>
                <a:ea typeface="Chakra Petch Medium"/>
                <a:cs typeface="Chakra Petch Medium"/>
                <a:sym typeface="Chakra Petch Medium"/>
              </a:defRPr>
            </a:lvl8pPr>
            <a:lvl9pPr marR="0" lvl="8" algn="ctr" rtl="0">
              <a:lnSpc>
                <a:spcPct val="100000"/>
              </a:lnSpc>
              <a:spcBef>
                <a:spcPts val="0"/>
              </a:spcBef>
              <a:spcAft>
                <a:spcPts val="0"/>
              </a:spcAft>
              <a:buClr>
                <a:schemeClr val="dk1"/>
              </a:buClr>
              <a:buSzPts val="3500"/>
              <a:buFont typeface="Chakra Petch Medium"/>
              <a:buNone/>
              <a:defRPr sz="3500" b="0" i="0" u="none" strike="noStrike" cap="none">
                <a:solidFill>
                  <a:schemeClr val="dk1"/>
                </a:solidFill>
                <a:latin typeface="Chakra Petch Medium"/>
                <a:ea typeface="Chakra Petch Medium"/>
                <a:cs typeface="Chakra Petch Medium"/>
                <a:sym typeface="Chakra Petch Medium"/>
              </a:defRPr>
            </a:lvl9pPr>
          </a:lstStyle>
          <a:p>
            <a:r>
              <a:rPr lang="en-US" sz="4000"/>
              <a:t>Questions ?</a:t>
            </a:r>
          </a:p>
        </p:txBody>
      </p:sp>
      <p:sp>
        <p:nvSpPr>
          <p:cNvPr id="2" name="CaixaDeTexto 1">
            <a:extLst>
              <a:ext uri="{FF2B5EF4-FFF2-40B4-BE49-F238E27FC236}">
                <a16:creationId xmlns:a16="http://schemas.microsoft.com/office/drawing/2014/main" id="{17DA73A6-9B1B-743D-7B94-0E29889CA551}"/>
              </a:ext>
            </a:extLst>
          </p:cNvPr>
          <p:cNvSpPr txBox="1"/>
          <p:nvPr/>
        </p:nvSpPr>
        <p:spPr>
          <a:xfrm>
            <a:off x="8763562" y="4723941"/>
            <a:ext cx="383438" cy="307777"/>
          </a:xfrm>
          <a:prstGeom prst="rect">
            <a:avLst/>
          </a:prstGeom>
          <a:noFill/>
        </p:spPr>
        <p:txBody>
          <a:bodyPr wrap="none" rtlCol="0">
            <a:spAutoFit/>
          </a:bodyPr>
          <a:lstStyle/>
          <a:p>
            <a:r>
              <a:rPr lang="en-GB"/>
              <a:t>29</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744" name="Google Shape;744;p39"/>
          <p:cNvSpPr txBox="1">
            <a:spLocks noGrp="1"/>
          </p:cNvSpPr>
          <p:nvPr>
            <p:ph type="title"/>
          </p:nvPr>
        </p:nvSpPr>
        <p:spPr>
          <a:xfrm>
            <a:off x="715099" y="999888"/>
            <a:ext cx="7084535" cy="64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What’s the  project Idea?</a:t>
            </a:r>
            <a:endParaRPr/>
          </a:p>
        </p:txBody>
      </p:sp>
      <p:sp>
        <p:nvSpPr>
          <p:cNvPr id="745" name="Google Shape;745;p39"/>
          <p:cNvSpPr txBox="1">
            <a:spLocks noGrp="1"/>
          </p:cNvSpPr>
          <p:nvPr>
            <p:ph type="subTitle" idx="1"/>
          </p:nvPr>
        </p:nvSpPr>
        <p:spPr>
          <a:xfrm>
            <a:off x="715099" y="2174875"/>
            <a:ext cx="4661100" cy="217745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Solution that leverages the power of the Internet of Things (IoT) to monitor water filters performance and notifying the owner if pH or temperature values exceed a certain threshold.</a:t>
            </a:r>
            <a:endParaRPr/>
          </a:p>
        </p:txBody>
      </p:sp>
      <p:pic>
        <p:nvPicPr>
          <p:cNvPr id="3" name="Marcador de Posição de Conteúdo 10" descr="Uma imagem com cilindro, Peça de automóvel&#10;&#10;Descrição gerada automaticamente">
            <a:extLst>
              <a:ext uri="{FF2B5EF4-FFF2-40B4-BE49-F238E27FC236}">
                <a16:creationId xmlns:a16="http://schemas.microsoft.com/office/drawing/2014/main" id="{08BBE19F-CAED-DBBC-D15B-E414928838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2100" y="2496770"/>
            <a:ext cx="2734408" cy="1538655"/>
          </a:xfrm>
          <a:prstGeom prst="rect">
            <a:avLst/>
          </a:prstGeom>
        </p:spPr>
      </p:pic>
      <p:sp>
        <p:nvSpPr>
          <p:cNvPr id="2" name="CaixaDeTexto 1">
            <a:extLst>
              <a:ext uri="{FF2B5EF4-FFF2-40B4-BE49-F238E27FC236}">
                <a16:creationId xmlns:a16="http://schemas.microsoft.com/office/drawing/2014/main" id="{60AC541E-EDA6-AD2C-03FB-652E4DF1535A}"/>
              </a:ext>
            </a:extLst>
          </p:cNvPr>
          <p:cNvSpPr txBox="1"/>
          <p:nvPr/>
        </p:nvSpPr>
        <p:spPr>
          <a:xfrm>
            <a:off x="6786182" y="105088"/>
            <a:ext cx="284052" cy="307777"/>
          </a:xfrm>
          <a:prstGeom prst="rect">
            <a:avLst/>
          </a:prstGeom>
          <a:noFill/>
        </p:spPr>
        <p:txBody>
          <a:bodyPr wrap="none" rtlCol="0">
            <a:spAutoFit/>
          </a:bodyPr>
          <a:lstStyle/>
          <a:p>
            <a:r>
              <a:rPr lang="en-GB"/>
              <a:t>3</a:t>
            </a:r>
          </a:p>
        </p:txBody>
      </p:sp>
      <p:sp>
        <p:nvSpPr>
          <p:cNvPr id="4" name="CaixaDeTexto 3">
            <a:extLst>
              <a:ext uri="{FF2B5EF4-FFF2-40B4-BE49-F238E27FC236}">
                <a16:creationId xmlns:a16="http://schemas.microsoft.com/office/drawing/2014/main" id="{21073A69-1A2F-810B-51EF-2599A191BFB5}"/>
              </a:ext>
            </a:extLst>
          </p:cNvPr>
          <p:cNvSpPr txBox="1"/>
          <p:nvPr/>
        </p:nvSpPr>
        <p:spPr>
          <a:xfrm>
            <a:off x="8763562" y="4723941"/>
            <a:ext cx="284052" cy="307777"/>
          </a:xfrm>
          <a:prstGeom prst="rect">
            <a:avLst/>
          </a:prstGeom>
          <a:noFill/>
        </p:spPr>
        <p:txBody>
          <a:bodyPr wrap="none" rtlCol="0">
            <a:spAutoFit/>
          </a:bodyPr>
          <a:lstStyle/>
          <a:p>
            <a:r>
              <a:rPr lang="en-GB"/>
              <a:t>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sp>
        <p:nvSpPr>
          <p:cNvPr id="925" name="Google Shape;925;p43"/>
          <p:cNvSpPr/>
          <p:nvPr/>
        </p:nvSpPr>
        <p:spPr>
          <a:xfrm>
            <a:off x="322595" y="1268443"/>
            <a:ext cx="8447918" cy="3048994"/>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3"/>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Solution overview</a:t>
            </a:r>
            <a:endParaRPr/>
          </a:p>
        </p:txBody>
      </p:sp>
      <p:sp>
        <p:nvSpPr>
          <p:cNvPr id="928" name="Google Shape;928;p43"/>
          <p:cNvSpPr txBox="1">
            <a:spLocks noGrp="1"/>
          </p:cNvSpPr>
          <p:nvPr>
            <p:ph type="subTitle" idx="1"/>
          </p:nvPr>
        </p:nvSpPr>
        <p:spPr>
          <a:xfrm>
            <a:off x="373487" y="1354467"/>
            <a:ext cx="8397026" cy="2874421"/>
          </a:xfrm>
          <a:prstGeom prst="rect">
            <a:avLst/>
          </a:prstGeom>
        </p:spPr>
        <p:txBody>
          <a:bodyPr spcFirstLastPara="1" wrap="square" lIns="91425" tIns="91425" rIns="91425" bIns="91425" anchor="ctr" anchorCtr="0">
            <a:noAutofit/>
          </a:bodyPr>
          <a:lstStyle/>
          <a:p>
            <a:pPr indent="-457200">
              <a:buFont typeface="+mj-lt"/>
              <a:buAutoNum type="arabicPeriod"/>
            </a:pPr>
            <a:r>
              <a:rPr lang="en-GB" sz="2000"/>
              <a:t>An electronic system designed to be energy-efficient, equipped with sensors for collecting data, and capable of transmitting the data to the cloud.</a:t>
            </a:r>
          </a:p>
          <a:p>
            <a:pPr lvl="0" indent="-457200" algn="l" rtl="0">
              <a:spcBef>
                <a:spcPts val="0"/>
              </a:spcBef>
              <a:spcAft>
                <a:spcPts val="0"/>
              </a:spcAft>
              <a:buFont typeface="+mj-lt"/>
              <a:buAutoNum type="arabicPeriod"/>
            </a:pPr>
            <a:r>
              <a:rPr lang="en-GB" sz="2000"/>
              <a:t>A backend responsible for:</a:t>
            </a:r>
          </a:p>
          <a:p>
            <a:pPr marL="800100" lvl="1" indent="-342900" algn="l">
              <a:buFont typeface="Wingdings" panose="020B0604020202020204" pitchFamily="34" charset="0"/>
              <a:buChar char="§"/>
            </a:pPr>
            <a:r>
              <a:rPr lang="en-GB" sz="2000">
                <a:latin typeface="Chakra Petch Medium"/>
                <a:cs typeface="Chakra Petch Medium"/>
              </a:rPr>
              <a:t>Gather the received sensor data; </a:t>
            </a:r>
            <a:endParaRPr lang="en-GB" sz="2000">
              <a:latin typeface="Chakra Petch Medium" panose="020B0604020202020204" charset="-34"/>
              <a:cs typeface="Chakra Petch Medium" panose="020B0604020202020204" charset="-34"/>
            </a:endParaRPr>
          </a:p>
          <a:p>
            <a:pPr marL="800100" lvl="1" indent="-342900" algn="l">
              <a:buFont typeface="Wingdings" panose="020B0604020202020204" pitchFamily="34" charset="0"/>
              <a:buChar char="§"/>
            </a:pPr>
            <a:r>
              <a:rPr lang="en-GB" sz="2000">
                <a:latin typeface="Chakra Petch Medium"/>
                <a:cs typeface="Chakra Petch Medium"/>
              </a:rPr>
              <a:t>Process collected data, and alert the user, if necessary.</a:t>
            </a:r>
          </a:p>
          <a:p>
            <a:pPr marL="800100" lvl="1" indent="-342900" algn="l">
              <a:buFont typeface="Wingdings" panose="020B0604020202020204" pitchFamily="34" charset="0"/>
              <a:buChar char="§"/>
            </a:pPr>
            <a:r>
              <a:rPr lang="en-GB" sz="2000">
                <a:latin typeface="Chakra Petch Medium"/>
                <a:cs typeface="Chakra Petch Medium"/>
              </a:rPr>
              <a:t>Support multiple frontend devices;</a:t>
            </a:r>
          </a:p>
          <a:p>
            <a:pPr lvl="0" indent="-457200" algn="l" rtl="0">
              <a:spcBef>
                <a:spcPts val="0"/>
              </a:spcBef>
              <a:spcAft>
                <a:spcPts val="0"/>
              </a:spcAft>
              <a:buFont typeface="+mj-lt"/>
              <a:buAutoNum type="arabicPeriod"/>
            </a:pPr>
            <a:r>
              <a:rPr lang="en-GB" sz="2000"/>
              <a:t>Intuitive and secure website, to register devices and consult sensor data.</a:t>
            </a:r>
          </a:p>
        </p:txBody>
      </p:sp>
      <p:grpSp>
        <p:nvGrpSpPr>
          <p:cNvPr id="931" name="Google Shape;931;p43"/>
          <p:cNvGrpSpPr/>
          <p:nvPr/>
        </p:nvGrpSpPr>
        <p:grpSpPr>
          <a:xfrm>
            <a:off x="7731893" y="3919998"/>
            <a:ext cx="502173" cy="502172"/>
            <a:chOff x="2913983" y="4329790"/>
            <a:chExt cx="591627" cy="591626"/>
          </a:xfrm>
        </p:grpSpPr>
        <p:sp>
          <p:nvSpPr>
            <p:cNvPr id="932" name="Google Shape;932;p43"/>
            <p:cNvSpPr/>
            <p:nvPr/>
          </p:nvSpPr>
          <p:spPr>
            <a:xfrm>
              <a:off x="2913983" y="4329790"/>
              <a:ext cx="591627" cy="589162"/>
            </a:xfrm>
            <a:custGeom>
              <a:avLst/>
              <a:gdLst/>
              <a:ahLst/>
              <a:cxnLst/>
              <a:rect l="l" t="t" r="r" b="b"/>
              <a:pathLst>
                <a:path w="16079" h="16012" extrusionOk="0">
                  <a:moveTo>
                    <a:pt x="4070" y="0"/>
                  </a:moveTo>
                  <a:lnTo>
                    <a:pt x="4070" y="1001"/>
                  </a:lnTo>
                  <a:lnTo>
                    <a:pt x="3069" y="1001"/>
                  </a:lnTo>
                  <a:lnTo>
                    <a:pt x="3069" y="2002"/>
                  </a:lnTo>
                  <a:lnTo>
                    <a:pt x="3069" y="3002"/>
                  </a:lnTo>
                  <a:lnTo>
                    <a:pt x="3069" y="4003"/>
                  </a:lnTo>
                  <a:lnTo>
                    <a:pt x="1001" y="4003"/>
                  </a:lnTo>
                  <a:lnTo>
                    <a:pt x="1001" y="5004"/>
                  </a:lnTo>
                  <a:lnTo>
                    <a:pt x="0" y="5004"/>
                  </a:lnTo>
                  <a:lnTo>
                    <a:pt x="0" y="6005"/>
                  </a:lnTo>
                  <a:lnTo>
                    <a:pt x="0" y="7005"/>
                  </a:lnTo>
                  <a:lnTo>
                    <a:pt x="0" y="8006"/>
                  </a:lnTo>
                  <a:lnTo>
                    <a:pt x="0" y="10007"/>
                  </a:lnTo>
                  <a:lnTo>
                    <a:pt x="1001" y="10007"/>
                  </a:lnTo>
                  <a:lnTo>
                    <a:pt x="1001" y="11008"/>
                  </a:lnTo>
                  <a:lnTo>
                    <a:pt x="2002" y="11008"/>
                  </a:lnTo>
                  <a:lnTo>
                    <a:pt x="2002" y="12009"/>
                  </a:lnTo>
                  <a:lnTo>
                    <a:pt x="3003" y="12009"/>
                  </a:lnTo>
                  <a:lnTo>
                    <a:pt x="3003" y="13010"/>
                  </a:lnTo>
                  <a:lnTo>
                    <a:pt x="4003" y="13010"/>
                  </a:lnTo>
                  <a:lnTo>
                    <a:pt x="4003" y="15011"/>
                  </a:lnTo>
                  <a:lnTo>
                    <a:pt x="4003" y="16012"/>
                  </a:lnTo>
                  <a:lnTo>
                    <a:pt x="14077" y="16012"/>
                  </a:lnTo>
                  <a:lnTo>
                    <a:pt x="14077" y="13010"/>
                  </a:lnTo>
                  <a:lnTo>
                    <a:pt x="15078" y="13010"/>
                  </a:lnTo>
                  <a:lnTo>
                    <a:pt x="15078" y="10041"/>
                  </a:lnTo>
                  <a:lnTo>
                    <a:pt x="16079" y="10041"/>
                  </a:lnTo>
                  <a:lnTo>
                    <a:pt x="16079" y="3002"/>
                  </a:lnTo>
                  <a:lnTo>
                    <a:pt x="15078" y="3002"/>
                  </a:lnTo>
                  <a:lnTo>
                    <a:pt x="15078" y="2002"/>
                  </a:lnTo>
                  <a:lnTo>
                    <a:pt x="15078" y="1001"/>
                  </a:lnTo>
                  <a:lnTo>
                    <a:pt x="14077" y="1001"/>
                  </a:lnTo>
                  <a:lnTo>
                    <a:pt x="14077" y="0"/>
                  </a:lnTo>
                  <a:lnTo>
                    <a:pt x="13076" y="0"/>
                  </a:lnTo>
                  <a:lnTo>
                    <a:pt x="13076" y="1001"/>
                  </a:lnTo>
                  <a:lnTo>
                    <a:pt x="12076" y="1001"/>
                  </a:lnTo>
                  <a:lnTo>
                    <a:pt x="12076" y="0"/>
                  </a:lnTo>
                  <a:lnTo>
                    <a:pt x="10074" y="0"/>
                  </a:lnTo>
                  <a:lnTo>
                    <a:pt x="10074" y="1001"/>
                  </a:lnTo>
                  <a:lnTo>
                    <a:pt x="9074" y="1001"/>
                  </a:lnTo>
                  <a:lnTo>
                    <a:pt x="9074" y="0"/>
                  </a:lnTo>
                  <a:lnTo>
                    <a:pt x="7072" y="0"/>
                  </a:lnTo>
                  <a:lnTo>
                    <a:pt x="7072" y="1001"/>
                  </a:lnTo>
                  <a:lnTo>
                    <a:pt x="6071" y="1001"/>
                  </a:lnTo>
                  <a:lnTo>
                    <a:pt x="60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3"/>
            <p:cNvSpPr/>
            <p:nvPr/>
          </p:nvSpPr>
          <p:spPr>
            <a:xfrm>
              <a:off x="3431946" y="4366621"/>
              <a:ext cx="36832" cy="73664"/>
            </a:xfrm>
            <a:custGeom>
              <a:avLst/>
              <a:gdLst/>
              <a:ahLst/>
              <a:cxnLst/>
              <a:rect l="l" t="t" r="r" b="b"/>
              <a:pathLst>
                <a:path w="1001" h="2002" extrusionOk="0">
                  <a:moveTo>
                    <a:pt x="0" y="0"/>
                  </a:moveTo>
                  <a:lnTo>
                    <a:pt x="0" y="1001"/>
                  </a:lnTo>
                  <a:lnTo>
                    <a:pt x="0" y="2001"/>
                  </a:lnTo>
                  <a:lnTo>
                    <a:pt x="1001" y="2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3"/>
            <p:cNvSpPr/>
            <p:nvPr/>
          </p:nvSpPr>
          <p:spPr>
            <a:xfrm>
              <a:off x="3358283" y="4366621"/>
              <a:ext cx="36869" cy="73664"/>
            </a:xfrm>
            <a:custGeom>
              <a:avLst/>
              <a:gdLst/>
              <a:ahLst/>
              <a:cxnLst/>
              <a:rect l="l" t="t" r="r" b="b"/>
              <a:pathLst>
                <a:path w="1002" h="2002" extrusionOk="0">
                  <a:moveTo>
                    <a:pt x="1" y="0"/>
                  </a:moveTo>
                  <a:lnTo>
                    <a:pt x="1" y="1001"/>
                  </a:lnTo>
                  <a:lnTo>
                    <a:pt x="1" y="2001"/>
                  </a:lnTo>
                  <a:lnTo>
                    <a:pt x="1001" y="2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3"/>
            <p:cNvSpPr/>
            <p:nvPr/>
          </p:nvSpPr>
          <p:spPr>
            <a:xfrm>
              <a:off x="3246610" y="4366621"/>
              <a:ext cx="36832" cy="73664"/>
            </a:xfrm>
            <a:custGeom>
              <a:avLst/>
              <a:gdLst/>
              <a:ahLst/>
              <a:cxnLst/>
              <a:rect l="l" t="t" r="r" b="b"/>
              <a:pathLst>
                <a:path w="1001" h="2002" extrusionOk="0">
                  <a:moveTo>
                    <a:pt x="0" y="0"/>
                  </a:moveTo>
                  <a:lnTo>
                    <a:pt x="0" y="1001"/>
                  </a:lnTo>
                  <a:lnTo>
                    <a:pt x="0" y="2001"/>
                  </a:lnTo>
                  <a:lnTo>
                    <a:pt x="1001" y="2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3"/>
            <p:cNvSpPr/>
            <p:nvPr/>
          </p:nvSpPr>
          <p:spPr>
            <a:xfrm>
              <a:off x="3468741" y="4440248"/>
              <a:ext cx="36869" cy="259000"/>
            </a:xfrm>
            <a:custGeom>
              <a:avLst/>
              <a:gdLst/>
              <a:ahLst/>
              <a:cxnLst/>
              <a:rect l="l" t="t" r="r" b="b"/>
              <a:pathLst>
                <a:path w="1002" h="7039" extrusionOk="0">
                  <a:moveTo>
                    <a:pt x="1" y="0"/>
                  </a:moveTo>
                  <a:lnTo>
                    <a:pt x="1" y="7039"/>
                  </a:lnTo>
                  <a:lnTo>
                    <a:pt x="1002" y="7039"/>
                  </a:lnTo>
                  <a:lnTo>
                    <a:pt x="1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3"/>
            <p:cNvSpPr/>
            <p:nvPr/>
          </p:nvSpPr>
          <p:spPr>
            <a:xfrm>
              <a:off x="3431946" y="4699210"/>
              <a:ext cx="36832" cy="110495"/>
            </a:xfrm>
            <a:custGeom>
              <a:avLst/>
              <a:gdLst/>
              <a:ahLst/>
              <a:cxnLst/>
              <a:rect l="l" t="t" r="r" b="b"/>
              <a:pathLst>
                <a:path w="1001" h="3003" extrusionOk="0">
                  <a:moveTo>
                    <a:pt x="0" y="1"/>
                  </a:moveTo>
                  <a:lnTo>
                    <a:pt x="0" y="3003"/>
                  </a:lnTo>
                  <a:lnTo>
                    <a:pt x="1001" y="3003"/>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3"/>
            <p:cNvSpPr/>
            <p:nvPr/>
          </p:nvSpPr>
          <p:spPr>
            <a:xfrm>
              <a:off x="3062488" y="4810920"/>
              <a:ext cx="369495" cy="110495"/>
            </a:xfrm>
            <a:custGeom>
              <a:avLst/>
              <a:gdLst/>
              <a:ahLst/>
              <a:cxnLst/>
              <a:rect l="l" t="t" r="r" b="b"/>
              <a:pathLst>
                <a:path w="10042" h="3003" extrusionOk="0">
                  <a:moveTo>
                    <a:pt x="1" y="0"/>
                  </a:moveTo>
                  <a:lnTo>
                    <a:pt x="1" y="2002"/>
                  </a:lnTo>
                  <a:lnTo>
                    <a:pt x="1" y="3002"/>
                  </a:lnTo>
                  <a:lnTo>
                    <a:pt x="10041" y="3002"/>
                  </a:lnTo>
                  <a:lnTo>
                    <a:pt x="10041" y="0"/>
                  </a:lnTo>
                  <a:lnTo>
                    <a:pt x="9040" y="0"/>
                  </a:lnTo>
                  <a:lnTo>
                    <a:pt x="9040" y="2002"/>
                  </a:lnTo>
                  <a:lnTo>
                    <a:pt x="1001" y="2002"/>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3"/>
            <p:cNvSpPr/>
            <p:nvPr/>
          </p:nvSpPr>
          <p:spPr>
            <a:xfrm>
              <a:off x="2950815" y="4366621"/>
              <a:ext cx="111710" cy="222168"/>
            </a:xfrm>
            <a:custGeom>
              <a:avLst/>
              <a:gdLst/>
              <a:ahLst/>
              <a:cxnLst/>
              <a:rect l="l" t="t" r="r" b="b"/>
              <a:pathLst>
                <a:path w="3036" h="6038" extrusionOk="0">
                  <a:moveTo>
                    <a:pt x="2002" y="0"/>
                  </a:moveTo>
                  <a:lnTo>
                    <a:pt x="2002" y="1001"/>
                  </a:lnTo>
                  <a:lnTo>
                    <a:pt x="2002" y="2001"/>
                  </a:lnTo>
                  <a:lnTo>
                    <a:pt x="2002" y="3002"/>
                  </a:lnTo>
                  <a:lnTo>
                    <a:pt x="0" y="3002"/>
                  </a:lnTo>
                  <a:lnTo>
                    <a:pt x="0" y="4036"/>
                  </a:lnTo>
                  <a:lnTo>
                    <a:pt x="2002" y="4036"/>
                  </a:lnTo>
                  <a:lnTo>
                    <a:pt x="2002" y="5037"/>
                  </a:lnTo>
                  <a:lnTo>
                    <a:pt x="2002" y="6038"/>
                  </a:lnTo>
                  <a:lnTo>
                    <a:pt x="3036" y="6038"/>
                  </a:lnTo>
                  <a:lnTo>
                    <a:pt x="3036" y="5037"/>
                  </a:lnTo>
                  <a:lnTo>
                    <a:pt x="3036" y="4036"/>
                  </a:lnTo>
                  <a:lnTo>
                    <a:pt x="3036" y="3002"/>
                  </a:lnTo>
                  <a:lnTo>
                    <a:pt x="3036" y="2001"/>
                  </a:lnTo>
                  <a:lnTo>
                    <a:pt x="3036" y="1001"/>
                  </a:lnTo>
                  <a:lnTo>
                    <a:pt x="30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3"/>
            <p:cNvSpPr/>
            <p:nvPr/>
          </p:nvSpPr>
          <p:spPr>
            <a:xfrm>
              <a:off x="3136151" y="4366621"/>
              <a:ext cx="36832" cy="73664"/>
            </a:xfrm>
            <a:custGeom>
              <a:avLst/>
              <a:gdLst/>
              <a:ahLst/>
              <a:cxnLst/>
              <a:rect l="l" t="t" r="r" b="b"/>
              <a:pathLst>
                <a:path w="1001" h="2002" extrusionOk="0">
                  <a:moveTo>
                    <a:pt x="0" y="0"/>
                  </a:moveTo>
                  <a:lnTo>
                    <a:pt x="0" y="1001"/>
                  </a:lnTo>
                  <a:lnTo>
                    <a:pt x="0" y="2001"/>
                  </a:lnTo>
                  <a:lnTo>
                    <a:pt x="1001" y="2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3"/>
            <p:cNvSpPr/>
            <p:nvPr/>
          </p:nvSpPr>
          <p:spPr>
            <a:xfrm>
              <a:off x="3062488" y="4329790"/>
              <a:ext cx="73700" cy="36832"/>
            </a:xfrm>
            <a:custGeom>
              <a:avLst/>
              <a:gdLst/>
              <a:ahLst/>
              <a:cxnLst/>
              <a:rect l="l" t="t" r="r" b="b"/>
              <a:pathLst>
                <a:path w="2003" h="1001" extrusionOk="0">
                  <a:moveTo>
                    <a:pt x="1" y="0"/>
                  </a:moveTo>
                  <a:lnTo>
                    <a:pt x="1" y="1001"/>
                  </a:lnTo>
                  <a:lnTo>
                    <a:pt x="2002" y="1001"/>
                  </a:lnTo>
                  <a:lnTo>
                    <a:pt x="2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3"/>
            <p:cNvSpPr/>
            <p:nvPr/>
          </p:nvSpPr>
          <p:spPr>
            <a:xfrm>
              <a:off x="3172946" y="4329790"/>
              <a:ext cx="73700" cy="36832"/>
            </a:xfrm>
            <a:custGeom>
              <a:avLst/>
              <a:gdLst/>
              <a:ahLst/>
              <a:cxnLst/>
              <a:rect l="l" t="t" r="r" b="b"/>
              <a:pathLst>
                <a:path w="2003" h="1001" extrusionOk="0">
                  <a:moveTo>
                    <a:pt x="1" y="0"/>
                  </a:moveTo>
                  <a:lnTo>
                    <a:pt x="1" y="1001"/>
                  </a:lnTo>
                  <a:lnTo>
                    <a:pt x="2002" y="1001"/>
                  </a:lnTo>
                  <a:lnTo>
                    <a:pt x="2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3"/>
            <p:cNvSpPr/>
            <p:nvPr/>
          </p:nvSpPr>
          <p:spPr>
            <a:xfrm>
              <a:off x="3283405" y="4329790"/>
              <a:ext cx="74915" cy="36832"/>
            </a:xfrm>
            <a:custGeom>
              <a:avLst/>
              <a:gdLst/>
              <a:ahLst/>
              <a:cxnLst/>
              <a:rect l="l" t="t" r="r" b="b"/>
              <a:pathLst>
                <a:path w="2036" h="1001" extrusionOk="0">
                  <a:moveTo>
                    <a:pt x="1" y="0"/>
                  </a:moveTo>
                  <a:lnTo>
                    <a:pt x="1" y="1001"/>
                  </a:lnTo>
                  <a:lnTo>
                    <a:pt x="2036" y="1001"/>
                  </a:lnTo>
                  <a:lnTo>
                    <a:pt x="20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3"/>
            <p:cNvSpPr/>
            <p:nvPr/>
          </p:nvSpPr>
          <p:spPr>
            <a:xfrm>
              <a:off x="3395114" y="4329790"/>
              <a:ext cx="36869" cy="36832"/>
            </a:xfrm>
            <a:custGeom>
              <a:avLst/>
              <a:gdLst/>
              <a:ahLst/>
              <a:cxnLst/>
              <a:rect l="l" t="t" r="r" b="b"/>
              <a:pathLst>
                <a:path w="1002" h="1001"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3"/>
            <p:cNvSpPr/>
            <p:nvPr/>
          </p:nvSpPr>
          <p:spPr>
            <a:xfrm>
              <a:off x="2913983" y="4515125"/>
              <a:ext cx="148541" cy="295832"/>
            </a:xfrm>
            <a:custGeom>
              <a:avLst/>
              <a:gdLst/>
              <a:ahLst/>
              <a:cxnLst/>
              <a:rect l="l" t="t" r="r" b="b"/>
              <a:pathLst>
                <a:path w="4037" h="8040" extrusionOk="0">
                  <a:moveTo>
                    <a:pt x="0" y="0"/>
                  </a:moveTo>
                  <a:lnTo>
                    <a:pt x="0" y="1001"/>
                  </a:lnTo>
                  <a:lnTo>
                    <a:pt x="0" y="2002"/>
                  </a:lnTo>
                  <a:lnTo>
                    <a:pt x="0" y="3002"/>
                  </a:lnTo>
                  <a:lnTo>
                    <a:pt x="0" y="5004"/>
                  </a:lnTo>
                  <a:lnTo>
                    <a:pt x="1001" y="5004"/>
                  </a:lnTo>
                  <a:lnTo>
                    <a:pt x="1001" y="6005"/>
                  </a:lnTo>
                  <a:lnTo>
                    <a:pt x="2002" y="6005"/>
                  </a:lnTo>
                  <a:lnTo>
                    <a:pt x="2002" y="7005"/>
                  </a:lnTo>
                  <a:lnTo>
                    <a:pt x="3003" y="7005"/>
                  </a:lnTo>
                  <a:lnTo>
                    <a:pt x="3003" y="8039"/>
                  </a:lnTo>
                  <a:lnTo>
                    <a:pt x="4037" y="8039"/>
                  </a:lnTo>
                  <a:lnTo>
                    <a:pt x="4037" y="6005"/>
                  </a:lnTo>
                  <a:lnTo>
                    <a:pt x="3003" y="6005"/>
                  </a:lnTo>
                  <a:lnTo>
                    <a:pt x="3003" y="5004"/>
                  </a:lnTo>
                  <a:lnTo>
                    <a:pt x="2002" y="5004"/>
                  </a:lnTo>
                  <a:lnTo>
                    <a:pt x="2002" y="4003"/>
                  </a:lnTo>
                  <a:lnTo>
                    <a:pt x="1001" y="4003"/>
                  </a:lnTo>
                  <a:lnTo>
                    <a:pt x="1001" y="3002"/>
                  </a:lnTo>
                  <a:lnTo>
                    <a:pt x="1001" y="2002"/>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CaixaDeTexto 1">
            <a:extLst>
              <a:ext uri="{FF2B5EF4-FFF2-40B4-BE49-F238E27FC236}">
                <a16:creationId xmlns:a16="http://schemas.microsoft.com/office/drawing/2014/main" id="{1EF34116-461E-4000-F5F4-11D0B05E05B2}"/>
              </a:ext>
            </a:extLst>
          </p:cNvPr>
          <p:cNvSpPr txBox="1"/>
          <p:nvPr/>
        </p:nvSpPr>
        <p:spPr>
          <a:xfrm>
            <a:off x="8763562" y="4723941"/>
            <a:ext cx="284052" cy="307777"/>
          </a:xfrm>
          <a:prstGeom prst="rect">
            <a:avLst/>
          </a:prstGeom>
          <a:noFill/>
        </p:spPr>
        <p:txBody>
          <a:bodyPr wrap="none" rtlCol="0">
            <a:spAutoFit/>
          </a:bodyPr>
          <a:lstStyle/>
          <a:p>
            <a:r>
              <a:rPr lang="en-GB"/>
              <a:t>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31901-5A0E-E41D-A174-A623DC23402D}"/>
              </a:ext>
            </a:extLst>
          </p:cNvPr>
          <p:cNvSpPr>
            <a:spLocks noGrp="1"/>
          </p:cNvSpPr>
          <p:nvPr>
            <p:ph type="title"/>
          </p:nvPr>
        </p:nvSpPr>
        <p:spPr/>
        <p:txBody>
          <a:bodyPr/>
          <a:lstStyle/>
          <a:p>
            <a:r>
              <a:rPr lang="en-US" err="1"/>
              <a:t>SmartDoorLock</a:t>
            </a:r>
            <a:r>
              <a:rPr lang="en-US"/>
              <a:t>-IoT</a:t>
            </a:r>
          </a:p>
        </p:txBody>
      </p:sp>
      <p:sp>
        <p:nvSpPr>
          <p:cNvPr id="3" name="Title 2">
            <a:extLst>
              <a:ext uri="{FF2B5EF4-FFF2-40B4-BE49-F238E27FC236}">
                <a16:creationId xmlns:a16="http://schemas.microsoft.com/office/drawing/2014/main" id="{DE86E718-00C1-BE4D-B0F6-399516478FAF}"/>
              </a:ext>
            </a:extLst>
          </p:cNvPr>
          <p:cNvSpPr>
            <a:spLocks noGrp="1"/>
          </p:cNvSpPr>
          <p:nvPr>
            <p:ph type="title" idx="2"/>
          </p:nvPr>
        </p:nvSpPr>
        <p:spPr>
          <a:xfrm>
            <a:off x="715100" y="1284975"/>
            <a:ext cx="5262275" cy="857675"/>
          </a:xfrm>
        </p:spPr>
        <p:txBody>
          <a:bodyPr/>
          <a:lstStyle/>
          <a:p>
            <a:r>
              <a:rPr lang="en-US"/>
              <a:t>Previous work</a:t>
            </a:r>
          </a:p>
        </p:txBody>
      </p:sp>
      <p:sp>
        <p:nvSpPr>
          <p:cNvPr id="4" name="Subtitle 3">
            <a:extLst>
              <a:ext uri="{FF2B5EF4-FFF2-40B4-BE49-F238E27FC236}">
                <a16:creationId xmlns:a16="http://schemas.microsoft.com/office/drawing/2014/main" id="{FFB32DD2-C9E8-7584-74F9-7D7CCDCC9CE6}"/>
              </a:ext>
            </a:extLst>
          </p:cNvPr>
          <p:cNvSpPr>
            <a:spLocks noGrp="1"/>
          </p:cNvSpPr>
          <p:nvPr>
            <p:ph type="subTitle" idx="1"/>
          </p:nvPr>
        </p:nvSpPr>
        <p:spPr>
          <a:xfrm>
            <a:off x="540475" y="3506288"/>
            <a:ext cx="6445687" cy="309600"/>
          </a:xfrm>
        </p:spPr>
        <p:txBody>
          <a:bodyPr/>
          <a:lstStyle/>
          <a:p>
            <a:r>
              <a:rPr lang="en-US"/>
              <a:t>https://github.com/bernardocmarques/SmartDoorLock-IoT</a:t>
            </a:r>
          </a:p>
        </p:txBody>
      </p:sp>
      <p:sp>
        <p:nvSpPr>
          <p:cNvPr id="5" name="CaixaDeTexto 4">
            <a:extLst>
              <a:ext uri="{FF2B5EF4-FFF2-40B4-BE49-F238E27FC236}">
                <a16:creationId xmlns:a16="http://schemas.microsoft.com/office/drawing/2014/main" id="{256C7123-D472-D6BB-1EDB-74D2C4A165C3}"/>
              </a:ext>
            </a:extLst>
          </p:cNvPr>
          <p:cNvSpPr txBox="1"/>
          <p:nvPr/>
        </p:nvSpPr>
        <p:spPr>
          <a:xfrm>
            <a:off x="8763562" y="4723941"/>
            <a:ext cx="284052" cy="307777"/>
          </a:xfrm>
          <a:prstGeom prst="rect">
            <a:avLst/>
          </a:prstGeom>
          <a:noFill/>
        </p:spPr>
        <p:txBody>
          <a:bodyPr wrap="none" rtlCol="0">
            <a:spAutoFit/>
          </a:bodyPr>
          <a:lstStyle/>
          <a:p>
            <a:r>
              <a:rPr lang="en-GB"/>
              <a:t>5</a:t>
            </a:r>
          </a:p>
        </p:txBody>
      </p:sp>
    </p:spTree>
    <p:extLst>
      <p:ext uri="{BB962C8B-B14F-4D97-AF65-F5344CB8AC3E}">
        <p14:creationId xmlns:p14="http://schemas.microsoft.com/office/powerpoint/2010/main" val="889712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5"/>
        <p:cNvGrpSpPr/>
        <p:nvPr/>
      </p:nvGrpSpPr>
      <p:grpSpPr>
        <a:xfrm>
          <a:off x="0" y="0"/>
          <a:ext cx="0" cy="0"/>
          <a:chOff x="0" y="0"/>
          <a:chExt cx="0" cy="0"/>
        </a:xfrm>
      </p:grpSpPr>
      <p:sp>
        <p:nvSpPr>
          <p:cNvPr id="996" name="Google Shape;996;p47"/>
          <p:cNvSpPr txBox="1">
            <a:spLocks noGrp="1"/>
          </p:cNvSpPr>
          <p:nvPr>
            <p:ph type="title"/>
          </p:nvPr>
        </p:nvSpPr>
        <p:spPr>
          <a:xfrm>
            <a:off x="715100" y="2371250"/>
            <a:ext cx="53265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Project Decisions and organization</a:t>
            </a:r>
            <a:endParaRPr/>
          </a:p>
        </p:txBody>
      </p:sp>
      <p:sp>
        <p:nvSpPr>
          <p:cNvPr id="997" name="Google Shape;997;p47"/>
          <p:cNvSpPr txBox="1">
            <a:spLocks noGrp="1"/>
          </p:cNvSpPr>
          <p:nvPr>
            <p:ph type="title" idx="2"/>
          </p:nvPr>
        </p:nvSpPr>
        <p:spPr>
          <a:xfrm>
            <a:off x="715100" y="1300850"/>
            <a:ext cx="31509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grpSp>
        <p:nvGrpSpPr>
          <p:cNvPr id="999" name="Google Shape;999;p47"/>
          <p:cNvGrpSpPr/>
          <p:nvPr/>
        </p:nvGrpSpPr>
        <p:grpSpPr>
          <a:xfrm>
            <a:off x="6168919" y="1029015"/>
            <a:ext cx="1747042" cy="1056998"/>
            <a:chOff x="6168919" y="1029015"/>
            <a:chExt cx="1747042" cy="1056998"/>
          </a:xfrm>
        </p:grpSpPr>
        <p:grpSp>
          <p:nvGrpSpPr>
            <p:cNvPr id="1000" name="Google Shape;1000;p47"/>
            <p:cNvGrpSpPr/>
            <p:nvPr/>
          </p:nvGrpSpPr>
          <p:grpSpPr>
            <a:xfrm flipH="1">
              <a:off x="6168919" y="1029015"/>
              <a:ext cx="1747042" cy="1056998"/>
              <a:chOff x="5321775" y="2961603"/>
              <a:chExt cx="922847" cy="558337"/>
            </a:xfrm>
          </p:grpSpPr>
          <p:sp>
            <p:nvSpPr>
              <p:cNvPr id="1001" name="Google Shape;1001;p47"/>
              <p:cNvSpPr/>
              <p:nvPr/>
            </p:nvSpPr>
            <p:spPr>
              <a:xfrm>
                <a:off x="5434347" y="2961603"/>
                <a:ext cx="699987" cy="22062"/>
              </a:xfrm>
              <a:custGeom>
                <a:avLst/>
                <a:gdLst/>
                <a:ahLst/>
                <a:cxnLst/>
                <a:rect l="l" t="t" r="r" b="b"/>
                <a:pathLst>
                  <a:path w="20116" h="634" extrusionOk="0">
                    <a:moveTo>
                      <a:pt x="1" y="0"/>
                    </a:moveTo>
                    <a:lnTo>
                      <a:pt x="1" y="634"/>
                    </a:lnTo>
                    <a:lnTo>
                      <a:pt x="20115" y="634"/>
                    </a:lnTo>
                    <a:lnTo>
                      <a:pt x="2011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7"/>
              <p:cNvSpPr/>
              <p:nvPr/>
            </p:nvSpPr>
            <p:spPr>
              <a:xfrm>
                <a:off x="5981096" y="3386420"/>
                <a:ext cx="20913" cy="112640"/>
              </a:xfrm>
              <a:custGeom>
                <a:avLst/>
                <a:gdLst/>
                <a:ahLst/>
                <a:cxnLst/>
                <a:rect l="l" t="t" r="r" b="b"/>
                <a:pathLst>
                  <a:path w="601" h="3237" extrusionOk="0">
                    <a:moveTo>
                      <a:pt x="0" y="1"/>
                    </a:moveTo>
                    <a:lnTo>
                      <a:pt x="0" y="3236"/>
                    </a:lnTo>
                    <a:lnTo>
                      <a:pt x="600" y="3236"/>
                    </a:lnTo>
                    <a:lnTo>
                      <a:pt x="60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7"/>
              <p:cNvSpPr/>
              <p:nvPr/>
            </p:nvSpPr>
            <p:spPr>
              <a:xfrm>
                <a:off x="5957851" y="3499027"/>
                <a:ext cx="22096" cy="20913"/>
              </a:xfrm>
              <a:custGeom>
                <a:avLst/>
                <a:gdLst/>
                <a:ahLst/>
                <a:cxnLst/>
                <a:rect l="l" t="t" r="r" b="b"/>
                <a:pathLst>
                  <a:path w="635" h="601" extrusionOk="0">
                    <a:moveTo>
                      <a:pt x="1" y="0"/>
                    </a:moveTo>
                    <a:lnTo>
                      <a:pt x="1" y="601"/>
                    </a:lnTo>
                    <a:lnTo>
                      <a:pt x="635" y="601"/>
                    </a:lnTo>
                    <a:lnTo>
                      <a:pt x="63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7"/>
              <p:cNvSpPr/>
              <p:nvPr/>
            </p:nvSpPr>
            <p:spPr>
              <a:xfrm>
                <a:off x="5935824" y="3476965"/>
                <a:ext cx="22062" cy="22096"/>
              </a:xfrm>
              <a:custGeom>
                <a:avLst/>
                <a:gdLst/>
                <a:ahLst/>
                <a:cxnLst/>
                <a:rect l="l" t="t" r="r" b="b"/>
                <a:pathLst>
                  <a:path w="634" h="635" extrusionOk="0">
                    <a:moveTo>
                      <a:pt x="0" y="1"/>
                    </a:moveTo>
                    <a:lnTo>
                      <a:pt x="0" y="634"/>
                    </a:lnTo>
                    <a:lnTo>
                      <a:pt x="634" y="634"/>
                    </a:lnTo>
                    <a:lnTo>
                      <a:pt x="6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7"/>
              <p:cNvSpPr/>
              <p:nvPr/>
            </p:nvSpPr>
            <p:spPr>
              <a:xfrm>
                <a:off x="5912579" y="3453755"/>
                <a:ext cx="22096" cy="20913"/>
              </a:xfrm>
              <a:custGeom>
                <a:avLst/>
                <a:gdLst/>
                <a:ahLst/>
                <a:cxnLst/>
                <a:rect l="l" t="t" r="r" b="b"/>
                <a:pathLst>
                  <a:path w="635" h="601" extrusionOk="0">
                    <a:moveTo>
                      <a:pt x="1" y="0"/>
                    </a:moveTo>
                    <a:lnTo>
                      <a:pt x="1" y="601"/>
                    </a:lnTo>
                    <a:lnTo>
                      <a:pt x="635" y="601"/>
                    </a:lnTo>
                    <a:lnTo>
                      <a:pt x="63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7"/>
              <p:cNvSpPr/>
              <p:nvPr/>
            </p:nvSpPr>
            <p:spPr>
              <a:xfrm>
                <a:off x="5890551" y="3431693"/>
                <a:ext cx="22062" cy="22096"/>
              </a:xfrm>
              <a:custGeom>
                <a:avLst/>
                <a:gdLst/>
                <a:ahLst/>
                <a:cxnLst/>
                <a:rect l="l" t="t" r="r" b="b"/>
                <a:pathLst>
                  <a:path w="634" h="635" extrusionOk="0">
                    <a:moveTo>
                      <a:pt x="0" y="1"/>
                    </a:moveTo>
                    <a:lnTo>
                      <a:pt x="0" y="634"/>
                    </a:lnTo>
                    <a:lnTo>
                      <a:pt x="634" y="634"/>
                    </a:lnTo>
                    <a:lnTo>
                      <a:pt x="6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7"/>
              <p:cNvSpPr/>
              <p:nvPr/>
            </p:nvSpPr>
            <p:spPr>
              <a:xfrm>
                <a:off x="5869638" y="3408482"/>
                <a:ext cx="20948" cy="22096"/>
              </a:xfrm>
              <a:custGeom>
                <a:avLst/>
                <a:gdLst/>
                <a:ahLst/>
                <a:cxnLst/>
                <a:rect l="l" t="t" r="r" b="b"/>
                <a:pathLst>
                  <a:path w="602" h="635" extrusionOk="0">
                    <a:moveTo>
                      <a:pt x="1" y="1"/>
                    </a:moveTo>
                    <a:lnTo>
                      <a:pt x="1" y="634"/>
                    </a:lnTo>
                    <a:lnTo>
                      <a:pt x="601" y="634"/>
                    </a:lnTo>
                    <a:lnTo>
                      <a:pt x="6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7"/>
              <p:cNvSpPr/>
              <p:nvPr/>
            </p:nvSpPr>
            <p:spPr>
              <a:xfrm>
                <a:off x="5846427" y="3386420"/>
                <a:ext cx="20948" cy="22096"/>
              </a:xfrm>
              <a:custGeom>
                <a:avLst/>
                <a:gdLst/>
                <a:ahLst/>
                <a:cxnLst/>
                <a:rect l="l" t="t" r="r" b="b"/>
                <a:pathLst>
                  <a:path w="602" h="635" extrusionOk="0">
                    <a:moveTo>
                      <a:pt x="1" y="1"/>
                    </a:moveTo>
                    <a:lnTo>
                      <a:pt x="1" y="635"/>
                    </a:lnTo>
                    <a:lnTo>
                      <a:pt x="601" y="635"/>
                    </a:lnTo>
                    <a:lnTo>
                      <a:pt x="6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7"/>
              <p:cNvSpPr/>
              <p:nvPr/>
            </p:nvSpPr>
            <p:spPr>
              <a:xfrm>
                <a:off x="5321775" y="3073027"/>
                <a:ext cx="22062" cy="224061"/>
              </a:xfrm>
              <a:custGeom>
                <a:avLst/>
                <a:gdLst/>
                <a:ahLst/>
                <a:cxnLst/>
                <a:rect l="l" t="t" r="r" b="b"/>
                <a:pathLst>
                  <a:path w="634" h="6439" extrusionOk="0">
                    <a:moveTo>
                      <a:pt x="0" y="0"/>
                    </a:moveTo>
                    <a:lnTo>
                      <a:pt x="0" y="6438"/>
                    </a:lnTo>
                    <a:lnTo>
                      <a:pt x="634" y="6438"/>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7"/>
              <p:cNvSpPr/>
              <p:nvPr/>
            </p:nvSpPr>
            <p:spPr>
              <a:xfrm>
                <a:off x="5321775" y="3073027"/>
                <a:ext cx="22062" cy="22096"/>
              </a:xfrm>
              <a:custGeom>
                <a:avLst/>
                <a:gdLst/>
                <a:ahLst/>
                <a:cxnLst/>
                <a:rect l="l" t="t" r="r" b="b"/>
                <a:pathLst>
                  <a:path w="634" h="635" extrusionOk="0">
                    <a:moveTo>
                      <a:pt x="0" y="0"/>
                    </a:moveTo>
                    <a:lnTo>
                      <a:pt x="0" y="634"/>
                    </a:lnTo>
                    <a:lnTo>
                      <a:pt x="634" y="634"/>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7"/>
              <p:cNvSpPr/>
              <p:nvPr/>
            </p:nvSpPr>
            <p:spPr>
              <a:xfrm>
                <a:off x="5343802" y="3050965"/>
                <a:ext cx="22096" cy="22096"/>
              </a:xfrm>
              <a:custGeom>
                <a:avLst/>
                <a:gdLst/>
                <a:ahLst/>
                <a:cxnLst/>
                <a:rect l="l" t="t" r="r" b="b"/>
                <a:pathLst>
                  <a:path w="635" h="635" extrusionOk="0">
                    <a:moveTo>
                      <a:pt x="1" y="1"/>
                    </a:moveTo>
                    <a:lnTo>
                      <a:pt x="1" y="634"/>
                    </a:lnTo>
                    <a:lnTo>
                      <a:pt x="635" y="634"/>
                    </a:lnTo>
                    <a:lnTo>
                      <a:pt x="63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7"/>
              <p:cNvSpPr/>
              <p:nvPr/>
            </p:nvSpPr>
            <p:spPr>
              <a:xfrm>
                <a:off x="5367047" y="3028902"/>
                <a:ext cx="22062" cy="20948"/>
              </a:xfrm>
              <a:custGeom>
                <a:avLst/>
                <a:gdLst/>
                <a:ahLst/>
                <a:cxnLst/>
                <a:rect l="l" t="t" r="r" b="b"/>
                <a:pathLst>
                  <a:path w="634" h="602" extrusionOk="0">
                    <a:moveTo>
                      <a:pt x="0" y="1"/>
                    </a:moveTo>
                    <a:lnTo>
                      <a:pt x="0" y="601"/>
                    </a:lnTo>
                    <a:lnTo>
                      <a:pt x="634" y="601"/>
                    </a:lnTo>
                    <a:lnTo>
                      <a:pt x="6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7"/>
              <p:cNvSpPr/>
              <p:nvPr/>
            </p:nvSpPr>
            <p:spPr>
              <a:xfrm>
                <a:off x="5389075" y="3006840"/>
                <a:ext cx="22096" cy="22096"/>
              </a:xfrm>
              <a:custGeom>
                <a:avLst/>
                <a:gdLst/>
                <a:ahLst/>
                <a:cxnLst/>
                <a:rect l="l" t="t" r="r" b="b"/>
                <a:pathLst>
                  <a:path w="635" h="635" extrusionOk="0">
                    <a:moveTo>
                      <a:pt x="1" y="1"/>
                    </a:moveTo>
                    <a:lnTo>
                      <a:pt x="1" y="635"/>
                    </a:lnTo>
                    <a:lnTo>
                      <a:pt x="635" y="635"/>
                    </a:lnTo>
                    <a:lnTo>
                      <a:pt x="63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7"/>
              <p:cNvSpPr/>
              <p:nvPr/>
            </p:nvSpPr>
            <p:spPr>
              <a:xfrm>
                <a:off x="5412320" y="2984813"/>
                <a:ext cx="22062" cy="22062"/>
              </a:xfrm>
              <a:custGeom>
                <a:avLst/>
                <a:gdLst/>
                <a:ahLst/>
                <a:cxnLst/>
                <a:rect l="l" t="t" r="r" b="b"/>
                <a:pathLst>
                  <a:path w="634" h="634" extrusionOk="0">
                    <a:moveTo>
                      <a:pt x="0" y="0"/>
                    </a:moveTo>
                    <a:lnTo>
                      <a:pt x="0" y="634"/>
                    </a:lnTo>
                    <a:lnTo>
                      <a:pt x="634" y="634"/>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7"/>
              <p:cNvSpPr/>
              <p:nvPr/>
            </p:nvSpPr>
            <p:spPr>
              <a:xfrm>
                <a:off x="6223674" y="3073027"/>
                <a:ext cx="20948" cy="224061"/>
              </a:xfrm>
              <a:custGeom>
                <a:avLst/>
                <a:gdLst/>
                <a:ahLst/>
                <a:cxnLst/>
                <a:rect l="l" t="t" r="r" b="b"/>
                <a:pathLst>
                  <a:path w="602" h="6439" extrusionOk="0">
                    <a:moveTo>
                      <a:pt x="1" y="0"/>
                    </a:moveTo>
                    <a:lnTo>
                      <a:pt x="1" y="6438"/>
                    </a:lnTo>
                    <a:lnTo>
                      <a:pt x="601" y="6438"/>
                    </a:lnTo>
                    <a:lnTo>
                      <a:pt x="6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7"/>
              <p:cNvSpPr/>
              <p:nvPr/>
            </p:nvSpPr>
            <p:spPr>
              <a:xfrm>
                <a:off x="6223674" y="3073027"/>
                <a:ext cx="20948" cy="22096"/>
              </a:xfrm>
              <a:custGeom>
                <a:avLst/>
                <a:gdLst/>
                <a:ahLst/>
                <a:cxnLst/>
                <a:rect l="l" t="t" r="r" b="b"/>
                <a:pathLst>
                  <a:path w="602" h="635" extrusionOk="0">
                    <a:moveTo>
                      <a:pt x="1" y="0"/>
                    </a:moveTo>
                    <a:lnTo>
                      <a:pt x="1" y="634"/>
                    </a:lnTo>
                    <a:lnTo>
                      <a:pt x="601" y="634"/>
                    </a:lnTo>
                    <a:lnTo>
                      <a:pt x="6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7"/>
              <p:cNvSpPr/>
              <p:nvPr/>
            </p:nvSpPr>
            <p:spPr>
              <a:xfrm>
                <a:off x="6201612" y="3050965"/>
                <a:ext cx="22096" cy="22096"/>
              </a:xfrm>
              <a:custGeom>
                <a:avLst/>
                <a:gdLst/>
                <a:ahLst/>
                <a:cxnLst/>
                <a:rect l="l" t="t" r="r" b="b"/>
                <a:pathLst>
                  <a:path w="635" h="635" extrusionOk="0">
                    <a:moveTo>
                      <a:pt x="1" y="1"/>
                    </a:moveTo>
                    <a:lnTo>
                      <a:pt x="1" y="634"/>
                    </a:lnTo>
                    <a:lnTo>
                      <a:pt x="635" y="634"/>
                    </a:lnTo>
                    <a:lnTo>
                      <a:pt x="63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7"/>
              <p:cNvSpPr/>
              <p:nvPr/>
            </p:nvSpPr>
            <p:spPr>
              <a:xfrm>
                <a:off x="6178402" y="3028902"/>
                <a:ext cx="20948" cy="20948"/>
              </a:xfrm>
              <a:custGeom>
                <a:avLst/>
                <a:gdLst/>
                <a:ahLst/>
                <a:cxnLst/>
                <a:rect l="l" t="t" r="r" b="b"/>
                <a:pathLst>
                  <a:path w="602" h="602" extrusionOk="0">
                    <a:moveTo>
                      <a:pt x="1" y="1"/>
                    </a:moveTo>
                    <a:lnTo>
                      <a:pt x="1" y="601"/>
                    </a:lnTo>
                    <a:lnTo>
                      <a:pt x="601" y="601"/>
                    </a:lnTo>
                    <a:lnTo>
                      <a:pt x="6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7"/>
              <p:cNvSpPr/>
              <p:nvPr/>
            </p:nvSpPr>
            <p:spPr>
              <a:xfrm>
                <a:off x="6156340" y="3006840"/>
                <a:ext cx="22096" cy="22096"/>
              </a:xfrm>
              <a:custGeom>
                <a:avLst/>
                <a:gdLst/>
                <a:ahLst/>
                <a:cxnLst/>
                <a:rect l="l" t="t" r="r" b="b"/>
                <a:pathLst>
                  <a:path w="635" h="635" extrusionOk="0">
                    <a:moveTo>
                      <a:pt x="1" y="1"/>
                    </a:moveTo>
                    <a:lnTo>
                      <a:pt x="1" y="635"/>
                    </a:lnTo>
                    <a:lnTo>
                      <a:pt x="635" y="635"/>
                    </a:lnTo>
                    <a:lnTo>
                      <a:pt x="63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7"/>
              <p:cNvSpPr/>
              <p:nvPr/>
            </p:nvSpPr>
            <p:spPr>
              <a:xfrm>
                <a:off x="6134313" y="2984813"/>
                <a:ext cx="22062" cy="22062"/>
              </a:xfrm>
              <a:custGeom>
                <a:avLst/>
                <a:gdLst/>
                <a:ahLst/>
                <a:cxnLst/>
                <a:rect l="l" t="t" r="r" b="b"/>
                <a:pathLst>
                  <a:path w="634" h="634" extrusionOk="0">
                    <a:moveTo>
                      <a:pt x="0" y="0"/>
                    </a:moveTo>
                    <a:lnTo>
                      <a:pt x="0" y="634"/>
                    </a:lnTo>
                    <a:lnTo>
                      <a:pt x="634" y="634"/>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7"/>
              <p:cNvSpPr/>
              <p:nvPr/>
            </p:nvSpPr>
            <p:spPr>
              <a:xfrm>
                <a:off x="5434347" y="3386420"/>
                <a:ext cx="435317" cy="22096"/>
              </a:xfrm>
              <a:custGeom>
                <a:avLst/>
                <a:gdLst/>
                <a:ahLst/>
                <a:cxnLst/>
                <a:rect l="l" t="t" r="r" b="b"/>
                <a:pathLst>
                  <a:path w="12510" h="635" extrusionOk="0">
                    <a:moveTo>
                      <a:pt x="1" y="1"/>
                    </a:moveTo>
                    <a:lnTo>
                      <a:pt x="1" y="635"/>
                    </a:lnTo>
                    <a:lnTo>
                      <a:pt x="12510" y="635"/>
                    </a:lnTo>
                    <a:lnTo>
                      <a:pt x="1251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7"/>
              <p:cNvSpPr/>
              <p:nvPr/>
            </p:nvSpPr>
            <p:spPr>
              <a:xfrm>
                <a:off x="5981096" y="3386420"/>
                <a:ext cx="153248" cy="22096"/>
              </a:xfrm>
              <a:custGeom>
                <a:avLst/>
                <a:gdLst/>
                <a:ahLst/>
                <a:cxnLst/>
                <a:rect l="l" t="t" r="r" b="b"/>
                <a:pathLst>
                  <a:path w="4404" h="635" extrusionOk="0">
                    <a:moveTo>
                      <a:pt x="0" y="1"/>
                    </a:moveTo>
                    <a:lnTo>
                      <a:pt x="0" y="635"/>
                    </a:lnTo>
                    <a:lnTo>
                      <a:pt x="4403" y="635"/>
                    </a:lnTo>
                    <a:lnTo>
                      <a:pt x="440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7"/>
              <p:cNvSpPr/>
              <p:nvPr/>
            </p:nvSpPr>
            <p:spPr>
              <a:xfrm>
                <a:off x="6223674" y="3274996"/>
                <a:ext cx="20948" cy="22096"/>
              </a:xfrm>
              <a:custGeom>
                <a:avLst/>
                <a:gdLst/>
                <a:ahLst/>
                <a:cxnLst/>
                <a:rect l="l" t="t" r="r" b="b"/>
                <a:pathLst>
                  <a:path w="602" h="635" extrusionOk="0">
                    <a:moveTo>
                      <a:pt x="1" y="0"/>
                    </a:moveTo>
                    <a:lnTo>
                      <a:pt x="1" y="634"/>
                    </a:lnTo>
                    <a:lnTo>
                      <a:pt x="601" y="634"/>
                    </a:lnTo>
                    <a:lnTo>
                      <a:pt x="6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7"/>
              <p:cNvSpPr/>
              <p:nvPr/>
            </p:nvSpPr>
            <p:spPr>
              <a:xfrm>
                <a:off x="6201612" y="3297058"/>
                <a:ext cx="22096" cy="22096"/>
              </a:xfrm>
              <a:custGeom>
                <a:avLst/>
                <a:gdLst/>
                <a:ahLst/>
                <a:cxnLst/>
                <a:rect l="l" t="t" r="r" b="b"/>
                <a:pathLst>
                  <a:path w="635" h="635" extrusionOk="0">
                    <a:moveTo>
                      <a:pt x="1" y="0"/>
                    </a:moveTo>
                    <a:lnTo>
                      <a:pt x="1" y="634"/>
                    </a:lnTo>
                    <a:lnTo>
                      <a:pt x="635" y="634"/>
                    </a:lnTo>
                    <a:lnTo>
                      <a:pt x="63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7"/>
              <p:cNvSpPr/>
              <p:nvPr/>
            </p:nvSpPr>
            <p:spPr>
              <a:xfrm>
                <a:off x="6178402" y="3320269"/>
                <a:ext cx="20948" cy="20913"/>
              </a:xfrm>
              <a:custGeom>
                <a:avLst/>
                <a:gdLst/>
                <a:ahLst/>
                <a:cxnLst/>
                <a:rect l="l" t="t" r="r" b="b"/>
                <a:pathLst>
                  <a:path w="602" h="601" extrusionOk="0">
                    <a:moveTo>
                      <a:pt x="1" y="0"/>
                    </a:moveTo>
                    <a:lnTo>
                      <a:pt x="1" y="601"/>
                    </a:lnTo>
                    <a:lnTo>
                      <a:pt x="601" y="601"/>
                    </a:lnTo>
                    <a:lnTo>
                      <a:pt x="6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7"/>
              <p:cNvSpPr/>
              <p:nvPr/>
            </p:nvSpPr>
            <p:spPr>
              <a:xfrm>
                <a:off x="6156340" y="3341148"/>
                <a:ext cx="22096" cy="22096"/>
              </a:xfrm>
              <a:custGeom>
                <a:avLst/>
                <a:gdLst/>
                <a:ahLst/>
                <a:cxnLst/>
                <a:rect l="l" t="t" r="r" b="b"/>
                <a:pathLst>
                  <a:path w="635" h="635" extrusionOk="0">
                    <a:moveTo>
                      <a:pt x="1" y="1"/>
                    </a:moveTo>
                    <a:lnTo>
                      <a:pt x="1" y="635"/>
                    </a:lnTo>
                    <a:lnTo>
                      <a:pt x="635" y="635"/>
                    </a:lnTo>
                    <a:lnTo>
                      <a:pt x="63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7"/>
              <p:cNvSpPr/>
              <p:nvPr/>
            </p:nvSpPr>
            <p:spPr>
              <a:xfrm>
                <a:off x="6134313" y="3365541"/>
                <a:ext cx="22062" cy="20913"/>
              </a:xfrm>
              <a:custGeom>
                <a:avLst/>
                <a:gdLst/>
                <a:ahLst/>
                <a:cxnLst/>
                <a:rect l="l" t="t" r="r" b="b"/>
                <a:pathLst>
                  <a:path w="634" h="601" extrusionOk="0">
                    <a:moveTo>
                      <a:pt x="0" y="0"/>
                    </a:moveTo>
                    <a:lnTo>
                      <a:pt x="0" y="601"/>
                    </a:lnTo>
                    <a:lnTo>
                      <a:pt x="634" y="601"/>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7"/>
              <p:cNvSpPr/>
              <p:nvPr/>
            </p:nvSpPr>
            <p:spPr>
              <a:xfrm>
                <a:off x="5321775" y="3274996"/>
                <a:ext cx="22062" cy="22096"/>
              </a:xfrm>
              <a:custGeom>
                <a:avLst/>
                <a:gdLst/>
                <a:ahLst/>
                <a:cxnLst/>
                <a:rect l="l" t="t" r="r" b="b"/>
                <a:pathLst>
                  <a:path w="634" h="635" extrusionOk="0">
                    <a:moveTo>
                      <a:pt x="0" y="0"/>
                    </a:moveTo>
                    <a:lnTo>
                      <a:pt x="0" y="634"/>
                    </a:lnTo>
                    <a:lnTo>
                      <a:pt x="634" y="634"/>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7"/>
              <p:cNvSpPr/>
              <p:nvPr/>
            </p:nvSpPr>
            <p:spPr>
              <a:xfrm>
                <a:off x="5343802" y="3297058"/>
                <a:ext cx="22096" cy="22096"/>
              </a:xfrm>
              <a:custGeom>
                <a:avLst/>
                <a:gdLst/>
                <a:ahLst/>
                <a:cxnLst/>
                <a:rect l="l" t="t" r="r" b="b"/>
                <a:pathLst>
                  <a:path w="635" h="635" extrusionOk="0">
                    <a:moveTo>
                      <a:pt x="1" y="0"/>
                    </a:moveTo>
                    <a:lnTo>
                      <a:pt x="1" y="634"/>
                    </a:lnTo>
                    <a:lnTo>
                      <a:pt x="635" y="634"/>
                    </a:lnTo>
                    <a:lnTo>
                      <a:pt x="63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7"/>
              <p:cNvSpPr/>
              <p:nvPr/>
            </p:nvSpPr>
            <p:spPr>
              <a:xfrm>
                <a:off x="5367047" y="3320269"/>
                <a:ext cx="22062" cy="20913"/>
              </a:xfrm>
              <a:custGeom>
                <a:avLst/>
                <a:gdLst/>
                <a:ahLst/>
                <a:cxnLst/>
                <a:rect l="l" t="t" r="r" b="b"/>
                <a:pathLst>
                  <a:path w="634" h="601" extrusionOk="0">
                    <a:moveTo>
                      <a:pt x="0" y="0"/>
                    </a:moveTo>
                    <a:lnTo>
                      <a:pt x="0" y="601"/>
                    </a:lnTo>
                    <a:lnTo>
                      <a:pt x="634" y="601"/>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7"/>
              <p:cNvSpPr/>
              <p:nvPr/>
            </p:nvSpPr>
            <p:spPr>
              <a:xfrm>
                <a:off x="5389075" y="3341148"/>
                <a:ext cx="22096" cy="22096"/>
              </a:xfrm>
              <a:custGeom>
                <a:avLst/>
                <a:gdLst/>
                <a:ahLst/>
                <a:cxnLst/>
                <a:rect l="l" t="t" r="r" b="b"/>
                <a:pathLst>
                  <a:path w="635" h="635" extrusionOk="0">
                    <a:moveTo>
                      <a:pt x="1" y="1"/>
                    </a:moveTo>
                    <a:lnTo>
                      <a:pt x="1" y="635"/>
                    </a:lnTo>
                    <a:lnTo>
                      <a:pt x="635" y="635"/>
                    </a:lnTo>
                    <a:lnTo>
                      <a:pt x="63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7"/>
              <p:cNvSpPr/>
              <p:nvPr/>
            </p:nvSpPr>
            <p:spPr>
              <a:xfrm>
                <a:off x="5412320" y="3365541"/>
                <a:ext cx="22062" cy="20913"/>
              </a:xfrm>
              <a:custGeom>
                <a:avLst/>
                <a:gdLst/>
                <a:ahLst/>
                <a:cxnLst/>
                <a:rect l="l" t="t" r="r" b="b"/>
                <a:pathLst>
                  <a:path w="634" h="601" extrusionOk="0">
                    <a:moveTo>
                      <a:pt x="0" y="0"/>
                    </a:moveTo>
                    <a:lnTo>
                      <a:pt x="0" y="601"/>
                    </a:lnTo>
                    <a:lnTo>
                      <a:pt x="634" y="601"/>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3" name="Google Shape;1033;p47"/>
            <p:cNvSpPr txBox="1"/>
            <p:nvPr/>
          </p:nvSpPr>
          <p:spPr>
            <a:xfrm>
              <a:off x="6206775" y="1242125"/>
              <a:ext cx="1671300" cy="415500"/>
            </a:xfrm>
            <a:prstGeom prst="rect">
              <a:avLst/>
            </a:prstGeom>
            <a:noFill/>
            <a:ln>
              <a:noFill/>
            </a:ln>
          </p:spPr>
          <p:txBody>
            <a:bodyPr spcFirstLastPara="1" wrap="square" lIns="91425" tIns="91425" rIns="91425" bIns="91425" anchor="t" anchorCtr="0">
              <a:spAutoFit/>
            </a:bodyPr>
            <a:lstStyle/>
            <a:p>
              <a:pPr algn="ctr"/>
              <a:r>
                <a:rPr lang="en" sz="1500">
                  <a:latin typeface="Fira Code"/>
                  <a:ea typeface="Fira Code"/>
                  <a:cs typeface="Fira Code"/>
                  <a:sym typeface="Fira Code"/>
                </a:rPr>
                <a:t>201 CREATED</a:t>
              </a:r>
              <a:endParaRPr sz="1500">
                <a:latin typeface="Fira Code"/>
                <a:ea typeface="Fira Code"/>
                <a:cs typeface="Fira Code"/>
                <a:sym typeface="Fira Code"/>
              </a:endParaRPr>
            </a:p>
          </p:txBody>
        </p:sp>
      </p:grpSp>
      <p:sp>
        <p:nvSpPr>
          <p:cNvPr id="2" name="CaixaDeTexto 1">
            <a:extLst>
              <a:ext uri="{FF2B5EF4-FFF2-40B4-BE49-F238E27FC236}">
                <a16:creationId xmlns:a16="http://schemas.microsoft.com/office/drawing/2014/main" id="{2928816C-4A96-ECB9-EEB1-1056E8FBC894}"/>
              </a:ext>
            </a:extLst>
          </p:cNvPr>
          <p:cNvSpPr txBox="1"/>
          <p:nvPr/>
        </p:nvSpPr>
        <p:spPr>
          <a:xfrm>
            <a:off x="8763562" y="4723941"/>
            <a:ext cx="284052" cy="307777"/>
          </a:xfrm>
          <a:prstGeom prst="rect">
            <a:avLst/>
          </a:prstGeom>
          <a:noFill/>
        </p:spPr>
        <p:txBody>
          <a:bodyPr wrap="none" rtlCol="0">
            <a:spAutoFit/>
          </a:bodyPr>
          <a:lstStyle/>
          <a:p>
            <a:r>
              <a:rPr lang="en-GB"/>
              <a:t>6</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6" name="Google Shape;856;p4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r>
              <a:rPr lang="en-GB"/>
              <a:t>What we have done</a:t>
            </a:r>
          </a:p>
        </p:txBody>
      </p:sp>
      <p:sp>
        <p:nvSpPr>
          <p:cNvPr id="857" name="Google Shape;857;p42"/>
          <p:cNvSpPr txBox="1">
            <a:spLocks noGrp="1"/>
          </p:cNvSpPr>
          <p:nvPr>
            <p:ph type="body" idx="1"/>
          </p:nvPr>
        </p:nvSpPr>
        <p:spPr>
          <a:xfrm>
            <a:off x="719999" y="1152475"/>
            <a:ext cx="5281555" cy="366592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2C0604"/>
              </a:buClr>
              <a:buSzPts val="1100"/>
              <a:buFont typeface="Arial"/>
              <a:buNone/>
            </a:pPr>
            <a:r>
              <a:rPr lang="en" dirty="0">
                <a:solidFill>
                  <a:schemeClr val="dk1"/>
                </a:solidFill>
              </a:rPr>
              <a:t>List of things we’ve done:</a:t>
            </a:r>
            <a:endParaRPr dirty="0">
              <a:solidFill>
                <a:schemeClr val="dk1"/>
              </a:solidFill>
            </a:endParaRPr>
          </a:p>
          <a:p>
            <a:pPr indent="-323850">
              <a:spcBef>
                <a:spcPts val="1000"/>
              </a:spcBef>
              <a:buClr>
                <a:schemeClr val="dk1"/>
              </a:buClr>
              <a:buSzPts val="1500"/>
              <a:buFont typeface="Fira Code"/>
              <a:buChar char="●"/>
            </a:pPr>
            <a:r>
              <a:rPr lang="en" dirty="0">
                <a:solidFill>
                  <a:schemeClr val="dk1"/>
                </a:solidFill>
              </a:rPr>
              <a:t>Programming of the </a:t>
            </a:r>
            <a:r>
              <a:rPr lang="en" dirty="0">
                <a:solidFill>
                  <a:schemeClr val="bg1"/>
                </a:solidFill>
                <a:highlight>
                  <a:srgbClr val="000000"/>
                </a:highlight>
              </a:rPr>
              <a:t>MCU</a:t>
            </a:r>
            <a:r>
              <a:rPr lang="en" dirty="0">
                <a:solidFill>
                  <a:schemeClr val="dk1"/>
                </a:solidFill>
              </a:rPr>
              <a:t> to send synthetic data to the broker</a:t>
            </a:r>
            <a:r>
              <a:rPr lang="en-GB" dirty="0">
                <a:solidFill>
                  <a:schemeClr val="dk1"/>
                </a:solidFill>
              </a:rPr>
              <a:t>;</a:t>
            </a:r>
          </a:p>
          <a:p>
            <a:pPr indent="-323850">
              <a:spcBef>
                <a:spcPts val="1000"/>
              </a:spcBef>
              <a:buClr>
                <a:schemeClr val="dk1"/>
              </a:buClr>
              <a:buSzPts val="1500"/>
              <a:buFont typeface="Fira Code"/>
              <a:buChar char="●"/>
            </a:pPr>
            <a:r>
              <a:rPr lang="en-GB" dirty="0">
                <a:solidFill>
                  <a:schemeClr val="bg1"/>
                </a:solidFill>
                <a:highlight>
                  <a:srgbClr val="000000"/>
                </a:highlight>
              </a:rPr>
              <a:t>Broker</a:t>
            </a:r>
            <a:r>
              <a:rPr lang="en-GB" dirty="0">
                <a:solidFill>
                  <a:schemeClr val="tx1"/>
                </a:solidFill>
              </a:rPr>
              <a:t> setup;</a:t>
            </a:r>
          </a:p>
          <a:p>
            <a:pPr indent="-323850">
              <a:spcBef>
                <a:spcPts val="1000"/>
              </a:spcBef>
              <a:buClr>
                <a:schemeClr val="dk1"/>
              </a:buClr>
              <a:buSzPts val="1500"/>
              <a:buFont typeface="Fira Code"/>
              <a:buChar char="●"/>
            </a:pPr>
            <a:endParaRPr lang="en-GB">
              <a:solidFill>
                <a:schemeClr val="tx1"/>
              </a:solidFill>
            </a:endParaRPr>
          </a:p>
          <a:p>
            <a:pPr indent="-323850">
              <a:buClr>
                <a:schemeClr val="dk1"/>
              </a:buClr>
              <a:buSzPts val="1500"/>
              <a:buFont typeface="Fira Code"/>
              <a:buChar char="●"/>
            </a:pPr>
            <a:r>
              <a:rPr lang="en-GB" dirty="0">
                <a:solidFill>
                  <a:schemeClr val="tx1"/>
                </a:solidFill>
              </a:rPr>
              <a:t>Backend </a:t>
            </a:r>
            <a:r>
              <a:rPr lang="en-GB" dirty="0">
                <a:solidFill>
                  <a:schemeClr val="bg1"/>
                </a:solidFill>
                <a:highlight>
                  <a:srgbClr val="000000"/>
                </a:highlight>
              </a:rPr>
              <a:t>Server</a:t>
            </a:r>
            <a:r>
              <a:rPr lang="en-GB" dirty="0">
                <a:solidFill>
                  <a:schemeClr val="bg1"/>
                </a:solidFill>
              </a:rPr>
              <a:t> </a:t>
            </a:r>
            <a:r>
              <a:rPr lang="en-GB" dirty="0">
                <a:solidFill>
                  <a:schemeClr val="dk1"/>
                </a:solidFill>
              </a:rPr>
              <a:t>that receives data, analyses it and can notify a registered user via email;</a:t>
            </a:r>
          </a:p>
          <a:p>
            <a:pPr indent="-323850">
              <a:buClr>
                <a:schemeClr val="dk1"/>
              </a:buClr>
              <a:buSzPts val="1500"/>
              <a:buFont typeface="Fira Code"/>
              <a:buChar char="●"/>
            </a:pPr>
            <a:endParaRPr lang="en-GB">
              <a:solidFill>
                <a:schemeClr val="bg1"/>
              </a:solidFill>
              <a:highlight>
                <a:srgbClr val="000000"/>
              </a:highlight>
            </a:endParaRPr>
          </a:p>
          <a:p>
            <a:pPr indent="-323850">
              <a:buClr>
                <a:schemeClr val="dk1"/>
              </a:buClr>
              <a:buSzPts val="1500"/>
              <a:buFont typeface="Fira Code"/>
              <a:buChar char="●"/>
            </a:pPr>
            <a:r>
              <a:rPr lang="en-GB" dirty="0">
                <a:solidFill>
                  <a:schemeClr val="bg1"/>
                </a:solidFill>
                <a:highlight>
                  <a:srgbClr val="000000"/>
                </a:highlight>
              </a:rPr>
              <a:t>API</a:t>
            </a:r>
            <a:r>
              <a:rPr lang="en-GB" dirty="0">
                <a:solidFill>
                  <a:schemeClr val="tx1"/>
                </a:solidFill>
              </a:rPr>
              <a:t>, running on the server,</a:t>
            </a:r>
            <a:r>
              <a:rPr lang="en-GB" dirty="0">
                <a:solidFill>
                  <a:schemeClr val="dk1"/>
                </a:solidFill>
              </a:rPr>
              <a:t> to access the collected data;</a:t>
            </a:r>
          </a:p>
          <a:p>
            <a:pPr indent="-323850">
              <a:buClr>
                <a:schemeClr val="dk1"/>
              </a:buClr>
              <a:buSzPts val="1500"/>
              <a:buFont typeface="Fira Code"/>
              <a:buChar char="●"/>
            </a:pPr>
            <a:endParaRPr lang="en-GB">
              <a:solidFill>
                <a:schemeClr val="bg1"/>
              </a:solidFill>
              <a:highlight>
                <a:srgbClr val="000000"/>
              </a:highlight>
            </a:endParaRPr>
          </a:p>
          <a:p>
            <a:pPr indent="-323850">
              <a:buClr>
                <a:schemeClr val="dk1"/>
              </a:buClr>
              <a:buSzPts val="1500"/>
              <a:buFont typeface="Fira Code"/>
              <a:buChar char="●"/>
            </a:pPr>
            <a:r>
              <a:rPr lang="en-GB" dirty="0">
                <a:solidFill>
                  <a:schemeClr val="bg1"/>
                </a:solidFill>
                <a:highlight>
                  <a:srgbClr val="000000"/>
                </a:highlight>
              </a:rPr>
              <a:t>Website</a:t>
            </a:r>
            <a:r>
              <a:rPr lang="en-GB" dirty="0">
                <a:solidFill>
                  <a:schemeClr val="dk1"/>
                </a:solidFill>
              </a:rPr>
              <a:t> to manage and monitor registered devices.</a:t>
            </a:r>
          </a:p>
        </p:txBody>
      </p:sp>
      <p:grpSp>
        <p:nvGrpSpPr>
          <p:cNvPr id="858" name="Google Shape;858;p42"/>
          <p:cNvGrpSpPr/>
          <p:nvPr/>
        </p:nvGrpSpPr>
        <p:grpSpPr>
          <a:xfrm>
            <a:off x="6770673" y="2251931"/>
            <a:ext cx="1016242" cy="639649"/>
            <a:chOff x="6724425" y="3889875"/>
            <a:chExt cx="1575325" cy="991550"/>
          </a:xfrm>
        </p:grpSpPr>
        <p:sp>
          <p:nvSpPr>
            <p:cNvPr id="859" name="Google Shape;859;p42"/>
            <p:cNvSpPr/>
            <p:nvPr/>
          </p:nvSpPr>
          <p:spPr>
            <a:xfrm>
              <a:off x="7424925" y="4131700"/>
              <a:ext cx="70075" cy="70075"/>
            </a:xfrm>
            <a:custGeom>
              <a:avLst/>
              <a:gdLst/>
              <a:ahLst/>
              <a:cxnLst/>
              <a:rect l="l" t="t" r="r" b="b"/>
              <a:pathLst>
                <a:path w="2803" h="2803" extrusionOk="0">
                  <a:moveTo>
                    <a:pt x="2569" y="1"/>
                  </a:moveTo>
                  <a:lnTo>
                    <a:pt x="0" y="268"/>
                  </a:lnTo>
                  <a:lnTo>
                    <a:pt x="267" y="2803"/>
                  </a:lnTo>
                  <a:lnTo>
                    <a:pt x="2802" y="2536"/>
                  </a:lnTo>
                  <a:lnTo>
                    <a:pt x="2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2"/>
            <p:cNvSpPr/>
            <p:nvPr/>
          </p:nvSpPr>
          <p:spPr>
            <a:xfrm>
              <a:off x="7361550" y="4138375"/>
              <a:ext cx="70075" cy="68400"/>
            </a:xfrm>
            <a:custGeom>
              <a:avLst/>
              <a:gdLst/>
              <a:ahLst/>
              <a:cxnLst/>
              <a:rect l="l" t="t" r="r" b="b"/>
              <a:pathLst>
                <a:path w="2803" h="2736" extrusionOk="0">
                  <a:moveTo>
                    <a:pt x="2535" y="1"/>
                  </a:moveTo>
                  <a:lnTo>
                    <a:pt x="0" y="234"/>
                  </a:lnTo>
                  <a:lnTo>
                    <a:pt x="267" y="2736"/>
                  </a:lnTo>
                  <a:lnTo>
                    <a:pt x="2802" y="2536"/>
                  </a:lnTo>
                  <a:lnTo>
                    <a:pt x="25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2"/>
            <p:cNvSpPr/>
            <p:nvPr/>
          </p:nvSpPr>
          <p:spPr>
            <a:xfrm>
              <a:off x="7291500" y="4080825"/>
              <a:ext cx="70075" cy="68425"/>
            </a:xfrm>
            <a:custGeom>
              <a:avLst/>
              <a:gdLst/>
              <a:ahLst/>
              <a:cxnLst/>
              <a:rect l="l" t="t" r="r" b="b"/>
              <a:pathLst>
                <a:path w="2803" h="2737" extrusionOk="0">
                  <a:moveTo>
                    <a:pt x="2569" y="1"/>
                  </a:moveTo>
                  <a:lnTo>
                    <a:pt x="0" y="201"/>
                  </a:lnTo>
                  <a:lnTo>
                    <a:pt x="267" y="2736"/>
                  </a:lnTo>
                  <a:lnTo>
                    <a:pt x="2802" y="2536"/>
                  </a:lnTo>
                  <a:lnTo>
                    <a:pt x="2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2"/>
            <p:cNvSpPr/>
            <p:nvPr/>
          </p:nvSpPr>
          <p:spPr>
            <a:xfrm>
              <a:off x="7223100" y="4023300"/>
              <a:ext cx="68425" cy="69225"/>
            </a:xfrm>
            <a:custGeom>
              <a:avLst/>
              <a:gdLst/>
              <a:ahLst/>
              <a:cxnLst/>
              <a:rect l="l" t="t" r="r" b="b"/>
              <a:pathLst>
                <a:path w="2737" h="2769" extrusionOk="0">
                  <a:moveTo>
                    <a:pt x="2536" y="0"/>
                  </a:moveTo>
                  <a:lnTo>
                    <a:pt x="1" y="200"/>
                  </a:lnTo>
                  <a:lnTo>
                    <a:pt x="201" y="2769"/>
                  </a:lnTo>
                  <a:lnTo>
                    <a:pt x="2736" y="2502"/>
                  </a:lnTo>
                  <a:lnTo>
                    <a:pt x="2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2"/>
            <p:cNvSpPr/>
            <p:nvPr/>
          </p:nvSpPr>
          <p:spPr>
            <a:xfrm>
              <a:off x="7153050" y="3965750"/>
              <a:ext cx="70075" cy="69250"/>
            </a:xfrm>
            <a:custGeom>
              <a:avLst/>
              <a:gdLst/>
              <a:ahLst/>
              <a:cxnLst/>
              <a:rect l="l" t="t" r="r" b="b"/>
              <a:pathLst>
                <a:path w="2803" h="2770" extrusionOk="0">
                  <a:moveTo>
                    <a:pt x="2536" y="1"/>
                  </a:moveTo>
                  <a:lnTo>
                    <a:pt x="1" y="234"/>
                  </a:lnTo>
                  <a:lnTo>
                    <a:pt x="268" y="2769"/>
                  </a:lnTo>
                  <a:lnTo>
                    <a:pt x="2803" y="2502"/>
                  </a:lnTo>
                  <a:lnTo>
                    <a:pt x="25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2"/>
            <p:cNvSpPr/>
            <p:nvPr/>
          </p:nvSpPr>
          <p:spPr>
            <a:xfrm>
              <a:off x="7089675" y="3971600"/>
              <a:ext cx="70075" cy="69225"/>
            </a:xfrm>
            <a:custGeom>
              <a:avLst/>
              <a:gdLst/>
              <a:ahLst/>
              <a:cxnLst/>
              <a:rect l="l" t="t" r="r" b="b"/>
              <a:pathLst>
                <a:path w="2803" h="2769" extrusionOk="0">
                  <a:moveTo>
                    <a:pt x="2536" y="0"/>
                  </a:moveTo>
                  <a:lnTo>
                    <a:pt x="1" y="234"/>
                  </a:lnTo>
                  <a:lnTo>
                    <a:pt x="201" y="2769"/>
                  </a:lnTo>
                  <a:lnTo>
                    <a:pt x="2803" y="2535"/>
                  </a:lnTo>
                  <a:lnTo>
                    <a:pt x="2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2"/>
            <p:cNvSpPr/>
            <p:nvPr/>
          </p:nvSpPr>
          <p:spPr>
            <a:xfrm>
              <a:off x="7026300" y="3977425"/>
              <a:ext cx="68400" cy="69250"/>
            </a:xfrm>
            <a:custGeom>
              <a:avLst/>
              <a:gdLst/>
              <a:ahLst/>
              <a:cxnLst/>
              <a:rect l="l" t="t" r="r" b="b"/>
              <a:pathLst>
                <a:path w="2736" h="2770" extrusionOk="0">
                  <a:moveTo>
                    <a:pt x="2536" y="1"/>
                  </a:moveTo>
                  <a:lnTo>
                    <a:pt x="1" y="267"/>
                  </a:lnTo>
                  <a:lnTo>
                    <a:pt x="201" y="2769"/>
                  </a:lnTo>
                  <a:lnTo>
                    <a:pt x="2736" y="2536"/>
                  </a:lnTo>
                  <a:lnTo>
                    <a:pt x="25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2"/>
            <p:cNvSpPr/>
            <p:nvPr/>
          </p:nvSpPr>
          <p:spPr>
            <a:xfrm>
              <a:off x="6962100" y="3984100"/>
              <a:ext cx="69225" cy="68400"/>
            </a:xfrm>
            <a:custGeom>
              <a:avLst/>
              <a:gdLst/>
              <a:ahLst/>
              <a:cxnLst/>
              <a:rect l="l" t="t" r="r" b="b"/>
              <a:pathLst>
                <a:path w="2769" h="2736" extrusionOk="0">
                  <a:moveTo>
                    <a:pt x="2569" y="0"/>
                  </a:moveTo>
                  <a:lnTo>
                    <a:pt x="0" y="201"/>
                  </a:lnTo>
                  <a:lnTo>
                    <a:pt x="234" y="2736"/>
                  </a:lnTo>
                  <a:lnTo>
                    <a:pt x="2769" y="2502"/>
                  </a:lnTo>
                  <a:lnTo>
                    <a:pt x="25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2"/>
            <p:cNvSpPr/>
            <p:nvPr/>
          </p:nvSpPr>
          <p:spPr>
            <a:xfrm>
              <a:off x="6898725" y="3989100"/>
              <a:ext cx="69225" cy="68400"/>
            </a:xfrm>
            <a:custGeom>
              <a:avLst/>
              <a:gdLst/>
              <a:ahLst/>
              <a:cxnLst/>
              <a:rect l="l" t="t" r="r" b="b"/>
              <a:pathLst>
                <a:path w="2769" h="2736" extrusionOk="0">
                  <a:moveTo>
                    <a:pt x="2535" y="1"/>
                  </a:moveTo>
                  <a:lnTo>
                    <a:pt x="0" y="234"/>
                  </a:lnTo>
                  <a:lnTo>
                    <a:pt x="200" y="2736"/>
                  </a:lnTo>
                  <a:lnTo>
                    <a:pt x="2769" y="2536"/>
                  </a:lnTo>
                  <a:lnTo>
                    <a:pt x="25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2"/>
            <p:cNvSpPr/>
            <p:nvPr/>
          </p:nvSpPr>
          <p:spPr>
            <a:xfrm>
              <a:off x="6840350" y="4057475"/>
              <a:ext cx="70075" cy="70075"/>
            </a:xfrm>
            <a:custGeom>
              <a:avLst/>
              <a:gdLst/>
              <a:ahLst/>
              <a:cxnLst/>
              <a:rect l="l" t="t" r="r" b="b"/>
              <a:pathLst>
                <a:path w="2803" h="2803" extrusionOk="0">
                  <a:moveTo>
                    <a:pt x="2535" y="1"/>
                  </a:moveTo>
                  <a:lnTo>
                    <a:pt x="0" y="268"/>
                  </a:lnTo>
                  <a:lnTo>
                    <a:pt x="267" y="2803"/>
                  </a:lnTo>
                  <a:lnTo>
                    <a:pt x="2802" y="2536"/>
                  </a:lnTo>
                  <a:lnTo>
                    <a:pt x="25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2"/>
            <p:cNvSpPr/>
            <p:nvPr/>
          </p:nvSpPr>
          <p:spPr>
            <a:xfrm>
              <a:off x="6782800" y="4127525"/>
              <a:ext cx="70075" cy="69250"/>
            </a:xfrm>
            <a:custGeom>
              <a:avLst/>
              <a:gdLst/>
              <a:ahLst/>
              <a:cxnLst/>
              <a:rect l="l" t="t" r="r" b="b"/>
              <a:pathLst>
                <a:path w="2803" h="2770" extrusionOk="0">
                  <a:moveTo>
                    <a:pt x="2569" y="1"/>
                  </a:moveTo>
                  <a:lnTo>
                    <a:pt x="0" y="201"/>
                  </a:lnTo>
                  <a:lnTo>
                    <a:pt x="267" y="2770"/>
                  </a:lnTo>
                  <a:lnTo>
                    <a:pt x="2802" y="2503"/>
                  </a:lnTo>
                  <a:lnTo>
                    <a:pt x="2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2"/>
            <p:cNvSpPr/>
            <p:nvPr/>
          </p:nvSpPr>
          <p:spPr>
            <a:xfrm>
              <a:off x="6724425" y="4196750"/>
              <a:ext cx="70075" cy="68400"/>
            </a:xfrm>
            <a:custGeom>
              <a:avLst/>
              <a:gdLst/>
              <a:ahLst/>
              <a:cxnLst/>
              <a:rect l="l" t="t" r="r" b="b"/>
              <a:pathLst>
                <a:path w="2803" h="2736" extrusionOk="0">
                  <a:moveTo>
                    <a:pt x="2602" y="1"/>
                  </a:moveTo>
                  <a:lnTo>
                    <a:pt x="0" y="234"/>
                  </a:lnTo>
                  <a:lnTo>
                    <a:pt x="267" y="2736"/>
                  </a:lnTo>
                  <a:lnTo>
                    <a:pt x="2802" y="2536"/>
                  </a:lnTo>
                  <a:lnTo>
                    <a:pt x="26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2"/>
            <p:cNvSpPr/>
            <p:nvPr/>
          </p:nvSpPr>
          <p:spPr>
            <a:xfrm>
              <a:off x="6731100" y="4260125"/>
              <a:ext cx="70075" cy="68400"/>
            </a:xfrm>
            <a:custGeom>
              <a:avLst/>
              <a:gdLst/>
              <a:ahLst/>
              <a:cxnLst/>
              <a:rect l="l" t="t" r="r" b="b"/>
              <a:pathLst>
                <a:path w="2803" h="2736" extrusionOk="0">
                  <a:moveTo>
                    <a:pt x="2535" y="1"/>
                  </a:moveTo>
                  <a:lnTo>
                    <a:pt x="0" y="201"/>
                  </a:lnTo>
                  <a:lnTo>
                    <a:pt x="234" y="2736"/>
                  </a:lnTo>
                  <a:lnTo>
                    <a:pt x="2802" y="2536"/>
                  </a:lnTo>
                  <a:lnTo>
                    <a:pt x="25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2"/>
            <p:cNvSpPr/>
            <p:nvPr/>
          </p:nvSpPr>
          <p:spPr>
            <a:xfrm>
              <a:off x="6736925" y="4323500"/>
              <a:ext cx="69250" cy="68425"/>
            </a:xfrm>
            <a:custGeom>
              <a:avLst/>
              <a:gdLst/>
              <a:ahLst/>
              <a:cxnLst/>
              <a:rect l="l" t="t" r="r" b="b"/>
              <a:pathLst>
                <a:path w="2770" h="2737" extrusionOk="0">
                  <a:moveTo>
                    <a:pt x="2569" y="1"/>
                  </a:moveTo>
                  <a:lnTo>
                    <a:pt x="1" y="201"/>
                  </a:lnTo>
                  <a:lnTo>
                    <a:pt x="234" y="2736"/>
                  </a:lnTo>
                  <a:lnTo>
                    <a:pt x="2769" y="2503"/>
                  </a:lnTo>
                  <a:lnTo>
                    <a:pt x="2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2"/>
            <p:cNvSpPr/>
            <p:nvPr/>
          </p:nvSpPr>
          <p:spPr>
            <a:xfrm>
              <a:off x="6742775" y="4386050"/>
              <a:ext cx="69225" cy="70075"/>
            </a:xfrm>
            <a:custGeom>
              <a:avLst/>
              <a:gdLst/>
              <a:ahLst/>
              <a:cxnLst/>
              <a:rect l="l" t="t" r="r" b="b"/>
              <a:pathLst>
                <a:path w="2769" h="2803" extrusionOk="0">
                  <a:moveTo>
                    <a:pt x="2535" y="1"/>
                  </a:moveTo>
                  <a:lnTo>
                    <a:pt x="0" y="234"/>
                  </a:lnTo>
                  <a:lnTo>
                    <a:pt x="234" y="2803"/>
                  </a:lnTo>
                  <a:lnTo>
                    <a:pt x="2769" y="2536"/>
                  </a:lnTo>
                  <a:lnTo>
                    <a:pt x="25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2"/>
            <p:cNvSpPr/>
            <p:nvPr/>
          </p:nvSpPr>
          <p:spPr>
            <a:xfrm>
              <a:off x="6748600" y="4449425"/>
              <a:ext cx="70075" cy="69250"/>
            </a:xfrm>
            <a:custGeom>
              <a:avLst/>
              <a:gdLst/>
              <a:ahLst/>
              <a:cxnLst/>
              <a:rect l="l" t="t" r="r" b="b"/>
              <a:pathLst>
                <a:path w="2803" h="2770" extrusionOk="0">
                  <a:moveTo>
                    <a:pt x="2536" y="1"/>
                  </a:moveTo>
                  <a:lnTo>
                    <a:pt x="1" y="268"/>
                  </a:lnTo>
                  <a:lnTo>
                    <a:pt x="268" y="2769"/>
                  </a:lnTo>
                  <a:lnTo>
                    <a:pt x="2803" y="2569"/>
                  </a:lnTo>
                  <a:lnTo>
                    <a:pt x="25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2"/>
            <p:cNvSpPr/>
            <p:nvPr/>
          </p:nvSpPr>
          <p:spPr>
            <a:xfrm>
              <a:off x="6755275" y="4513650"/>
              <a:ext cx="68400" cy="68400"/>
            </a:xfrm>
            <a:custGeom>
              <a:avLst/>
              <a:gdLst/>
              <a:ahLst/>
              <a:cxnLst/>
              <a:rect l="l" t="t" r="r" b="b"/>
              <a:pathLst>
                <a:path w="2736" h="2736" extrusionOk="0">
                  <a:moveTo>
                    <a:pt x="2536" y="0"/>
                  </a:moveTo>
                  <a:lnTo>
                    <a:pt x="1" y="200"/>
                  </a:lnTo>
                  <a:lnTo>
                    <a:pt x="201" y="2736"/>
                  </a:lnTo>
                  <a:lnTo>
                    <a:pt x="2736" y="2502"/>
                  </a:lnTo>
                  <a:lnTo>
                    <a:pt x="2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2"/>
            <p:cNvSpPr/>
            <p:nvPr/>
          </p:nvSpPr>
          <p:spPr>
            <a:xfrm>
              <a:off x="6760275" y="4576200"/>
              <a:ext cx="69250" cy="69225"/>
            </a:xfrm>
            <a:custGeom>
              <a:avLst/>
              <a:gdLst/>
              <a:ahLst/>
              <a:cxnLst/>
              <a:rect l="l" t="t" r="r" b="b"/>
              <a:pathLst>
                <a:path w="2770" h="2769" extrusionOk="0">
                  <a:moveTo>
                    <a:pt x="2536" y="0"/>
                  </a:moveTo>
                  <a:lnTo>
                    <a:pt x="1" y="234"/>
                  </a:lnTo>
                  <a:lnTo>
                    <a:pt x="234" y="2769"/>
                  </a:lnTo>
                  <a:lnTo>
                    <a:pt x="2769" y="2535"/>
                  </a:lnTo>
                  <a:lnTo>
                    <a:pt x="2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2"/>
            <p:cNvSpPr/>
            <p:nvPr/>
          </p:nvSpPr>
          <p:spPr>
            <a:xfrm>
              <a:off x="6766125" y="4639575"/>
              <a:ext cx="70075" cy="68400"/>
            </a:xfrm>
            <a:custGeom>
              <a:avLst/>
              <a:gdLst/>
              <a:ahLst/>
              <a:cxnLst/>
              <a:rect l="l" t="t" r="r" b="b"/>
              <a:pathLst>
                <a:path w="2803" h="2736" extrusionOk="0">
                  <a:moveTo>
                    <a:pt x="2535" y="0"/>
                  </a:moveTo>
                  <a:lnTo>
                    <a:pt x="0" y="234"/>
                  </a:lnTo>
                  <a:lnTo>
                    <a:pt x="267" y="2736"/>
                  </a:lnTo>
                  <a:lnTo>
                    <a:pt x="2802" y="2535"/>
                  </a:lnTo>
                  <a:lnTo>
                    <a:pt x="25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2"/>
            <p:cNvSpPr/>
            <p:nvPr/>
          </p:nvSpPr>
          <p:spPr>
            <a:xfrm>
              <a:off x="6836175" y="4697100"/>
              <a:ext cx="69225" cy="68425"/>
            </a:xfrm>
            <a:custGeom>
              <a:avLst/>
              <a:gdLst/>
              <a:ahLst/>
              <a:cxnLst/>
              <a:rect l="l" t="t" r="r" b="b"/>
              <a:pathLst>
                <a:path w="2769" h="2737" extrusionOk="0">
                  <a:moveTo>
                    <a:pt x="2535" y="1"/>
                  </a:moveTo>
                  <a:lnTo>
                    <a:pt x="0" y="234"/>
                  </a:lnTo>
                  <a:lnTo>
                    <a:pt x="200" y="2736"/>
                  </a:lnTo>
                  <a:lnTo>
                    <a:pt x="2769" y="2536"/>
                  </a:lnTo>
                  <a:lnTo>
                    <a:pt x="25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2"/>
            <p:cNvSpPr/>
            <p:nvPr/>
          </p:nvSpPr>
          <p:spPr>
            <a:xfrm>
              <a:off x="6905375" y="4753825"/>
              <a:ext cx="69250" cy="69225"/>
            </a:xfrm>
            <a:custGeom>
              <a:avLst/>
              <a:gdLst/>
              <a:ahLst/>
              <a:cxnLst/>
              <a:rect l="l" t="t" r="r" b="b"/>
              <a:pathLst>
                <a:path w="2770" h="2769" extrusionOk="0">
                  <a:moveTo>
                    <a:pt x="2536" y="0"/>
                  </a:moveTo>
                  <a:lnTo>
                    <a:pt x="1" y="267"/>
                  </a:lnTo>
                  <a:lnTo>
                    <a:pt x="234" y="2769"/>
                  </a:lnTo>
                  <a:lnTo>
                    <a:pt x="2770" y="2569"/>
                  </a:lnTo>
                  <a:lnTo>
                    <a:pt x="2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2"/>
            <p:cNvSpPr/>
            <p:nvPr/>
          </p:nvSpPr>
          <p:spPr>
            <a:xfrm>
              <a:off x="6974600" y="4811350"/>
              <a:ext cx="70075" cy="70075"/>
            </a:xfrm>
            <a:custGeom>
              <a:avLst/>
              <a:gdLst/>
              <a:ahLst/>
              <a:cxnLst/>
              <a:rect l="l" t="t" r="r" b="b"/>
              <a:pathLst>
                <a:path w="2803" h="2803" extrusionOk="0">
                  <a:moveTo>
                    <a:pt x="2536" y="1"/>
                  </a:moveTo>
                  <a:lnTo>
                    <a:pt x="1" y="268"/>
                  </a:lnTo>
                  <a:lnTo>
                    <a:pt x="267" y="2803"/>
                  </a:lnTo>
                  <a:lnTo>
                    <a:pt x="2803" y="2536"/>
                  </a:lnTo>
                  <a:lnTo>
                    <a:pt x="25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2"/>
            <p:cNvSpPr/>
            <p:nvPr/>
          </p:nvSpPr>
          <p:spPr>
            <a:xfrm>
              <a:off x="7037975" y="4806350"/>
              <a:ext cx="70075" cy="68400"/>
            </a:xfrm>
            <a:custGeom>
              <a:avLst/>
              <a:gdLst/>
              <a:ahLst/>
              <a:cxnLst/>
              <a:rect l="l" t="t" r="r" b="b"/>
              <a:pathLst>
                <a:path w="2803" h="2736" extrusionOk="0">
                  <a:moveTo>
                    <a:pt x="2569" y="1"/>
                  </a:moveTo>
                  <a:lnTo>
                    <a:pt x="1" y="201"/>
                  </a:lnTo>
                  <a:lnTo>
                    <a:pt x="268" y="2736"/>
                  </a:lnTo>
                  <a:lnTo>
                    <a:pt x="2803" y="2502"/>
                  </a:lnTo>
                  <a:lnTo>
                    <a:pt x="2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2"/>
            <p:cNvSpPr/>
            <p:nvPr/>
          </p:nvSpPr>
          <p:spPr>
            <a:xfrm>
              <a:off x="7097200" y="4736300"/>
              <a:ext cx="68400" cy="70075"/>
            </a:xfrm>
            <a:custGeom>
              <a:avLst/>
              <a:gdLst/>
              <a:ahLst/>
              <a:cxnLst/>
              <a:rect l="l" t="t" r="r" b="b"/>
              <a:pathLst>
                <a:path w="2736" h="2803" extrusionOk="0">
                  <a:moveTo>
                    <a:pt x="2535" y="1"/>
                  </a:moveTo>
                  <a:lnTo>
                    <a:pt x="0" y="268"/>
                  </a:lnTo>
                  <a:lnTo>
                    <a:pt x="200" y="2803"/>
                  </a:lnTo>
                  <a:lnTo>
                    <a:pt x="2735" y="2536"/>
                  </a:lnTo>
                  <a:lnTo>
                    <a:pt x="25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2"/>
            <p:cNvSpPr/>
            <p:nvPr/>
          </p:nvSpPr>
          <p:spPr>
            <a:xfrm>
              <a:off x="7160575" y="4731300"/>
              <a:ext cx="68400" cy="68400"/>
            </a:xfrm>
            <a:custGeom>
              <a:avLst/>
              <a:gdLst/>
              <a:ahLst/>
              <a:cxnLst/>
              <a:rect l="l" t="t" r="r" b="b"/>
              <a:pathLst>
                <a:path w="2736" h="2736" extrusionOk="0">
                  <a:moveTo>
                    <a:pt x="2535" y="1"/>
                  </a:moveTo>
                  <a:lnTo>
                    <a:pt x="0" y="201"/>
                  </a:lnTo>
                  <a:lnTo>
                    <a:pt x="200" y="2736"/>
                  </a:lnTo>
                  <a:lnTo>
                    <a:pt x="2735" y="2502"/>
                  </a:lnTo>
                  <a:lnTo>
                    <a:pt x="25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2"/>
            <p:cNvSpPr/>
            <p:nvPr/>
          </p:nvSpPr>
          <p:spPr>
            <a:xfrm>
              <a:off x="7218100" y="4661250"/>
              <a:ext cx="69250" cy="70075"/>
            </a:xfrm>
            <a:custGeom>
              <a:avLst/>
              <a:gdLst/>
              <a:ahLst/>
              <a:cxnLst/>
              <a:rect l="l" t="t" r="r" b="b"/>
              <a:pathLst>
                <a:path w="2770" h="2803" extrusionOk="0">
                  <a:moveTo>
                    <a:pt x="2536" y="1"/>
                  </a:moveTo>
                  <a:lnTo>
                    <a:pt x="1" y="267"/>
                  </a:lnTo>
                  <a:lnTo>
                    <a:pt x="234" y="2803"/>
                  </a:lnTo>
                  <a:lnTo>
                    <a:pt x="2769" y="2536"/>
                  </a:lnTo>
                  <a:lnTo>
                    <a:pt x="25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2"/>
            <p:cNvSpPr/>
            <p:nvPr/>
          </p:nvSpPr>
          <p:spPr>
            <a:xfrm>
              <a:off x="7274825" y="4592875"/>
              <a:ext cx="70075" cy="68400"/>
            </a:xfrm>
            <a:custGeom>
              <a:avLst/>
              <a:gdLst/>
              <a:ahLst/>
              <a:cxnLst/>
              <a:rect l="l" t="t" r="r" b="b"/>
              <a:pathLst>
                <a:path w="2803" h="2736" extrusionOk="0">
                  <a:moveTo>
                    <a:pt x="2569" y="0"/>
                  </a:moveTo>
                  <a:lnTo>
                    <a:pt x="0" y="234"/>
                  </a:lnTo>
                  <a:lnTo>
                    <a:pt x="267" y="2736"/>
                  </a:lnTo>
                  <a:lnTo>
                    <a:pt x="2802" y="2535"/>
                  </a:lnTo>
                  <a:lnTo>
                    <a:pt x="25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2"/>
            <p:cNvSpPr/>
            <p:nvPr/>
          </p:nvSpPr>
          <p:spPr>
            <a:xfrm>
              <a:off x="7333200" y="4523650"/>
              <a:ext cx="70075" cy="69250"/>
            </a:xfrm>
            <a:custGeom>
              <a:avLst/>
              <a:gdLst/>
              <a:ahLst/>
              <a:cxnLst/>
              <a:rect l="l" t="t" r="r" b="b"/>
              <a:pathLst>
                <a:path w="2803" h="2770" extrusionOk="0">
                  <a:moveTo>
                    <a:pt x="2569" y="1"/>
                  </a:moveTo>
                  <a:lnTo>
                    <a:pt x="0" y="201"/>
                  </a:lnTo>
                  <a:lnTo>
                    <a:pt x="234" y="2769"/>
                  </a:lnTo>
                  <a:lnTo>
                    <a:pt x="2802" y="2502"/>
                  </a:lnTo>
                  <a:lnTo>
                    <a:pt x="2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2"/>
            <p:cNvSpPr/>
            <p:nvPr/>
          </p:nvSpPr>
          <p:spPr>
            <a:xfrm>
              <a:off x="7397400" y="4516975"/>
              <a:ext cx="69250" cy="69250"/>
            </a:xfrm>
            <a:custGeom>
              <a:avLst/>
              <a:gdLst/>
              <a:ahLst/>
              <a:cxnLst/>
              <a:rect l="l" t="t" r="r" b="b"/>
              <a:pathLst>
                <a:path w="2770" h="2770" extrusionOk="0">
                  <a:moveTo>
                    <a:pt x="2536" y="1"/>
                  </a:moveTo>
                  <a:lnTo>
                    <a:pt x="1" y="268"/>
                  </a:lnTo>
                  <a:lnTo>
                    <a:pt x="234" y="2769"/>
                  </a:lnTo>
                  <a:lnTo>
                    <a:pt x="2769" y="2569"/>
                  </a:lnTo>
                  <a:lnTo>
                    <a:pt x="25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2"/>
            <p:cNvSpPr/>
            <p:nvPr/>
          </p:nvSpPr>
          <p:spPr>
            <a:xfrm>
              <a:off x="7460775" y="4511150"/>
              <a:ext cx="70075" cy="70075"/>
            </a:xfrm>
            <a:custGeom>
              <a:avLst/>
              <a:gdLst/>
              <a:ahLst/>
              <a:cxnLst/>
              <a:rect l="l" t="t" r="r" b="b"/>
              <a:pathLst>
                <a:path w="2803" h="2803" extrusionOk="0">
                  <a:moveTo>
                    <a:pt x="2536" y="0"/>
                  </a:moveTo>
                  <a:lnTo>
                    <a:pt x="1" y="234"/>
                  </a:lnTo>
                  <a:lnTo>
                    <a:pt x="234" y="2802"/>
                  </a:lnTo>
                  <a:lnTo>
                    <a:pt x="2803" y="2535"/>
                  </a:lnTo>
                  <a:lnTo>
                    <a:pt x="2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2"/>
            <p:cNvSpPr/>
            <p:nvPr/>
          </p:nvSpPr>
          <p:spPr>
            <a:xfrm>
              <a:off x="7489125" y="4126700"/>
              <a:ext cx="69250" cy="68400"/>
            </a:xfrm>
            <a:custGeom>
              <a:avLst/>
              <a:gdLst/>
              <a:ahLst/>
              <a:cxnLst/>
              <a:rect l="l" t="t" r="r" b="b"/>
              <a:pathLst>
                <a:path w="2770" h="2736" extrusionOk="0">
                  <a:moveTo>
                    <a:pt x="2536" y="1"/>
                  </a:moveTo>
                  <a:lnTo>
                    <a:pt x="1" y="201"/>
                  </a:lnTo>
                  <a:lnTo>
                    <a:pt x="234" y="2736"/>
                  </a:lnTo>
                  <a:lnTo>
                    <a:pt x="2770" y="2502"/>
                  </a:lnTo>
                  <a:lnTo>
                    <a:pt x="25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2"/>
            <p:cNvSpPr/>
            <p:nvPr/>
          </p:nvSpPr>
          <p:spPr>
            <a:xfrm>
              <a:off x="7552525" y="4120025"/>
              <a:ext cx="70075" cy="69250"/>
            </a:xfrm>
            <a:custGeom>
              <a:avLst/>
              <a:gdLst/>
              <a:ahLst/>
              <a:cxnLst/>
              <a:rect l="l" t="t" r="r" b="b"/>
              <a:pathLst>
                <a:path w="2803" h="2770" extrusionOk="0">
                  <a:moveTo>
                    <a:pt x="2535" y="1"/>
                  </a:moveTo>
                  <a:lnTo>
                    <a:pt x="0" y="268"/>
                  </a:lnTo>
                  <a:lnTo>
                    <a:pt x="234" y="2769"/>
                  </a:lnTo>
                  <a:lnTo>
                    <a:pt x="2802" y="2536"/>
                  </a:lnTo>
                  <a:lnTo>
                    <a:pt x="25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2"/>
            <p:cNvSpPr/>
            <p:nvPr/>
          </p:nvSpPr>
          <p:spPr>
            <a:xfrm>
              <a:off x="7610900" y="4051650"/>
              <a:ext cx="68400" cy="68400"/>
            </a:xfrm>
            <a:custGeom>
              <a:avLst/>
              <a:gdLst/>
              <a:ahLst/>
              <a:cxnLst/>
              <a:rect l="l" t="t" r="r" b="b"/>
              <a:pathLst>
                <a:path w="2736" h="2736" extrusionOk="0">
                  <a:moveTo>
                    <a:pt x="2535" y="0"/>
                  </a:moveTo>
                  <a:lnTo>
                    <a:pt x="0" y="201"/>
                  </a:lnTo>
                  <a:lnTo>
                    <a:pt x="200" y="2736"/>
                  </a:lnTo>
                  <a:lnTo>
                    <a:pt x="2735" y="2502"/>
                  </a:lnTo>
                  <a:lnTo>
                    <a:pt x="25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2"/>
            <p:cNvSpPr/>
            <p:nvPr/>
          </p:nvSpPr>
          <p:spPr>
            <a:xfrm>
              <a:off x="7668425" y="3981600"/>
              <a:ext cx="69250" cy="70075"/>
            </a:xfrm>
            <a:custGeom>
              <a:avLst/>
              <a:gdLst/>
              <a:ahLst/>
              <a:cxnLst/>
              <a:rect l="l" t="t" r="r" b="b"/>
              <a:pathLst>
                <a:path w="2770" h="2803" extrusionOk="0">
                  <a:moveTo>
                    <a:pt x="2536" y="0"/>
                  </a:moveTo>
                  <a:lnTo>
                    <a:pt x="1" y="267"/>
                  </a:lnTo>
                  <a:lnTo>
                    <a:pt x="234" y="2802"/>
                  </a:lnTo>
                  <a:lnTo>
                    <a:pt x="2769" y="2536"/>
                  </a:lnTo>
                  <a:lnTo>
                    <a:pt x="2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2"/>
            <p:cNvSpPr/>
            <p:nvPr/>
          </p:nvSpPr>
          <p:spPr>
            <a:xfrm>
              <a:off x="7725125" y="3912375"/>
              <a:ext cx="70075" cy="69250"/>
            </a:xfrm>
            <a:custGeom>
              <a:avLst/>
              <a:gdLst/>
              <a:ahLst/>
              <a:cxnLst/>
              <a:rect l="l" t="t" r="r" b="b"/>
              <a:pathLst>
                <a:path w="2803" h="2770" extrusionOk="0">
                  <a:moveTo>
                    <a:pt x="2569" y="1"/>
                  </a:moveTo>
                  <a:lnTo>
                    <a:pt x="1" y="268"/>
                  </a:lnTo>
                  <a:lnTo>
                    <a:pt x="268" y="2769"/>
                  </a:lnTo>
                  <a:lnTo>
                    <a:pt x="2803" y="2569"/>
                  </a:lnTo>
                  <a:lnTo>
                    <a:pt x="2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2"/>
            <p:cNvSpPr/>
            <p:nvPr/>
          </p:nvSpPr>
          <p:spPr>
            <a:xfrm>
              <a:off x="7789350" y="3906550"/>
              <a:ext cx="69250" cy="70075"/>
            </a:xfrm>
            <a:custGeom>
              <a:avLst/>
              <a:gdLst/>
              <a:ahLst/>
              <a:cxnLst/>
              <a:rect l="l" t="t" r="r" b="b"/>
              <a:pathLst>
                <a:path w="2770" h="2803" extrusionOk="0">
                  <a:moveTo>
                    <a:pt x="2536" y="0"/>
                  </a:moveTo>
                  <a:lnTo>
                    <a:pt x="0" y="234"/>
                  </a:lnTo>
                  <a:lnTo>
                    <a:pt x="234" y="2802"/>
                  </a:lnTo>
                  <a:lnTo>
                    <a:pt x="2769" y="2535"/>
                  </a:lnTo>
                  <a:lnTo>
                    <a:pt x="2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2"/>
            <p:cNvSpPr/>
            <p:nvPr/>
          </p:nvSpPr>
          <p:spPr>
            <a:xfrm>
              <a:off x="7852725" y="3901550"/>
              <a:ext cx="70075" cy="68400"/>
            </a:xfrm>
            <a:custGeom>
              <a:avLst/>
              <a:gdLst/>
              <a:ahLst/>
              <a:cxnLst/>
              <a:rect l="l" t="t" r="r" b="b"/>
              <a:pathLst>
                <a:path w="2803" h="2736" extrusionOk="0">
                  <a:moveTo>
                    <a:pt x="2536" y="0"/>
                  </a:moveTo>
                  <a:lnTo>
                    <a:pt x="1" y="200"/>
                  </a:lnTo>
                  <a:lnTo>
                    <a:pt x="234" y="2735"/>
                  </a:lnTo>
                  <a:lnTo>
                    <a:pt x="2803" y="2535"/>
                  </a:lnTo>
                  <a:lnTo>
                    <a:pt x="2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2"/>
            <p:cNvSpPr/>
            <p:nvPr/>
          </p:nvSpPr>
          <p:spPr>
            <a:xfrm>
              <a:off x="7916100" y="3894875"/>
              <a:ext cx="70075" cy="70075"/>
            </a:xfrm>
            <a:custGeom>
              <a:avLst/>
              <a:gdLst/>
              <a:ahLst/>
              <a:cxnLst/>
              <a:rect l="l" t="t" r="r" b="b"/>
              <a:pathLst>
                <a:path w="2803" h="2803" extrusionOk="0">
                  <a:moveTo>
                    <a:pt x="2603" y="0"/>
                  </a:moveTo>
                  <a:lnTo>
                    <a:pt x="1" y="267"/>
                  </a:lnTo>
                  <a:lnTo>
                    <a:pt x="268" y="2802"/>
                  </a:lnTo>
                  <a:lnTo>
                    <a:pt x="2803" y="2569"/>
                  </a:lnTo>
                  <a:lnTo>
                    <a:pt x="26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2"/>
            <p:cNvSpPr/>
            <p:nvPr/>
          </p:nvSpPr>
          <p:spPr>
            <a:xfrm>
              <a:off x="7981150" y="3889875"/>
              <a:ext cx="68400" cy="69225"/>
            </a:xfrm>
            <a:custGeom>
              <a:avLst/>
              <a:gdLst/>
              <a:ahLst/>
              <a:cxnLst/>
              <a:rect l="l" t="t" r="r" b="b"/>
              <a:pathLst>
                <a:path w="2736" h="2769" extrusionOk="0">
                  <a:moveTo>
                    <a:pt x="2536" y="0"/>
                  </a:moveTo>
                  <a:lnTo>
                    <a:pt x="1" y="200"/>
                  </a:lnTo>
                  <a:lnTo>
                    <a:pt x="201" y="2769"/>
                  </a:lnTo>
                  <a:lnTo>
                    <a:pt x="2736" y="2502"/>
                  </a:lnTo>
                  <a:lnTo>
                    <a:pt x="2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2"/>
            <p:cNvSpPr/>
            <p:nvPr/>
          </p:nvSpPr>
          <p:spPr>
            <a:xfrm>
              <a:off x="8049525" y="3947400"/>
              <a:ext cx="70075" cy="68425"/>
            </a:xfrm>
            <a:custGeom>
              <a:avLst/>
              <a:gdLst/>
              <a:ahLst/>
              <a:cxnLst/>
              <a:rect l="l" t="t" r="r" b="b"/>
              <a:pathLst>
                <a:path w="2803" h="2737" extrusionOk="0">
                  <a:moveTo>
                    <a:pt x="2536" y="1"/>
                  </a:moveTo>
                  <a:lnTo>
                    <a:pt x="1" y="201"/>
                  </a:lnTo>
                  <a:lnTo>
                    <a:pt x="268" y="2736"/>
                  </a:lnTo>
                  <a:lnTo>
                    <a:pt x="2803" y="2503"/>
                  </a:lnTo>
                  <a:lnTo>
                    <a:pt x="25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2"/>
            <p:cNvSpPr/>
            <p:nvPr/>
          </p:nvSpPr>
          <p:spPr>
            <a:xfrm>
              <a:off x="8119575" y="4004950"/>
              <a:ext cx="70075" cy="68400"/>
            </a:xfrm>
            <a:custGeom>
              <a:avLst/>
              <a:gdLst/>
              <a:ahLst/>
              <a:cxnLst/>
              <a:rect l="l" t="t" r="r" b="b"/>
              <a:pathLst>
                <a:path w="2803" h="2736" extrusionOk="0">
                  <a:moveTo>
                    <a:pt x="2536" y="0"/>
                  </a:moveTo>
                  <a:lnTo>
                    <a:pt x="1" y="201"/>
                  </a:lnTo>
                  <a:lnTo>
                    <a:pt x="234" y="2736"/>
                  </a:lnTo>
                  <a:lnTo>
                    <a:pt x="2803" y="2502"/>
                  </a:lnTo>
                  <a:lnTo>
                    <a:pt x="2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2"/>
            <p:cNvSpPr/>
            <p:nvPr/>
          </p:nvSpPr>
          <p:spPr>
            <a:xfrm>
              <a:off x="8189625" y="4061650"/>
              <a:ext cx="68425" cy="69250"/>
            </a:xfrm>
            <a:custGeom>
              <a:avLst/>
              <a:gdLst/>
              <a:ahLst/>
              <a:cxnLst/>
              <a:rect l="l" t="t" r="r" b="b"/>
              <a:pathLst>
                <a:path w="2737" h="2770" extrusionOk="0">
                  <a:moveTo>
                    <a:pt x="2536" y="1"/>
                  </a:moveTo>
                  <a:lnTo>
                    <a:pt x="1" y="234"/>
                  </a:lnTo>
                  <a:lnTo>
                    <a:pt x="201" y="2769"/>
                  </a:lnTo>
                  <a:lnTo>
                    <a:pt x="2736" y="2569"/>
                  </a:lnTo>
                  <a:lnTo>
                    <a:pt x="25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2"/>
            <p:cNvSpPr/>
            <p:nvPr/>
          </p:nvSpPr>
          <p:spPr>
            <a:xfrm>
              <a:off x="8194650" y="4125875"/>
              <a:ext cx="70075" cy="68400"/>
            </a:xfrm>
            <a:custGeom>
              <a:avLst/>
              <a:gdLst/>
              <a:ahLst/>
              <a:cxnLst/>
              <a:rect l="l" t="t" r="r" b="b"/>
              <a:pathLst>
                <a:path w="2803" h="2736" extrusionOk="0">
                  <a:moveTo>
                    <a:pt x="2535" y="0"/>
                  </a:moveTo>
                  <a:lnTo>
                    <a:pt x="0" y="200"/>
                  </a:lnTo>
                  <a:lnTo>
                    <a:pt x="234" y="2735"/>
                  </a:lnTo>
                  <a:lnTo>
                    <a:pt x="2802" y="2502"/>
                  </a:lnTo>
                  <a:lnTo>
                    <a:pt x="25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2"/>
            <p:cNvSpPr/>
            <p:nvPr/>
          </p:nvSpPr>
          <p:spPr>
            <a:xfrm>
              <a:off x="8200475" y="4188400"/>
              <a:ext cx="70075" cy="69250"/>
            </a:xfrm>
            <a:custGeom>
              <a:avLst/>
              <a:gdLst/>
              <a:ahLst/>
              <a:cxnLst/>
              <a:rect l="l" t="t" r="r" b="b"/>
              <a:pathLst>
                <a:path w="2803" h="2770" extrusionOk="0">
                  <a:moveTo>
                    <a:pt x="2569" y="1"/>
                  </a:moveTo>
                  <a:lnTo>
                    <a:pt x="1" y="234"/>
                  </a:lnTo>
                  <a:lnTo>
                    <a:pt x="267" y="2770"/>
                  </a:lnTo>
                  <a:lnTo>
                    <a:pt x="2803" y="2536"/>
                  </a:lnTo>
                  <a:lnTo>
                    <a:pt x="2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2"/>
            <p:cNvSpPr/>
            <p:nvPr/>
          </p:nvSpPr>
          <p:spPr>
            <a:xfrm>
              <a:off x="8207150" y="4251800"/>
              <a:ext cx="68400" cy="68400"/>
            </a:xfrm>
            <a:custGeom>
              <a:avLst/>
              <a:gdLst/>
              <a:ahLst/>
              <a:cxnLst/>
              <a:rect l="l" t="t" r="r" b="b"/>
              <a:pathLst>
                <a:path w="2736" h="2736" extrusionOk="0">
                  <a:moveTo>
                    <a:pt x="2536" y="0"/>
                  </a:moveTo>
                  <a:lnTo>
                    <a:pt x="0" y="234"/>
                  </a:lnTo>
                  <a:lnTo>
                    <a:pt x="201" y="2735"/>
                  </a:lnTo>
                  <a:lnTo>
                    <a:pt x="2736" y="2535"/>
                  </a:lnTo>
                  <a:lnTo>
                    <a:pt x="2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2"/>
            <p:cNvSpPr/>
            <p:nvPr/>
          </p:nvSpPr>
          <p:spPr>
            <a:xfrm>
              <a:off x="8212150" y="4315175"/>
              <a:ext cx="70075" cy="69225"/>
            </a:xfrm>
            <a:custGeom>
              <a:avLst/>
              <a:gdLst/>
              <a:ahLst/>
              <a:cxnLst/>
              <a:rect l="l" t="t" r="r" b="b"/>
              <a:pathLst>
                <a:path w="2803" h="2769" extrusionOk="0">
                  <a:moveTo>
                    <a:pt x="2536" y="0"/>
                  </a:moveTo>
                  <a:lnTo>
                    <a:pt x="1" y="200"/>
                  </a:lnTo>
                  <a:lnTo>
                    <a:pt x="267" y="2769"/>
                  </a:lnTo>
                  <a:lnTo>
                    <a:pt x="2803" y="2502"/>
                  </a:lnTo>
                  <a:lnTo>
                    <a:pt x="2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2"/>
            <p:cNvSpPr/>
            <p:nvPr/>
          </p:nvSpPr>
          <p:spPr>
            <a:xfrm>
              <a:off x="8218825" y="4377725"/>
              <a:ext cx="69250" cy="70075"/>
            </a:xfrm>
            <a:custGeom>
              <a:avLst/>
              <a:gdLst/>
              <a:ahLst/>
              <a:cxnLst/>
              <a:rect l="l" t="t" r="r" b="b"/>
              <a:pathLst>
                <a:path w="2770" h="2803" extrusionOk="0">
                  <a:moveTo>
                    <a:pt x="2536" y="0"/>
                  </a:moveTo>
                  <a:lnTo>
                    <a:pt x="0" y="267"/>
                  </a:lnTo>
                  <a:lnTo>
                    <a:pt x="234" y="2802"/>
                  </a:lnTo>
                  <a:lnTo>
                    <a:pt x="2769" y="2535"/>
                  </a:lnTo>
                  <a:lnTo>
                    <a:pt x="2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2"/>
            <p:cNvSpPr/>
            <p:nvPr/>
          </p:nvSpPr>
          <p:spPr>
            <a:xfrm>
              <a:off x="8224650" y="4441100"/>
              <a:ext cx="69250" cy="69225"/>
            </a:xfrm>
            <a:custGeom>
              <a:avLst/>
              <a:gdLst/>
              <a:ahLst/>
              <a:cxnLst/>
              <a:rect l="l" t="t" r="r" b="b"/>
              <a:pathLst>
                <a:path w="2770" h="2769" extrusionOk="0">
                  <a:moveTo>
                    <a:pt x="2536" y="0"/>
                  </a:moveTo>
                  <a:lnTo>
                    <a:pt x="1" y="267"/>
                  </a:lnTo>
                  <a:lnTo>
                    <a:pt x="201" y="2769"/>
                  </a:lnTo>
                  <a:lnTo>
                    <a:pt x="2770" y="2569"/>
                  </a:lnTo>
                  <a:lnTo>
                    <a:pt x="2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2"/>
            <p:cNvSpPr/>
            <p:nvPr/>
          </p:nvSpPr>
          <p:spPr>
            <a:xfrm>
              <a:off x="8229675" y="4505300"/>
              <a:ext cx="70075" cy="68400"/>
            </a:xfrm>
            <a:custGeom>
              <a:avLst/>
              <a:gdLst/>
              <a:ahLst/>
              <a:cxnLst/>
              <a:rect l="l" t="t" r="r" b="b"/>
              <a:pathLst>
                <a:path w="2803" h="2736" extrusionOk="0">
                  <a:moveTo>
                    <a:pt x="2569" y="1"/>
                  </a:moveTo>
                  <a:lnTo>
                    <a:pt x="0" y="201"/>
                  </a:lnTo>
                  <a:lnTo>
                    <a:pt x="267" y="2736"/>
                  </a:lnTo>
                  <a:lnTo>
                    <a:pt x="2802" y="2503"/>
                  </a:lnTo>
                  <a:lnTo>
                    <a:pt x="2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2"/>
            <p:cNvSpPr/>
            <p:nvPr/>
          </p:nvSpPr>
          <p:spPr>
            <a:xfrm>
              <a:off x="8172950" y="4573700"/>
              <a:ext cx="68425" cy="69225"/>
            </a:xfrm>
            <a:custGeom>
              <a:avLst/>
              <a:gdLst/>
              <a:ahLst/>
              <a:cxnLst/>
              <a:rect l="l" t="t" r="r" b="b"/>
              <a:pathLst>
                <a:path w="2737" h="2769" extrusionOk="0">
                  <a:moveTo>
                    <a:pt x="2536" y="0"/>
                  </a:moveTo>
                  <a:lnTo>
                    <a:pt x="1" y="267"/>
                  </a:lnTo>
                  <a:lnTo>
                    <a:pt x="201" y="2769"/>
                  </a:lnTo>
                  <a:lnTo>
                    <a:pt x="2736" y="2535"/>
                  </a:lnTo>
                  <a:lnTo>
                    <a:pt x="2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2"/>
            <p:cNvSpPr/>
            <p:nvPr/>
          </p:nvSpPr>
          <p:spPr>
            <a:xfrm>
              <a:off x="8114575" y="4642900"/>
              <a:ext cx="69250" cy="69250"/>
            </a:xfrm>
            <a:custGeom>
              <a:avLst/>
              <a:gdLst/>
              <a:ahLst/>
              <a:cxnLst/>
              <a:rect l="l" t="t" r="r" b="b"/>
              <a:pathLst>
                <a:path w="2770" h="2770" extrusionOk="0">
                  <a:moveTo>
                    <a:pt x="2536" y="1"/>
                  </a:moveTo>
                  <a:lnTo>
                    <a:pt x="1" y="234"/>
                  </a:lnTo>
                  <a:lnTo>
                    <a:pt x="234" y="2769"/>
                  </a:lnTo>
                  <a:lnTo>
                    <a:pt x="2769" y="2536"/>
                  </a:lnTo>
                  <a:lnTo>
                    <a:pt x="25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2"/>
            <p:cNvSpPr/>
            <p:nvPr/>
          </p:nvSpPr>
          <p:spPr>
            <a:xfrm>
              <a:off x="8057050" y="4712125"/>
              <a:ext cx="70075" cy="69225"/>
            </a:xfrm>
            <a:custGeom>
              <a:avLst/>
              <a:gdLst/>
              <a:ahLst/>
              <a:cxnLst/>
              <a:rect l="l" t="t" r="r" b="b"/>
              <a:pathLst>
                <a:path w="2803" h="2769" extrusionOk="0">
                  <a:moveTo>
                    <a:pt x="2535" y="0"/>
                  </a:moveTo>
                  <a:lnTo>
                    <a:pt x="0" y="234"/>
                  </a:lnTo>
                  <a:lnTo>
                    <a:pt x="234" y="2769"/>
                  </a:lnTo>
                  <a:lnTo>
                    <a:pt x="2802" y="2502"/>
                  </a:lnTo>
                  <a:lnTo>
                    <a:pt x="25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2"/>
            <p:cNvSpPr/>
            <p:nvPr/>
          </p:nvSpPr>
          <p:spPr>
            <a:xfrm>
              <a:off x="7993650" y="4717950"/>
              <a:ext cx="69250" cy="69250"/>
            </a:xfrm>
            <a:custGeom>
              <a:avLst/>
              <a:gdLst/>
              <a:ahLst/>
              <a:cxnLst/>
              <a:rect l="l" t="t" r="r" b="b"/>
              <a:pathLst>
                <a:path w="2770" h="2770" extrusionOk="0">
                  <a:moveTo>
                    <a:pt x="2536" y="1"/>
                  </a:moveTo>
                  <a:lnTo>
                    <a:pt x="1" y="234"/>
                  </a:lnTo>
                  <a:lnTo>
                    <a:pt x="234" y="2769"/>
                  </a:lnTo>
                  <a:lnTo>
                    <a:pt x="2770" y="2536"/>
                  </a:lnTo>
                  <a:lnTo>
                    <a:pt x="25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2"/>
            <p:cNvSpPr/>
            <p:nvPr/>
          </p:nvSpPr>
          <p:spPr>
            <a:xfrm>
              <a:off x="7923600" y="4660425"/>
              <a:ext cx="70075" cy="70075"/>
            </a:xfrm>
            <a:custGeom>
              <a:avLst/>
              <a:gdLst/>
              <a:ahLst/>
              <a:cxnLst/>
              <a:rect l="l" t="t" r="r" b="b"/>
              <a:pathLst>
                <a:path w="2803" h="2803" extrusionOk="0">
                  <a:moveTo>
                    <a:pt x="2536" y="0"/>
                  </a:moveTo>
                  <a:lnTo>
                    <a:pt x="1" y="234"/>
                  </a:lnTo>
                  <a:lnTo>
                    <a:pt x="234" y="2802"/>
                  </a:lnTo>
                  <a:lnTo>
                    <a:pt x="2803" y="2535"/>
                  </a:lnTo>
                  <a:lnTo>
                    <a:pt x="2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2"/>
            <p:cNvSpPr/>
            <p:nvPr/>
          </p:nvSpPr>
          <p:spPr>
            <a:xfrm>
              <a:off x="7860225" y="4666250"/>
              <a:ext cx="69250" cy="69250"/>
            </a:xfrm>
            <a:custGeom>
              <a:avLst/>
              <a:gdLst/>
              <a:ahLst/>
              <a:cxnLst/>
              <a:rect l="l" t="t" r="r" b="b"/>
              <a:pathLst>
                <a:path w="2770" h="2770" extrusionOk="0">
                  <a:moveTo>
                    <a:pt x="2536" y="1"/>
                  </a:moveTo>
                  <a:lnTo>
                    <a:pt x="1" y="234"/>
                  </a:lnTo>
                  <a:lnTo>
                    <a:pt x="234" y="2769"/>
                  </a:lnTo>
                  <a:lnTo>
                    <a:pt x="2769" y="2569"/>
                  </a:lnTo>
                  <a:lnTo>
                    <a:pt x="25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2"/>
            <p:cNvSpPr/>
            <p:nvPr/>
          </p:nvSpPr>
          <p:spPr>
            <a:xfrm>
              <a:off x="7790175" y="4609550"/>
              <a:ext cx="70075" cy="68400"/>
            </a:xfrm>
            <a:custGeom>
              <a:avLst/>
              <a:gdLst/>
              <a:ahLst/>
              <a:cxnLst/>
              <a:rect l="l" t="t" r="r" b="b"/>
              <a:pathLst>
                <a:path w="2803" h="2736" extrusionOk="0">
                  <a:moveTo>
                    <a:pt x="2569" y="0"/>
                  </a:moveTo>
                  <a:lnTo>
                    <a:pt x="1" y="201"/>
                  </a:lnTo>
                  <a:lnTo>
                    <a:pt x="234" y="2736"/>
                  </a:lnTo>
                  <a:lnTo>
                    <a:pt x="2803" y="2502"/>
                  </a:lnTo>
                  <a:lnTo>
                    <a:pt x="25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2"/>
            <p:cNvSpPr/>
            <p:nvPr/>
          </p:nvSpPr>
          <p:spPr>
            <a:xfrm>
              <a:off x="7720975" y="4552000"/>
              <a:ext cx="69225" cy="68400"/>
            </a:xfrm>
            <a:custGeom>
              <a:avLst/>
              <a:gdLst/>
              <a:ahLst/>
              <a:cxnLst/>
              <a:rect l="l" t="t" r="r" b="b"/>
              <a:pathLst>
                <a:path w="2769" h="2736" extrusionOk="0">
                  <a:moveTo>
                    <a:pt x="2569" y="1"/>
                  </a:moveTo>
                  <a:lnTo>
                    <a:pt x="0" y="201"/>
                  </a:lnTo>
                  <a:lnTo>
                    <a:pt x="234" y="2736"/>
                  </a:lnTo>
                  <a:lnTo>
                    <a:pt x="2769" y="2503"/>
                  </a:lnTo>
                  <a:lnTo>
                    <a:pt x="2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2"/>
            <p:cNvSpPr/>
            <p:nvPr/>
          </p:nvSpPr>
          <p:spPr>
            <a:xfrm>
              <a:off x="7651750" y="4494475"/>
              <a:ext cx="69250" cy="69225"/>
            </a:xfrm>
            <a:custGeom>
              <a:avLst/>
              <a:gdLst/>
              <a:ahLst/>
              <a:cxnLst/>
              <a:rect l="l" t="t" r="r" b="b"/>
              <a:pathLst>
                <a:path w="2770" h="2769" extrusionOk="0">
                  <a:moveTo>
                    <a:pt x="2536" y="0"/>
                  </a:moveTo>
                  <a:lnTo>
                    <a:pt x="1" y="200"/>
                  </a:lnTo>
                  <a:lnTo>
                    <a:pt x="234" y="2769"/>
                  </a:lnTo>
                  <a:lnTo>
                    <a:pt x="2769" y="2502"/>
                  </a:lnTo>
                  <a:lnTo>
                    <a:pt x="2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2"/>
            <p:cNvSpPr/>
            <p:nvPr/>
          </p:nvSpPr>
          <p:spPr>
            <a:xfrm>
              <a:off x="7587550" y="4499475"/>
              <a:ext cx="70075" cy="70075"/>
            </a:xfrm>
            <a:custGeom>
              <a:avLst/>
              <a:gdLst/>
              <a:ahLst/>
              <a:cxnLst/>
              <a:rect l="l" t="t" r="r" b="b"/>
              <a:pathLst>
                <a:path w="2803" h="2803" extrusionOk="0">
                  <a:moveTo>
                    <a:pt x="2569" y="0"/>
                  </a:moveTo>
                  <a:lnTo>
                    <a:pt x="0" y="267"/>
                  </a:lnTo>
                  <a:lnTo>
                    <a:pt x="267" y="2802"/>
                  </a:lnTo>
                  <a:lnTo>
                    <a:pt x="2802" y="2569"/>
                  </a:lnTo>
                  <a:lnTo>
                    <a:pt x="25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2"/>
            <p:cNvSpPr/>
            <p:nvPr/>
          </p:nvSpPr>
          <p:spPr>
            <a:xfrm>
              <a:off x="7524150" y="4506150"/>
              <a:ext cx="70075" cy="68400"/>
            </a:xfrm>
            <a:custGeom>
              <a:avLst/>
              <a:gdLst/>
              <a:ahLst/>
              <a:cxnLst/>
              <a:rect l="l" t="t" r="r" b="b"/>
              <a:pathLst>
                <a:path w="2803" h="2736" extrusionOk="0">
                  <a:moveTo>
                    <a:pt x="2536" y="0"/>
                  </a:moveTo>
                  <a:lnTo>
                    <a:pt x="1" y="200"/>
                  </a:lnTo>
                  <a:lnTo>
                    <a:pt x="268" y="2735"/>
                  </a:lnTo>
                  <a:lnTo>
                    <a:pt x="2803" y="2535"/>
                  </a:lnTo>
                  <a:lnTo>
                    <a:pt x="2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2"/>
            <p:cNvSpPr/>
            <p:nvPr/>
          </p:nvSpPr>
          <p:spPr>
            <a:xfrm>
              <a:off x="7761000" y="4155050"/>
              <a:ext cx="324425" cy="321925"/>
            </a:xfrm>
            <a:custGeom>
              <a:avLst/>
              <a:gdLst/>
              <a:ahLst/>
              <a:cxnLst/>
              <a:rect l="l" t="t" r="r" b="b"/>
              <a:pathLst>
                <a:path w="12977" h="12877" fill="none" extrusionOk="0">
                  <a:moveTo>
                    <a:pt x="10408" y="7339"/>
                  </a:moveTo>
                  <a:lnTo>
                    <a:pt x="12976" y="7072"/>
                  </a:lnTo>
                  <a:lnTo>
                    <a:pt x="12709" y="4571"/>
                  </a:lnTo>
                  <a:lnTo>
                    <a:pt x="10174" y="4771"/>
                  </a:lnTo>
                  <a:lnTo>
                    <a:pt x="9974" y="2269"/>
                  </a:lnTo>
                  <a:lnTo>
                    <a:pt x="7406" y="2502"/>
                  </a:lnTo>
                  <a:lnTo>
                    <a:pt x="7172" y="1"/>
                  </a:lnTo>
                  <a:lnTo>
                    <a:pt x="4637" y="201"/>
                  </a:lnTo>
                  <a:lnTo>
                    <a:pt x="4870" y="2736"/>
                  </a:lnTo>
                  <a:lnTo>
                    <a:pt x="2335" y="3003"/>
                  </a:lnTo>
                  <a:lnTo>
                    <a:pt x="2535" y="5505"/>
                  </a:lnTo>
                  <a:lnTo>
                    <a:pt x="0" y="5738"/>
                  </a:lnTo>
                  <a:lnTo>
                    <a:pt x="234" y="8273"/>
                  </a:lnTo>
                  <a:lnTo>
                    <a:pt x="2802" y="8040"/>
                  </a:lnTo>
                  <a:lnTo>
                    <a:pt x="3036" y="10575"/>
                  </a:lnTo>
                  <a:lnTo>
                    <a:pt x="5571" y="10308"/>
                  </a:lnTo>
                  <a:lnTo>
                    <a:pt x="5804" y="12877"/>
                  </a:lnTo>
                  <a:lnTo>
                    <a:pt x="8340" y="12610"/>
                  </a:lnTo>
                  <a:lnTo>
                    <a:pt x="8139" y="10075"/>
                  </a:lnTo>
                  <a:lnTo>
                    <a:pt x="10675" y="9874"/>
                  </a:lnTo>
                  <a:close/>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2"/>
            <p:cNvSpPr/>
            <p:nvPr/>
          </p:nvSpPr>
          <p:spPr>
            <a:xfrm>
              <a:off x="6933750" y="4230950"/>
              <a:ext cx="323575" cy="321925"/>
            </a:xfrm>
            <a:custGeom>
              <a:avLst/>
              <a:gdLst/>
              <a:ahLst/>
              <a:cxnLst/>
              <a:rect l="l" t="t" r="r" b="b"/>
              <a:pathLst>
                <a:path w="12943" h="12877" fill="none" extrusionOk="0">
                  <a:moveTo>
                    <a:pt x="12943" y="7139"/>
                  </a:moveTo>
                  <a:lnTo>
                    <a:pt x="12742" y="4570"/>
                  </a:lnTo>
                  <a:lnTo>
                    <a:pt x="10207" y="4770"/>
                  </a:lnTo>
                  <a:lnTo>
                    <a:pt x="7639" y="5037"/>
                  </a:lnTo>
                  <a:lnTo>
                    <a:pt x="7405" y="2502"/>
                  </a:lnTo>
                  <a:lnTo>
                    <a:pt x="7138" y="0"/>
                  </a:lnTo>
                  <a:lnTo>
                    <a:pt x="4603" y="200"/>
                  </a:lnTo>
                  <a:lnTo>
                    <a:pt x="4870" y="2735"/>
                  </a:lnTo>
                  <a:lnTo>
                    <a:pt x="5104" y="5304"/>
                  </a:lnTo>
                  <a:lnTo>
                    <a:pt x="2569" y="5504"/>
                  </a:lnTo>
                  <a:lnTo>
                    <a:pt x="0" y="5738"/>
                  </a:lnTo>
                  <a:lnTo>
                    <a:pt x="234" y="8306"/>
                  </a:lnTo>
                  <a:lnTo>
                    <a:pt x="2769" y="8039"/>
                  </a:lnTo>
                  <a:lnTo>
                    <a:pt x="5304" y="7806"/>
                  </a:lnTo>
                  <a:lnTo>
                    <a:pt x="5571" y="10341"/>
                  </a:lnTo>
                  <a:lnTo>
                    <a:pt x="5804" y="12876"/>
                  </a:lnTo>
                  <a:lnTo>
                    <a:pt x="8373" y="12643"/>
                  </a:lnTo>
                  <a:lnTo>
                    <a:pt x="8106" y="10074"/>
                  </a:lnTo>
                  <a:lnTo>
                    <a:pt x="7872" y="7572"/>
                  </a:lnTo>
                  <a:lnTo>
                    <a:pt x="10407" y="7339"/>
                  </a:lnTo>
                  <a:close/>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857;p42">
            <a:extLst>
              <a:ext uri="{FF2B5EF4-FFF2-40B4-BE49-F238E27FC236}">
                <a16:creationId xmlns:a16="http://schemas.microsoft.com/office/drawing/2014/main" id="{09D367B5-9706-14F4-B647-3C373FDD3E3D}"/>
              </a:ext>
            </a:extLst>
          </p:cNvPr>
          <p:cNvSpPr txBox="1">
            <a:spLocks/>
          </p:cNvSpPr>
          <p:nvPr/>
        </p:nvSpPr>
        <p:spPr>
          <a:xfrm>
            <a:off x="6007851" y="4363608"/>
            <a:ext cx="2995555" cy="45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rgbClr val="BA4C96"/>
              </a:buClr>
              <a:buSzPts val="1600"/>
              <a:buFont typeface="Poppins"/>
              <a:buChar char="●"/>
              <a:defRPr sz="1500" b="0" i="0" u="none" strike="noStrike" cap="none">
                <a:solidFill>
                  <a:srgbClr val="434343"/>
                </a:solidFill>
                <a:latin typeface="Fira Code"/>
                <a:ea typeface="Fira Code"/>
                <a:cs typeface="Fira Code"/>
                <a:sym typeface="Fira Code"/>
              </a:defRPr>
            </a:lvl1pPr>
            <a:lvl2pPr marL="914400" marR="0" lvl="1" indent="-330200" algn="l" rtl="0">
              <a:lnSpc>
                <a:spcPct val="115000"/>
              </a:lnSpc>
              <a:spcBef>
                <a:spcPts val="0"/>
              </a:spcBef>
              <a:spcAft>
                <a:spcPts val="0"/>
              </a:spcAft>
              <a:buClr>
                <a:schemeClr val="lt1"/>
              </a:buClr>
              <a:buSzPts val="1600"/>
              <a:buFont typeface="Poppins"/>
              <a:buChar char="○"/>
              <a:defRPr sz="1400" b="0" i="0" u="none" strike="noStrike" cap="none">
                <a:solidFill>
                  <a:srgbClr val="434343"/>
                </a:solidFill>
                <a:latin typeface="Fira Code"/>
                <a:ea typeface="Fira Code"/>
                <a:cs typeface="Fira Code"/>
                <a:sym typeface="Fira Code"/>
              </a:defRPr>
            </a:lvl2pPr>
            <a:lvl3pPr marL="1371600" marR="0" lvl="2" indent="-330200" algn="l" rtl="0">
              <a:lnSpc>
                <a:spcPct val="115000"/>
              </a:lnSpc>
              <a:spcBef>
                <a:spcPts val="0"/>
              </a:spcBef>
              <a:spcAft>
                <a:spcPts val="0"/>
              </a:spcAft>
              <a:buClr>
                <a:schemeClr val="lt1"/>
              </a:buClr>
              <a:buSzPts val="1600"/>
              <a:buFont typeface="Poppins"/>
              <a:buChar char="■"/>
              <a:defRPr sz="1400" b="0" i="0" u="none" strike="noStrike" cap="none">
                <a:solidFill>
                  <a:srgbClr val="434343"/>
                </a:solidFill>
                <a:latin typeface="Fira Code"/>
                <a:ea typeface="Fira Code"/>
                <a:cs typeface="Fira Code"/>
                <a:sym typeface="Fira Code"/>
              </a:defRPr>
            </a:lvl3pPr>
            <a:lvl4pPr marL="1828800" marR="0" lvl="3" indent="-330200" algn="l" rtl="0">
              <a:lnSpc>
                <a:spcPct val="115000"/>
              </a:lnSpc>
              <a:spcBef>
                <a:spcPts val="0"/>
              </a:spcBef>
              <a:spcAft>
                <a:spcPts val="0"/>
              </a:spcAft>
              <a:buClr>
                <a:schemeClr val="lt1"/>
              </a:buClr>
              <a:buSzPts val="1600"/>
              <a:buFont typeface="Poppins"/>
              <a:buChar char="●"/>
              <a:defRPr sz="1400" b="0" i="0" u="none" strike="noStrike" cap="none">
                <a:solidFill>
                  <a:srgbClr val="434343"/>
                </a:solidFill>
                <a:latin typeface="Fira Code"/>
                <a:ea typeface="Fira Code"/>
                <a:cs typeface="Fira Code"/>
                <a:sym typeface="Fira Code"/>
              </a:defRPr>
            </a:lvl4pPr>
            <a:lvl5pPr marL="2286000" marR="0" lvl="4" indent="-330200" algn="l" rtl="0">
              <a:lnSpc>
                <a:spcPct val="115000"/>
              </a:lnSpc>
              <a:spcBef>
                <a:spcPts val="0"/>
              </a:spcBef>
              <a:spcAft>
                <a:spcPts val="0"/>
              </a:spcAft>
              <a:buClr>
                <a:schemeClr val="lt1"/>
              </a:buClr>
              <a:buSzPts val="1600"/>
              <a:buFont typeface="Poppins"/>
              <a:buChar char="○"/>
              <a:defRPr sz="1400" b="0" i="0" u="none" strike="noStrike" cap="none">
                <a:solidFill>
                  <a:srgbClr val="434343"/>
                </a:solidFill>
                <a:latin typeface="Fira Code"/>
                <a:ea typeface="Fira Code"/>
                <a:cs typeface="Fira Code"/>
                <a:sym typeface="Fira Code"/>
              </a:defRPr>
            </a:lvl5pPr>
            <a:lvl6pPr marL="2743200" marR="0" lvl="5" indent="-330200" algn="l" rtl="0">
              <a:lnSpc>
                <a:spcPct val="115000"/>
              </a:lnSpc>
              <a:spcBef>
                <a:spcPts val="0"/>
              </a:spcBef>
              <a:spcAft>
                <a:spcPts val="0"/>
              </a:spcAft>
              <a:buClr>
                <a:schemeClr val="lt1"/>
              </a:buClr>
              <a:buSzPts val="1600"/>
              <a:buFont typeface="Poppins"/>
              <a:buChar char="■"/>
              <a:defRPr sz="1400" b="0" i="0" u="none" strike="noStrike" cap="none">
                <a:solidFill>
                  <a:srgbClr val="434343"/>
                </a:solidFill>
                <a:latin typeface="Fira Code"/>
                <a:ea typeface="Fira Code"/>
                <a:cs typeface="Fira Code"/>
                <a:sym typeface="Fira Code"/>
              </a:defRPr>
            </a:lvl6pPr>
            <a:lvl7pPr marL="3200400" marR="0" lvl="6" indent="-330200" algn="l" rtl="0">
              <a:lnSpc>
                <a:spcPct val="115000"/>
              </a:lnSpc>
              <a:spcBef>
                <a:spcPts val="0"/>
              </a:spcBef>
              <a:spcAft>
                <a:spcPts val="0"/>
              </a:spcAft>
              <a:buClr>
                <a:schemeClr val="lt1"/>
              </a:buClr>
              <a:buSzPts val="1600"/>
              <a:buFont typeface="Poppins"/>
              <a:buChar char="●"/>
              <a:defRPr sz="1400" b="0" i="0" u="none" strike="noStrike" cap="none">
                <a:solidFill>
                  <a:srgbClr val="434343"/>
                </a:solidFill>
                <a:latin typeface="Fira Code"/>
                <a:ea typeface="Fira Code"/>
                <a:cs typeface="Fira Code"/>
                <a:sym typeface="Fira Code"/>
              </a:defRPr>
            </a:lvl7pPr>
            <a:lvl8pPr marL="3657600" marR="0" lvl="7" indent="-330200" algn="l" rtl="0">
              <a:lnSpc>
                <a:spcPct val="115000"/>
              </a:lnSpc>
              <a:spcBef>
                <a:spcPts val="0"/>
              </a:spcBef>
              <a:spcAft>
                <a:spcPts val="0"/>
              </a:spcAft>
              <a:buClr>
                <a:schemeClr val="lt1"/>
              </a:buClr>
              <a:buSzPts val="1600"/>
              <a:buFont typeface="Poppins"/>
              <a:buChar char="○"/>
              <a:defRPr sz="1400" b="0" i="0" u="none" strike="noStrike" cap="none">
                <a:solidFill>
                  <a:srgbClr val="434343"/>
                </a:solidFill>
                <a:latin typeface="Fira Code"/>
                <a:ea typeface="Fira Code"/>
                <a:cs typeface="Fira Code"/>
                <a:sym typeface="Fira Code"/>
              </a:defRPr>
            </a:lvl8pPr>
            <a:lvl9pPr marL="4114800" marR="0" lvl="8" indent="-330200" algn="l" rtl="0">
              <a:lnSpc>
                <a:spcPct val="115000"/>
              </a:lnSpc>
              <a:spcBef>
                <a:spcPts val="0"/>
              </a:spcBef>
              <a:spcAft>
                <a:spcPts val="0"/>
              </a:spcAft>
              <a:buClr>
                <a:schemeClr val="lt1"/>
              </a:buClr>
              <a:buSzPts val="1600"/>
              <a:buFont typeface="Poppins"/>
              <a:buChar char="■"/>
              <a:defRPr sz="1400" b="0" i="0" u="none" strike="noStrike" cap="none">
                <a:solidFill>
                  <a:srgbClr val="434343"/>
                </a:solidFill>
                <a:latin typeface="Fira Code"/>
                <a:ea typeface="Fira Code"/>
                <a:cs typeface="Fira Code"/>
                <a:sym typeface="Fira Code"/>
              </a:defRPr>
            </a:lvl9pPr>
          </a:lstStyle>
          <a:p>
            <a:pPr marL="0" indent="0">
              <a:buClr>
                <a:srgbClr val="2C0604"/>
              </a:buClr>
              <a:buSzPts val="1100"/>
              <a:buNone/>
            </a:pPr>
            <a:r>
              <a:rPr lang="en-US" sz="1200" b="1">
                <a:solidFill>
                  <a:schemeClr val="dk1"/>
                </a:solidFill>
              </a:rPr>
              <a:t>Note:</a:t>
            </a:r>
            <a:r>
              <a:rPr lang="en-US" sz="1200">
                <a:solidFill>
                  <a:schemeClr val="dk1"/>
                </a:solidFill>
              </a:rPr>
              <a:t> the </a:t>
            </a:r>
            <a:r>
              <a:rPr lang="en-US" sz="1200" u="sng">
                <a:solidFill>
                  <a:schemeClr val="dk1"/>
                </a:solidFill>
              </a:rPr>
              <a:t>Backend</a:t>
            </a:r>
            <a:r>
              <a:rPr lang="en-US" sz="1200">
                <a:solidFill>
                  <a:schemeClr val="dk1"/>
                </a:solidFill>
              </a:rPr>
              <a:t> is running locally (personal laptop)</a:t>
            </a:r>
          </a:p>
        </p:txBody>
      </p:sp>
      <p:sp>
        <p:nvSpPr>
          <p:cNvPr id="2" name="CaixaDeTexto 1">
            <a:extLst>
              <a:ext uri="{FF2B5EF4-FFF2-40B4-BE49-F238E27FC236}">
                <a16:creationId xmlns:a16="http://schemas.microsoft.com/office/drawing/2014/main" id="{CC9EAAFC-E999-C01A-6B4F-112253106F9C}"/>
              </a:ext>
            </a:extLst>
          </p:cNvPr>
          <p:cNvSpPr txBox="1"/>
          <p:nvPr/>
        </p:nvSpPr>
        <p:spPr>
          <a:xfrm>
            <a:off x="8763562" y="4723941"/>
            <a:ext cx="284052" cy="307777"/>
          </a:xfrm>
          <a:prstGeom prst="rect">
            <a:avLst/>
          </a:prstGeom>
          <a:noFill/>
        </p:spPr>
        <p:txBody>
          <a:bodyPr wrap="none" rtlCol="0">
            <a:spAutoFit/>
          </a:bodyPr>
          <a:lstStyle/>
          <a:p>
            <a:r>
              <a:rPr lang="en-GB"/>
              <a:t>7</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2" name="Google Shape;982;p46"/>
          <p:cNvSpPr txBox="1">
            <a:spLocks noGrp="1"/>
          </p:cNvSpPr>
          <p:nvPr>
            <p:ph type="title" idx="6"/>
          </p:nvPr>
        </p:nvSpPr>
        <p:spPr>
          <a:xfrm>
            <a:off x="720000" y="571406"/>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System Architecture</a:t>
            </a:r>
            <a:endParaRPr/>
          </a:p>
        </p:txBody>
      </p:sp>
      <p:sp>
        <p:nvSpPr>
          <p:cNvPr id="4" name="CaixaDeTexto 3">
            <a:extLst>
              <a:ext uri="{FF2B5EF4-FFF2-40B4-BE49-F238E27FC236}">
                <a16:creationId xmlns:a16="http://schemas.microsoft.com/office/drawing/2014/main" id="{7FAC4471-F4F8-A1E2-D6B4-86D11A66DDDF}"/>
              </a:ext>
            </a:extLst>
          </p:cNvPr>
          <p:cNvSpPr txBox="1"/>
          <p:nvPr/>
        </p:nvSpPr>
        <p:spPr>
          <a:xfrm>
            <a:off x="8763562" y="4723941"/>
            <a:ext cx="284052" cy="307777"/>
          </a:xfrm>
          <a:prstGeom prst="rect">
            <a:avLst/>
          </a:prstGeom>
          <a:noFill/>
        </p:spPr>
        <p:txBody>
          <a:bodyPr wrap="none" rtlCol="0">
            <a:spAutoFit/>
          </a:bodyPr>
          <a:lstStyle/>
          <a:p>
            <a:r>
              <a:rPr lang="en-GB"/>
              <a:t>8</a:t>
            </a:r>
          </a:p>
        </p:txBody>
      </p:sp>
      <p:pic>
        <p:nvPicPr>
          <p:cNvPr id="5" name="Picture 5" descr="Diagram&#10;&#10;Description automatically generated">
            <a:extLst>
              <a:ext uri="{FF2B5EF4-FFF2-40B4-BE49-F238E27FC236}">
                <a16:creationId xmlns:a16="http://schemas.microsoft.com/office/drawing/2014/main" id="{19E21FF0-B6AA-5C3C-0540-1934D2E9B372}"/>
              </a:ext>
            </a:extLst>
          </p:cNvPr>
          <p:cNvPicPr>
            <a:picLocks noChangeAspect="1"/>
          </p:cNvPicPr>
          <p:nvPr/>
        </p:nvPicPr>
        <p:blipFill>
          <a:blip r:embed="rId3"/>
          <a:stretch>
            <a:fillRect/>
          </a:stretch>
        </p:blipFill>
        <p:spPr>
          <a:xfrm>
            <a:off x="842963" y="1396313"/>
            <a:ext cx="7450137" cy="3049373"/>
          </a:xfrm>
          <a:prstGeom prst="rect">
            <a:avLst/>
          </a:prstGeom>
        </p:spPr>
      </p:pic>
    </p:spTree>
    <p:extLst>
      <p:ext uri="{BB962C8B-B14F-4D97-AF65-F5344CB8AC3E}">
        <p14:creationId xmlns:p14="http://schemas.microsoft.com/office/powerpoint/2010/main" val="2995110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5"/>
        <p:cNvGrpSpPr/>
        <p:nvPr/>
      </p:nvGrpSpPr>
      <p:grpSpPr>
        <a:xfrm>
          <a:off x="0" y="0"/>
          <a:ext cx="0" cy="0"/>
          <a:chOff x="0" y="0"/>
          <a:chExt cx="0" cy="0"/>
        </a:xfrm>
      </p:grpSpPr>
      <p:sp>
        <p:nvSpPr>
          <p:cNvPr id="1776" name="Google Shape;1776;p67"/>
          <p:cNvSpPr txBox="1">
            <a:spLocks noGrp="1"/>
          </p:cNvSpPr>
          <p:nvPr>
            <p:ph type="subTitle" idx="1"/>
          </p:nvPr>
        </p:nvSpPr>
        <p:spPr>
          <a:xfrm>
            <a:off x="571937" y="1289151"/>
            <a:ext cx="5505469" cy="10864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b="1" dirty="0"/>
              <a:t>Technologies Used</a:t>
            </a:r>
            <a:r>
              <a:rPr lang="en-GB" dirty="0"/>
              <a:t>:</a:t>
            </a:r>
          </a:p>
          <a:p>
            <a:pPr marL="425450" indent="-285750">
              <a:buFont typeface="Courier New" panose="020B0604020202020204" pitchFamily="34" charset="0"/>
              <a:buChar char="o"/>
            </a:pPr>
            <a:r>
              <a:rPr lang="en-US" sz="1600"/>
              <a:t>ESP-IDF framework: </a:t>
            </a:r>
            <a:r>
              <a:rPr lang="en-US" sz="1400"/>
              <a:t>official framework for ESP hardware devices; Official and 3rd party Support</a:t>
            </a:r>
          </a:p>
        </p:txBody>
      </p:sp>
      <p:sp>
        <p:nvSpPr>
          <p:cNvPr id="1777" name="Google Shape;1777;p67"/>
          <p:cNvSpPr txBox="1">
            <a:spLocks noGrp="1"/>
          </p:cNvSpPr>
          <p:nvPr>
            <p:ph type="title"/>
          </p:nvPr>
        </p:nvSpPr>
        <p:spPr>
          <a:xfrm>
            <a:off x="720000" y="6355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Board</a:t>
            </a:r>
            <a:r>
              <a:rPr lang="pt-PT"/>
              <a:t> – ESP32-S2</a:t>
            </a:r>
            <a:endParaRPr/>
          </a:p>
        </p:txBody>
      </p:sp>
      <p:grpSp>
        <p:nvGrpSpPr>
          <p:cNvPr id="1780" name="Google Shape;1780;p67"/>
          <p:cNvGrpSpPr/>
          <p:nvPr/>
        </p:nvGrpSpPr>
        <p:grpSpPr>
          <a:xfrm>
            <a:off x="6078640" y="4222898"/>
            <a:ext cx="1790275" cy="814043"/>
            <a:chOff x="1654675" y="1997765"/>
            <a:chExt cx="2109179" cy="959051"/>
          </a:xfrm>
        </p:grpSpPr>
        <p:sp>
          <p:nvSpPr>
            <p:cNvPr id="1781" name="Google Shape;1781;p67"/>
            <p:cNvSpPr/>
            <p:nvPr/>
          </p:nvSpPr>
          <p:spPr>
            <a:xfrm>
              <a:off x="3323197" y="2253480"/>
              <a:ext cx="440657" cy="703336"/>
            </a:xfrm>
            <a:custGeom>
              <a:avLst/>
              <a:gdLst/>
              <a:ahLst/>
              <a:cxnLst/>
              <a:rect l="l" t="t" r="r" b="b"/>
              <a:pathLst>
                <a:path w="11976" h="19115" extrusionOk="0">
                  <a:moveTo>
                    <a:pt x="0" y="1"/>
                  </a:moveTo>
                  <a:lnTo>
                    <a:pt x="0" y="17113"/>
                  </a:lnTo>
                  <a:lnTo>
                    <a:pt x="2002" y="17113"/>
                  </a:lnTo>
                  <a:lnTo>
                    <a:pt x="2002" y="16112"/>
                  </a:lnTo>
                  <a:lnTo>
                    <a:pt x="3002" y="16112"/>
                  </a:lnTo>
                  <a:lnTo>
                    <a:pt x="3002" y="15112"/>
                  </a:lnTo>
                  <a:lnTo>
                    <a:pt x="4003" y="15112"/>
                  </a:lnTo>
                  <a:lnTo>
                    <a:pt x="4003" y="14111"/>
                  </a:lnTo>
                  <a:lnTo>
                    <a:pt x="4971" y="14111"/>
                  </a:lnTo>
                  <a:lnTo>
                    <a:pt x="4971" y="16112"/>
                  </a:lnTo>
                  <a:lnTo>
                    <a:pt x="5971" y="16112"/>
                  </a:lnTo>
                  <a:lnTo>
                    <a:pt x="5971" y="18114"/>
                  </a:lnTo>
                  <a:lnTo>
                    <a:pt x="6972" y="18114"/>
                  </a:lnTo>
                  <a:lnTo>
                    <a:pt x="6972" y="19115"/>
                  </a:lnTo>
                  <a:lnTo>
                    <a:pt x="8973" y="19115"/>
                  </a:lnTo>
                  <a:lnTo>
                    <a:pt x="8973" y="18114"/>
                  </a:lnTo>
                  <a:lnTo>
                    <a:pt x="9974" y="18114"/>
                  </a:lnTo>
                  <a:lnTo>
                    <a:pt x="9974" y="16112"/>
                  </a:lnTo>
                  <a:lnTo>
                    <a:pt x="8973" y="16112"/>
                  </a:lnTo>
                  <a:lnTo>
                    <a:pt x="8973" y="14111"/>
                  </a:lnTo>
                  <a:lnTo>
                    <a:pt x="7973" y="14111"/>
                  </a:lnTo>
                  <a:lnTo>
                    <a:pt x="7973" y="13110"/>
                  </a:lnTo>
                  <a:lnTo>
                    <a:pt x="11976" y="13110"/>
                  </a:lnTo>
                  <a:lnTo>
                    <a:pt x="11976" y="12110"/>
                  </a:lnTo>
                  <a:lnTo>
                    <a:pt x="11976" y="11109"/>
                  </a:lnTo>
                  <a:lnTo>
                    <a:pt x="11042" y="11109"/>
                  </a:lnTo>
                  <a:lnTo>
                    <a:pt x="11042" y="11042"/>
                  </a:lnTo>
                  <a:lnTo>
                    <a:pt x="11042" y="10008"/>
                  </a:lnTo>
                  <a:lnTo>
                    <a:pt x="10041" y="10008"/>
                  </a:lnTo>
                  <a:lnTo>
                    <a:pt x="10041" y="9007"/>
                  </a:lnTo>
                  <a:lnTo>
                    <a:pt x="9040" y="9007"/>
                  </a:lnTo>
                  <a:lnTo>
                    <a:pt x="9040" y="8007"/>
                  </a:lnTo>
                  <a:lnTo>
                    <a:pt x="8039" y="8007"/>
                  </a:lnTo>
                  <a:lnTo>
                    <a:pt x="8039" y="7006"/>
                  </a:lnTo>
                  <a:lnTo>
                    <a:pt x="7039" y="7006"/>
                  </a:lnTo>
                  <a:lnTo>
                    <a:pt x="7039" y="6005"/>
                  </a:lnTo>
                  <a:lnTo>
                    <a:pt x="6038" y="6005"/>
                  </a:lnTo>
                  <a:lnTo>
                    <a:pt x="6038" y="5005"/>
                  </a:lnTo>
                  <a:lnTo>
                    <a:pt x="5037" y="5005"/>
                  </a:lnTo>
                  <a:lnTo>
                    <a:pt x="5037" y="4004"/>
                  </a:lnTo>
                  <a:lnTo>
                    <a:pt x="4037" y="4004"/>
                  </a:lnTo>
                  <a:lnTo>
                    <a:pt x="4037" y="3003"/>
                  </a:lnTo>
                  <a:lnTo>
                    <a:pt x="3036" y="3003"/>
                  </a:lnTo>
                  <a:lnTo>
                    <a:pt x="3036" y="2002"/>
                  </a:lnTo>
                  <a:lnTo>
                    <a:pt x="2035" y="2002"/>
                  </a:lnTo>
                  <a:lnTo>
                    <a:pt x="2035" y="1002"/>
                  </a:lnTo>
                  <a:lnTo>
                    <a:pt x="1001" y="1002"/>
                  </a:lnTo>
                  <a:lnTo>
                    <a:pt x="10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67"/>
            <p:cNvSpPr/>
            <p:nvPr/>
          </p:nvSpPr>
          <p:spPr>
            <a:xfrm>
              <a:off x="1654675" y="1997765"/>
              <a:ext cx="36869" cy="628459"/>
            </a:xfrm>
            <a:custGeom>
              <a:avLst/>
              <a:gdLst/>
              <a:ahLst/>
              <a:cxnLst/>
              <a:rect l="l" t="t" r="r" b="b"/>
              <a:pathLst>
                <a:path w="1002" h="17080" extrusionOk="0">
                  <a:moveTo>
                    <a:pt x="1" y="1"/>
                  </a:moveTo>
                  <a:lnTo>
                    <a:pt x="1" y="17079"/>
                  </a:lnTo>
                  <a:lnTo>
                    <a:pt x="1002" y="17079"/>
                  </a:lnTo>
                  <a:lnTo>
                    <a:pt x="1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67"/>
            <p:cNvSpPr/>
            <p:nvPr/>
          </p:nvSpPr>
          <p:spPr>
            <a:xfrm>
              <a:off x="1692758" y="2034597"/>
              <a:ext cx="36832" cy="36869"/>
            </a:xfrm>
            <a:custGeom>
              <a:avLst/>
              <a:gdLst/>
              <a:ahLst/>
              <a:cxnLst/>
              <a:rect l="l" t="t" r="r" b="b"/>
              <a:pathLst>
                <a:path w="1001" h="1002"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67"/>
            <p:cNvSpPr/>
            <p:nvPr/>
          </p:nvSpPr>
          <p:spPr>
            <a:xfrm>
              <a:off x="1729553" y="2072643"/>
              <a:ext cx="36869" cy="36869"/>
            </a:xfrm>
            <a:custGeom>
              <a:avLst/>
              <a:gdLst/>
              <a:ahLst/>
              <a:cxnLst/>
              <a:rect l="l" t="t" r="r" b="b"/>
              <a:pathLst>
                <a:path w="1002" h="1002"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67"/>
            <p:cNvSpPr/>
            <p:nvPr/>
          </p:nvSpPr>
          <p:spPr>
            <a:xfrm>
              <a:off x="1765170" y="2109474"/>
              <a:ext cx="36832" cy="36832"/>
            </a:xfrm>
            <a:custGeom>
              <a:avLst/>
              <a:gdLst/>
              <a:ahLst/>
              <a:cxnLst/>
              <a:rect l="l" t="t" r="r" b="b"/>
              <a:pathLst>
                <a:path w="1001" h="1001"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67"/>
            <p:cNvSpPr/>
            <p:nvPr/>
          </p:nvSpPr>
          <p:spPr>
            <a:xfrm>
              <a:off x="1803216" y="2146269"/>
              <a:ext cx="36832" cy="36869"/>
            </a:xfrm>
            <a:custGeom>
              <a:avLst/>
              <a:gdLst/>
              <a:ahLst/>
              <a:cxnLst/>
              <a:rect l="l" t="t" r="r" b="b"/>
              <a:pathLst>
                <a:path w="1001" h="1002" extrusionOk="0">
                  <a:moveTo>
                    <a:pt x="0" y="1"/>
                  </a:moveTo>
                  <a:lnTo>
                    <a:pt x="0"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67"/>
            <p:cNvSpPr/>
            <p:nvPr/>
          </p:nvSpPr>
          <p:spPr>
            <a:xfrm>
              <a:off x="1841262" y="2183101"/>
              <a:ext cx="36832" cy="36869"/>
            </a:xfrm>
            <a:custGeom>
              <a:avLst/>
              <a:gdLst/>
              <a:ahLst/>
              <a:cxnLst/>
              <a:rect l="l" t="t" r="r" b="b"/>
              <a:pathLst>
                <a:path w="1001"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67"/>
            <p:cNvSpPr/>
            <p:nvPr/>
          </p:nvSpPr>
          <p:spPr>
            <a:xfrm>
              <a:off x="1878057" y="2219933"/>
              <a:ext cx="36869" cy="36832"/>
            </a:xfrm>
            <a:custGeom>
              <a:avLst/>
              <a:gdLst/>
              <a:ahLst/>
              <a:cxnLst/>
              <a:rect l="l" t="t" r="r" b="b"/>
              <a:pathLst>
                <a:path w="1002" h="1001" extrusionOk="0">
                  <a:moveTo>
                    <a:pt x="1" y="0"/>
                  </a:moveTo>
                  <a:lnTo>
                    <a:pt x="1" y="1001"/>
                  </a:lnTo>
                  <a:lnTo>
                    <a:pt x="1002" y="1001"/>
                  </a:lnTo>
                  <a:lnTo>
                    <a:pt x="1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67"/>
            <p:cNvSpPr/>
            <p:nvPr/>
          </p:nvSpPr>
          <p:spPr>
            <a:xfrm>
              <a:off x="1914889" y="2256728"/>
              <a:ext cx="36869" cy="36869"/>
            </a:xfrm>
            <a:custGeom>
              <a:avLst/>
              <a:gdLst/>
              <a:ahLst/>
              <a:cxnLst/>
              <a:rect l="l" t="t" r="r" b="b"/>
              <a:pathLst>
                <a:path w="1002" h="1002" extrusionOk="0">
                  <a:moveTo>
                    <a:pt x="1" y="1"/>
                  </a:moveTo>
                  <a:lnTo>
                    <a:pt x="1"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67"/>
            <p:cNvSpPr/>
            <p:nvPr/>
          </p:nvSpPr>
          <p:spPr>
            <a:xfrm>
              <a:off x="1951721" y="2293559"/>
              <a:ext cx="36869" cy="36869"/>
            </a:xfrm>
            <a:custGeom>
              <a:avLst/>
              <a:gdLst/>
              <a:ahLst/>
              <a:cxnLst/>
              <a:rect l="l" t="t" r="r" b="b"/>
              <a:pathLst>
                <a:path w="1002"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67"/>
            <p:cNvSpPr/>
            <p:nvPr/>
          </p:nvSpPr>
          <p:spPr>
            <a:xfrm>
              <a:off x="1988553" y="2330391"/>
              <a:ext cx="36832" cy="36869"/>
            </a:xfrm>
            <a:custGeom>
              <a:avLst/>
              <a:gdLst/>
              <a:ahLst/>
              <a:cxnLst/>
              <a:rect l="l" t="t" r="r" b="b"/>
              <a:pathLst>
                <a:path w="1001" h="1002"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67"/>
            <p:cNvSpPr/>
            <p:nvPr/>
          </p:nvSpPr>
          <p:spPr>
            <a:xfrm>
              <a:off x="2025348" y="2367223"/>
              <a:ext cx="36869" cy="36832"/>
            </a:xfrm>
            <a:custGeom>
              <a:avLst/>
              <a:gdLst/>
              <a:ahLst/>
              <a:cxnLst/>
              <a:rect l="l" t="t" r="r" b="b"/>
              <a:pathLst>
                <a:path w="1002" h="1001" extrusionOk="0">
                  <a:moveTo>
                    <a:pt x="1" y="0"/>
                  </a:moveTo>
                  <a:lnTo>
                    <a:pt x="1" y="1001"/>
                  </a:lnTo>
                  <a:lnTo>
                    <a:pt x="1002" y="1001"/>
                  </a:lnTo>
                  <a:lnTo>
                    <a:pt x="1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67"/>
            <p:cNvSpPr/>
            <p:nvPr/>
          </p:nvSpPr>
          <p:spPr>
            <a:xfrm>
              <a:off x="2062179" y="2405269"/>
              <a:ext cx="36869" cy="36832"/>
            </a:xfrm>
            <a:custGeom>
              <a:avLst/>
              <a:gdLst/>
              <a:ahLst/>
              <a:cxnLst/>
              <a:rect l="l" t="t" r="r" b="b"/>
              <a:pathLst>
                <a:path w="1002" h="1001"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67"/>
            <p:cNvSpPr/>
            <p:nvPr/>
          </p:nvSpPr>
          <p:spPr>
            <a:xfrm>
              <a:off x="1914889" y="2442064"/>
              <a:ext cx="185373" cy="36869"/>
            </a:xfrm>
            <a:custGeom>
              <a:avLst/>
              <a:gdLst/>
              <a:ahLst/>
              <a:cxnLst/>
              <a:rect l="l" t="t" r="r" b="b"/>
              <a:pathLst>
                <a:path w="5038" h="1002" extrusionOk="0">
                  <a:moveTo>
                    <a:pt x="1" y="1"/>
                  </a:moveTo>
                  <a:lnTo>
                    <a:pt x="1" y="1002"/>
                  </a:lnTo>
                  <a:lnTo>
                    <a:pt x="5038" y="1002"/>
                  </a:lnTo>
                  <a:lnTo>
                    <a:pt x="50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67"/>
            <p:cNvSpPr/>
            <p:nvPr/>
          </p:nvSpPr>
          <p:spPr>
            <a:xfrm>
              <a:off x="1914889" y="2478895"/>
              <a:ext cx="36869" cy="36869"/>
            </a:xfrm>
            <a:custGeom>
              <a:avLst/>
              <a:gdLst/>
              <a:ahLst/>
              <a:cxnLst/>
              <a:rect l="l" t="t" r="r" b="b"/>
              <a:pathLst>
                <a:path w="1002" h="1002" extrusionOk="0">
                  <a:moveTo>
                    <a:pt x="1" y="1"/>
                  </a:moveTo>
                  <a:lnTo>
                    <a:pt x="1"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67"/>
            <p:cNvSpPr/>
            <p:nvPr/>
          </p:nvSpPr>
          <p:spPr>
            <a:xfrm>
              <a:off x="1803216" y="2478895"/>
              <a:ext cx="36832" cy="36869"/>
            </a:xfrm>
            <a:custGeom>
              <a:avLst/>
              <a:gdLst/>
              <a:ahLst/>
              <a:cxnLst/>
              <a:rect l="l" t="t" r="r" b="b"/>
              <a:pathLst>
                <a:path w="1001"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67"/>
            <p:cNvSpPr/>
            <p:nvPr/>
          </p:nvSpPr>
          <p:spPr>
            <a:xfrm>
              <a:off x="1841262" y="2515727"/>
              <a:ext cx="36832" cy="73664"/>
            </a:xfrm>
            <a:custGeom>
              <a:avLst/>
              <a:gdLst/>
              <a:ahLst/>
              <a:cxnLst/>
              <a:rect l="l" t="t" r="r" b="b"/>
              <a:pathLst>
                <a:path w="1001" h="2002" extrusionOk="0">
                  <a:moveTo>
                    <a:pt x="0" y="0"/>
                  </a:moveTo>
                  <a:lnTo>
                    <a:pt x="0" y="2002"/>
                  </a:lnTo>
                  <a:lnTo>
                    <a:pt x="1001" y="2002"/>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67"/>
            <p:cNvSpPr/>
            <p:nvPr/>
          </p:nvSpPr>
          <p:spPr>
            <a:xfrm>
              <a:off x="1878057" y="2589354"/>
              <a:ext cx="36869" cy="73700"/>
            </a:xfrm>
            <a:custGeom>
              <a:avLst/>
              <a:gdLst/>
              <a:ahLst/>
              <a:cxnLst/>
              <a:rect l="l" t="t" r="r" b="b"/>
              <a:pathLst>
                <a:path w="1002" h="2003" extrusionOk="0">
                  <a:moveTo>
                    <a:pt x="1" y="1"/>
                  </a:moveTo>
                  <a:lnTo>
                    <a:pt x="1" y="2002"/>
                  </a:lnTo>
                  <a:lnTo>
                    <a:pt x="1002" y="2002"/>
                  </a:lnTo>
                  <a:lnTo>
                    <a:pt x="1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67"/>
            <p:cNvSpPr/>
            <p:nvPr/>
          </p:nvSpPr>
          <p:spPr>
            <a:xfrm>
              <a:off x="1914889" y="2663017"/>
              <a:ext cx="73700" cy="36832"/>
            </a:xfrm>
            <a:custGeom>
              <a:avLst/>
              <a:gdLst/>
              <a:ahLst/>
              <a:cxnLst/>
              <a:rect l="l" t="t" r="r" b="b"/>
              <a:pathLst>
                <a:path w="2003" h="1001" extrusionOk="0">
                  <a:moveTo>
                    <a:pt x="1" y="0"/>
                  </a:moveTo>
                  <a:lnTo>
                    <a:pt x="1" y="1001"/>
                  </a:lnTo>
                  <a:lnTo>
                    <a:pt x="2002" y="1001"/>
                  </a:lnTo>
                  <a:lnTo>
                    <a:pt x="2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67"/>
            <p:cNvSpPr/>
            <p:nvPr/>
          </p:nvSpPr>
          <p:spPr>
            <a:xfrm>
              <a:off x="1951721" y="2515727"/>
              <a:ext cx="36869" cy="73664"/>
            </a:xfrm>
            <a:custGeom>
              <a:avLst/>
              <a:gdLst/>
              <a:ahLst/>
              <a:cxnLst/>
              <a:rect l="l" t="t" r="r" b="b"/>
              <a:pathLst>
                <a:path w="1002" h="2002" extrusionOk="0">
                  <a:moveTo>
                    <a:pt x="0" y="0"/>
                  </a:moveTo>
                  <a:lnTo>
                    <a:pt x="0" y="2002"/>
                  </a:lnTo>
                  <a:lnTo>
                    <a:pt x="1001" y="2002"/>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67"/>
            <p:cNvSpPr/>
            <p:nvPr/>
          </p:nvSpPr>
          <p:spPr>
            <a:xfrm>
              <a:off x="1988553" y="2589354"/>
              <a:ext cx="36832" cy="73700"/>
            </a:xfrm>
            <a:custGeom>
              <a:avLst/>
              <a:gdLst/>
              <a:ahLst/>
              <a:cxnLst/>
              <a:rect l="l" t="t" r="r" b="b"/>
              <a:pathLst>
                <a:path w="1001" h="2003" extrusionOk="0">
                  <a:moveTo>
                    <a:pt x="0" y="1"/>
                  </a:moveTo>
                  <a:lnTo>
                    <a:pt x="0" y="2002"/>
                  </a:lnTo>
                  <a:lnTo>
                    <a:pt x="1001" y="2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67"/>
            <p:cNvSpPr/>
            <p:nvPr/>
          </p:nvSpPr>
          <p:spPr>
            <a:xfrm>
              <a:off x="1765170" y="2515727"/>
              <a:ext cx="36832" cy="36869"/>
            </a:xfrm>
            <a:custGeom>
              <a:avLst/>
              <a:gdLst/>
              <a:ahLst/>
              <a:cxnLst/>
              <a:rect l="l" t="t" r="r" b="b"/>
              <a:pathLst>
                <a:path w="1001" h="1002"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67"/>
            <p:cNvSpPr/>
            <p:nvPr/>
          </p:nvSpPr>
          <p:spPr>
            <a:xfrm>
              <a:off x="1729553" y="2552559"/>
              <a:ext cx="36869" cy="36832"/>
            </a:xfrm>
            <a:custGeom>
              <a:avLst/>
              <a:gdLst/>
              <a:ahLst/>
              <a:cxnLst/>
              <a:rect l="l" t="t" r="r" b="b"/>
              <a:pathLst>
                <a:path w="1002" h="1001"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67"/>
            <p:cNvSpPr/>
            <p:nvPr/>
          </p:nvSpPr>
          <p:spPr>
            <a:xfrm>
              <a:off x="1692758" y="2589354"/>
              <a:ext cx="36832" cy="36869"/>
            </a:xfrm>
            <a:custGeom>
              <a:avLst/>
              <a:gdLst/>
              <a:ahLst/>
              <a:cxnLst/>
              <a:rect l="l" t="t" r="r" b="b"/>
              <a:pathLst>
                <a:path w="1001"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CaixaDeTexto 5">
            <a:extLst>
              <a:ext uri="{FF2B5EF4-FFF2-40B4-BE49-F238E27FC236}">
                <a16:creationId xmlns:a16="http://schemas.microsoft.com/office/drawing/2014/main" id="{F8495C45-2DAD-50BE-05C2-E99735C0F540}"/>
              </a:ext>
            </a:extLst>
          </p:cNvPr>
          <p:cNvSpPr txBox="1"/>
          <p:nvPr/>
        </p:nvSpPr>
        <p:spPr>
          <a:xfrm>
            <a:off x="575738" y="2316422"/>
            <a:ext cx="5510212" cy="2677656"/>
          </a:xfrm>
          <a:prstGeom prst="rect">
            <a:avLst/>
          </a:prstGeom>
          <a:noFill/>
        </p:spPr>
        <p:txBody>
          <a:bodyPr wrap="square" lIns="91440" tIns="45720" rIns="91440" bIns="45720" anchor="t">
            <a:spAutoFit/>
          </a:bodyPr>
          <a:lstStyle/>
          <a:p>
            <a:pPr marL="0" indent="0"/>
            <a:r>
              <a:rPr lang="en-GB" b="1">
                <a:latin typeface="Fira Code"/>
              </a:rPr>
              <a:t>Protocols Used</a:t>
            </a:r>
            <a:r>
              <a:rPr lang="en-GB">
                <a:latin typeface="Fira Code"/>
              </a:rPr>
              <a:t>:</a:t>
            </a:r>
          </a:p>
          <a:p>
            <a:pPr marL="285750" lvl="2" indent="-285750">
              <a:buFont typeface="Courier New"/>
              <a:buChar char="o"/>
            </a:pPr>
            <a:r>
              <a:rPr lang="en-GB">
                <a:latin typeface="Fira Code"/>
              </a:rPr>
              <a:t>MQTT</a:t>
            </a:r>
          </a:p>
          <a:p>
            <a:pPr marL="0" indent="0"/>
            <a:r>
              <a:rPr lang="en-GB" b="1">
                <a:latin typeface="Fira Code"/>
              </a:rPr>
              <a:t>Security Measures:</a:t>
            </a:r>
          </a:p>
          <a:p>
            <a:pPr marL="285750" indent="-285750">
              <a:buFont typeface="Courier New" panose="020B0604020202020204" pitchFamily="34" charset="0"/>
              <a:buChar char="o"/>
            </a:pPr>
            <a:r>
              <a:rPr lang="en-GB">
                <a:latin typeface="Fira Code"/>
              </a:rPr>
              <a:t>MQTT messages are sent encrypted</a:t>
            </a:r>
          </a:p>
          <a:p>
            <a:pPr marL="0" indent="0"/>
            <a:r>
              <a:rPr lang="en-GB" b="1">
                <a:latin typeface="Fira Code"/>
              </a:rPr>
              <a:t>Challanges:</a:t>
            </a:r>
          </a:p>
          <a:p>
            <a:pPr marL="285750" indent="-285750">
              <a:buFont typeface="Courier New" panose="020B0604020202020204" pitchFamily="34" charset="0"/>
              <a:buChar char="o"/>
            </a:pPr>
            <a:r>
              <a:rPr lang="en-GB">
                <a:latin typeface="Fira Code"/>
              </a:rPr>
              <a:t>Utilize the various power modes of the board intelligently to maximize battery life and conserve power.</a:t>
            </a:r>
          </a:p>
          <a:p>
            <a:pPr marL="285750" indent="-285750">
              <a:buFont typeface="Courier New" panose="020B0604020202020204" pitchFamily="34" charset="0"/>
              <a:buChar char="o"/>
            </a:pPr>
            <a:r>
              <a:rPr lang="en-GB">
                <a:latin typeface="Fira Code"/>
              </a:rPr>
              <a:t>Employ the complex ESP-IDF framework in the project implementation.</a:t>
            </a:r>
          </a:p>
          <a:p>
            <a:pPr marL="285750" indent="-285750">
              <a:buFont typeface="Arial" panose="020B0604020202020204" pitchFamily="34" charset="0"/>
              <a:buChar char="•"/>
            </a:pPr>
            <a:endParaRPr lang="en-GB" b="1"/>
          </a:p>
          <a:p>
            <a:pPr marL="285750" indent="-285750">
              <a:buFont typeface="Arial" panose="020B0604020202020204" pitchFamily="34" charset="0"/>
              <a:buChar char="•"/>
            </a:pPr>
            <a:endParaRPr lang="en-GB" b="1"/>
          </a:p>
        </p:txBody>
      </p:sp>
      <p:pic>
        <p:nvPicPr>
          <p:cNvPr id="2" name="Imagem 1" descr="Uma imagem com logótipo&#10;&#10;Descrição gerada automaticamente">
            <a:extLst>
              <a:ext uri="{FF2B5EF4-FFF2-40B4-BE49-F238E27FC236}">
                <a16:creationId xmlns:a16="http://schemas.microsoft.com/office/drawing/2014/main" id="{A49E56D5-3E77-F6CD-BCC5-58469C04C0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8050" y="638238"/>
            <a:ext cx="1728719" cy="1790094"/>
          </a:xfrm>
          <a:prstGeom prst="rect">
            <a:avLst/>
          </a:prstGeom>
        </p:spPr>
      </p:pic>
      <p:pic>
        <p:nvPicPr>
          <p:cNvPr id="3" name="Marcador de Posição de Conteúdo 8" descr="Uma imagem com texto, eletrónica, circuito&#10;&#10;Descrição gerada automaticamente">
            <a:extLst>
              <a:ext uri="{FF2B5EF4-FFF2-40B4-BE49-F238E27FC236}">
                <a16:creationId xmlns:a16="http://schemas.microsoft.com/office/drawing/2014/main" id="{77582A38-D34C-1EC7-3B6B-1FD58AB07D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81900" y="2441738"/>
            <a:ext cx="941649" cy="2296707"/>
          </a:xfrm>
          <a:prstGeom prst="rect">
            <a:avLst/>
          </a:prstGeom>
        </p:spPr>
      </p:pic>
      <p:sp>
        <p:nvSpPr>
          <p:cNvPr id="4" name="CaixaDeTexto 3">
            <a:extLst>
              <a:ext uri="{FF2B5EF4-FFF2-40B4-BE49-F238E27FC236}">
                <a16:creationId xmlns:a16="http://schemas.microsoft.com/office/drawing/2014/main" id="{0A1DA6EE-9A01-D256-73A4-BB5083BCF70F}"/>
              </a:ext>
            </a:extLst>
          </p:cNvPr>
          <p:cNvSpPr txBox="1"/>
          <p:nvPr/>
        </p:nvSpPr>
        <p:spPr>
          <a:xfrm>
            <a:off x="8763562" y="4723941"/>
            <a:ext cx="284052" cy="307777"/>
          </a:xfrm>
          <a:prstGeom prst="rect">
            <a:avLst/>
          </a:prstGeom>
          <a:noFill/>
        </p:spPr>
        <p:txBody>
          <a:bodyPr wrap="none" rtlCol="0">
            <a:spAutoFit/>
          </a:bodyPr>
          <a:lstStyle/>
          <a:p>
            <a:r>
              <a:rPr lang="en-GB"/>
              <a:t>9</a:t>
            </a:r>
          </a:p>
        </p:txBody>
      </p:sp>
    </p:spTree>
    <p:extLst>
      <p:ext uri="{BB962C8B-B14F-4D97-AF65-F5344CB8AC3E}">
        <p14:creationId xmlns:p14="http://schemas.microsoft.com/office/powerpoint/2010/main" val="2256378313"/>
      </p:ext>
    </p:extLst>
  </p:cSld>
  <p:clrMapOvr>
    <a:masterClrMapping/>
  </p:clrMapOvr>
</p:sld>
</file>

<file path=ppt/theme/theme1.xml><?xml version="1.0" encoding="utf-8"?>
<a:theme xmlns:a="http://schemas.openxmlformats.org/drawingml/2006/main" name="Computer Science &amp; Mathematics Major for College: Software &amp; Media Applications by Slidesgo">
  <a:themeElements>
    <a:clrScheme name="Simple Light">
      <a:dk1>
        <a:srgbClr val="000000"/>
      </a:dk1>
      <a:lt1>
        <a:srgbClr val="FFFFFF"/>
      </a:lt1>
      <a:dk2>
        <a:srgbClr val="666666"/>
      </a:dk2>
      <a:lt2>
        <a:srgbClr val="FFFFFF"/>
      </a:lt2>
      <a:accent1>
        <a:srgbClr val="B7B7B7"/>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a2c6527a-f666-4139-987a-213f2a969eb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DDE86C633F0074CB450B637EA1E5E36" ma:contentTypeVersion="8" ma:contentTypeDescription="Create a new document." ma:contentTypeScope="" ma:versionID="c875e979ec62a87aaab42ab94c5c117e">
  <xsd:schema xmlns:xsd="http://www.w3.org/2001/XMLSchema" xmlns:xs="http://www.w3.org/2001/XMLSchema" xmlns:p="http://schemas.microsoft.com/office/2006/metadata/properties" xmlns:ns3="a2c6527a-f666-4139-987a-213f2a969eb7" xmlns:ns4="cf492a28-64d5-4e5f-ab49-6bce3a998881" targetNamespace="http://schemas.microsoft.com/office/2006/metadata/properties" ma:root="true" ma:fieldsID="15b06c60437323527efc2dd0a1c42f3a" ns3:_="" ns4:_="">
    <xsd:import namespace="a2c6527a-f666-4139-987a-213f2a969eb7"/>
    <xsd:import namespace="cf492a28-64d5-4e5f-ab49-6bce3a998881"/>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_activity"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2c6527a-f666-4139-987a-213f2a969eb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_activity" ma:index="1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f492a28-64d5-4e5f-ab49-6bce3a998881"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8C367ED-F74C-4C79-8C24-672AB8ED8F4C}">
  <ds:schemaRefs>
    <ds:schemaRef ds:uri="a2c6527a-f666-4139-987a-213f2a969eb7"/>
    <ds:schemaRef ds:uri="cf492a28-64d5-4e5f-ab49-6bce3a998881"/>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41E7C076-7C03-4E5A-A187-DB7F5817825A}">
  <ds:schemaRefs>
    <ds:schemaRef ds:uri="a2c6527a-f666-4139-987a-213f2a969eb7"/>
    <ds:schemaRef ds:uri="cf492a28-64d5-4e5f-ab49-6bce3a99888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9168B49-790C-4156-980E-913B9A63E16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29</Slides>
  <Notes>28</Notes>
  <HiddenSlides>0</HiddenSlide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Computer Science &amp; Mathematics Major for College: Software &amp; Media Applications by Slidesgo</vt:lpstr>
      <vt:lpstr>IoT System for pH Monitoring in Industrial Facilities Pedro Silva nº47128 &amp; Miguel Rocha nº47185  Supervised by: Professor Rui Duarte</vt:lpstr>
      <vt:lpstr>Project overview</vt:lpstr>
      <vt:lpstr>What’s the  project Idea?</vt:lpstr>
      <vt:lpstr>Solution overview</vt:lpstr>
      <vt:lpstr>SmartDoorLock-IoT</vt:lpstr>
      <vt:lpstr>Project Decisions and organization</vt:lpstr>
      <vt:lpstr>What we have done</vt:lpstr>
      <vt:lpstr>System Architecture</vt:lpstr>
      <vt:lpstr>Board – ESP32-S2</vt:lpstr>
      <vt:lpstr>Siren Diagram</vt:lpstr>
      <vt:lpstr>Backend</vt:lpstr>
      <vt:lpstr>Data Models</vt:lpstr>
      <vt:lpstr>Why do we use two different ways for data storage?</vt:lpstr>
      <vt:lpstr>Frontend – Web aplication</vt:lpstr>
      <vt:lpstr>Website Navigation Diagram</vt:lpstr>
      <vt:lpstr>Website navigation demo - HOME</vt:lpstr>
      <vt:lpstr>Website navigation demo – Sign Up</vt:lpstr>
      <vt:lpstr>Website navigation demo – Sign In</vt:lpstr>
      <vt:lpstr>Website navigation demo – Devices</vt:lpstr>
      <vt:lpstr>Website navigation demo – Add Device</vt:lpstr>
      <vt:lpstr>Website navigation demo – Add Device</vt:lpstr>
      <vt:lpstr>Website navigation demo – Add Device</vt:lpstr>
      <vt:lpstr>Website navigation demo –Device Info</vt:lpstr>
      <vt:lpstr>Website navigation demo –Device Info</vt:lpstr>
      <vt:lpstr>Website navigation demo –Device Info Filter Data</vt:lpstr>
      <vt:lpstr>Website navigation demo  –Get all the data 2019 ,PH,Temperature</vt:lpstr>
      <vt:lpstr>What's next</vt:lpstr>
      <vt:lpstr>Our Future Plans</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System for pH Monitoring in Manufacturing Facilities Pedro Silva nº47128 &amp; Miguel Rocha nº47185?</dc:title>
  <dc:creator>Pedro Silva</dc:creator>
  <cp:revision>55</cp:revision>
  <dcterms:modified xsi:type="dcterms:W3CDTF">2023-05-15T07:43:16Z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0x0101006DDE86C633F0074CB450B637EA1E5E36</vt:lpwstr>
  </property>
</Properties>
</file>