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0" r:id="rId9"/>
    <p:sldId id="258" r:id="rId10"/>
    <p:sldId id="259"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A5674-D316-4C6A-81C3-E5709E1165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163818-534A-4C3E-98D7-6EC060F88FE6}">
      <dgm:prSet/>
      <dgm:spPr/>
      <dgm:t>
        <a:bodyPr/>
        <a:lstStyle/>
        <a:p>
          <a:pPr>
            <a:lnSpc>
              <a:spcPct val="100000"/>
            </a:lnSpc>
          </a:pPr>
          <a:r>
            <a:rPr lang="en-GB"/>
            <a:t>Limited hardware programming experience</a:t>
          </a:r>
          <a:endParaRPr lang="en-US"/>
        </a:p>
      </dgm:t>
    </dgm:pt>
    <dgm:pt modelId="{3830BF09-1BE8-4824-A359-A62D369FE336}" type="parTrans" cxnId="{0F40CD2C-F8B7-4C18-8F79-F2B096BADC46}">
      <dgm:prSet/>
      <dgm:spPr/>
      <dgm:t>
        <a:bodyPr/>
        <a:lstStyle/>
        <a:p>
          <a:endParaRPr lang="en-US"/>
        </a:p>
      </dgm:t>
    </dgm:pt>
    <dgm:pt modelId="{68E47043-E565-4DD4-99CA-70EC58074C3B}" type="sibTrans" cxnId="{0F40CD2C-F8B7-4C18-8F79-F2B096BADC46}">
      <dgm:prSet/>
      <dgm:spPr/>
      <dgm:t>
        <a:bodyPr/>
        <a:lstStyle/>
        <a:p>
          <a:endParaRPr lang="en-US"/>
        </a:p>
      </dgm:t>
    </dgm:pt>
    <dgm:pt modelId="{22F17CA7-AB5B-4546-85E2-EAB9CD75E5FF}">
      <dgm:prSet/>
      <dgm:spPr/>
      <dgm:t>
        <a:bodyPr/>
        <a:lstStyle/>
        <a:p>
          <a:pPr>
            <a:lnSpc>
              <a:spcPct val="100000"/>
            </a:lnSpc>
          </a:pPr>
          <a:r>
            <a:rPr lang="en-GB"/>
            <a:t>Low experience programming MCUs</a:t>
          </a:r>
          <a:endParaRPr lang="en-US"/>
        </a:p>
      </dgm:t>
    </dgm:pt>
    <dgm:pt modelId="{86DDFD8D-A465-4BCD-B82E-C5BE713D9097}" type="parTrans" cxnId="{C9409365-1EB5-435C-9AE8-89E2143FC7A7}">
      <dgm:prSet/>
      <dgm:spPr/>
      <dgm:t>
        <a:bodyPr/>
        <a:lstStyle/>
        <a:p>
          <a:endParaRPr lang="en-US"/>
        </a:p>
      </dgm:t>
    </dgm:pt>
    <dgm:pt modelId="{5FF4AB4F-27FD-4C47-96AC-255AE407578B}" type="sibTrans" cxnId="{C9409365-1EB5-435C-9AE8-89E2143FC7A7}">
      <dgm:prSet/>
      <dgm:spPr/>
      <dgm:t>
        <a:bodyPr/>
        <a:lstStyle/>
        <a:p>
          <a:endParaRPr lang="en-US"/>
        </a:p>
      </dgm:t>
    </dgm:pt>
    <dgm:pt modelId="{6E019B62-EFF6-4831-B262-3EC8D0B425FE}">
      <dgm:prSet/>
      <dgm:spPr/>
      <dgm:t>
        <a:bodyPr/>
        <a:lstStyle/>
        <a:p>
          <a:pPr>
            <a:lnSpc>
              <a:spcPct val="100000"/>
            </a:lnSpc>
          </a:pPr>
          <a:r>
            <a:rPr lang="en-GB"/>
            <a:t>New to IoT technology and platforms</a:t>
          </a:r>
          <a:endParaRPr lang="en-US"/>
        </a:p>
      </dgm:t>
    </dgm:pt>
    <dgm:pt modelId="{3520F0CA-5505-4A8A-85F9-AAC1FBD97AB8}" type="parTrans" cxnId="{F514195D-A792-45D3-AE6E-2FB8C92672DF}">
      <dgm:prSet/>
      <dgm:spPr/>
      <dgm:t>
        <a:bodyPr/>
        <a:lstStyle/>
        <a:p>
          <a:endParaRPr lang="en-US"/>
        </a:p>
      </dgm:t>
    </dgm:pt>
    <dgm:pt modelId="{19C3DEFE-9A0B-47FA-8714-9F3A1147EEB2}" type="sibTrans" cxnId="{F514195D-A792-45D3-AE6E-2FB8C92672DF}">
      <dgm:prSet/>
      <dgm:spPr/>
      <dgm:t>
        <a:bodyPr/>
        <a:lstStyle/>
        <a:p>
          <a:endParaRPr lang="en-US"/>
        </a:p>
      </dgm:t>
    </dgm:pt>
    <dgm:pt modelId="{45F3ED34-715E-40B5-A721-D8C7CC64DEBE}">
      <dgm:prSet/>
      <dgm:spPr/>
      <dgm:t>
        <a:bodyPr/>
        <a:lstStyle/>
        <a:p>
          <a:pPr>
            <a:lnSpc>
              <a:spcPct val="100000"/>
            </a:lnSpc>
          </a:pPr>
          <a:r>
            <a:rPr lang="en-GB"/>
            <a:t>New to alternative network protocols (other than HTTP)</a:t>
          </a:r>
          <a:endParaRPr lang="en-US"/>
        </a:p>
      </dgm:t>
    </dgm:pt>
    <dgm:pt modelId="{6C991EE0-4BF8-4127-9966-1ABD20922E0C}" type="parTrans" cxnId="{107D4739-2356-475D-92FD-E9F609BC0848}">
      <dgm:prSet/>
      <dgm:spPr/>
      <dgm:t>
        <a:bodyPr/>
        <a:lstStyle/>
        <a:p>
          <a:endParaRPr lang="en-US"/>
        </a:p>
      </dgm:t>
    </dgm:pt>
    <dgm:pt modelId="{669079E6-BCB0-4542-B52F-E82066A735DB}" type="sibTrans" cxnId="{107D4739-2356-475D-92FD-E9F609BC0848}">
      <dgm:prSet/>
      <dgm:spPr/>
      <dgm:t>
        <a:bodyPr/>
        <a:lstStyle/>
        <a:p>
          <a:endParaRPr lang="en-US"/>
        </a:p>
      </dgm:t>
    </dgm:pt>
    <dgm:pt modelId="{1D790081-AF18-4C4A-B783-46918EC03124}">
      <dgm:prSet/>
      <dgm:spPr/>
      <dgm:t>
        <a:bodyPr/>
        <a:lstStyle/>
        <a:p>
          <a:pPr>
            <a:lnSpc>
              <a:spcPct val="100000"/>
            </a:lnSpc>
          </a:pPr>
          <a:r>
            <a:rPr lang="en-GB"/>
            <a:t>Hardware has to be possible to acquire in timely manner</a:t>
          </a:r>
          <a:endParaRPr lang="en-US"/>
        </a:p>
      </dgm:t>
    </dgm:pt>
    <dgm:pt modelId="{B7CCF3A1-D87C-45D2-86D4-52840FE7F8EB}" type="parTrans" cxnId="{7B07C0BA-5F2B-41ED-B33A-1ABD153E1542}">
      <dgm:prSet/>
      <dgm:spPr/>
      <dgm:t>
        <a:bodyPr/>
        <a:lstStyle/>
        <a:p>
          <a:endParaRPr lang="en-US"/>
        </a:p>
      </dgm:t>
    </dgm:pt>
    <dgm:pt modelId="{7E7B6DB6-0B73-4872-A153-C1825E08165A}" type="sibTrans" cxnId="{7B07C0BA-5F2B-41ED-B33A-1ABD153E1542}">
      <dgm:prSet/>
      <dgm:spPr/>
      <dgm:t>
        <a:bodyPr/>
        <a:lstStyle/>
        <a:p>
          <a:endParaRPr lang="en-US"/>
        </a:p>
      </dgm:t>
    </dgm:pt>
    <dgm:pt modelId="{D4518EFB-5FD0-4C99-97A8-9B8A4104C9D2}" type="pres">
      <dgm:prSet presAssocID="{FDDA5674-D316-4C6A-81C3-E5709E1165F1}" presName="root" presStyleCnt="0">
        <dgm:presLayoutVars>
          <dgm:dir/>
          <dgm:resizeHandles val="exact"/>
        </dgm:presLayoutVars>
      </dgm:prSet>
      <dgm:spPr/>
    </dgm:pt>
    <dgm:pt modelId="{9061CEFB-E252-4A94-A44B-9E8DD896C12D}" type="pres">
      <dgm:prSet presAssocID="{22163818-534A-4C3E-98D7-6EC060F88FE6}" presName="compNode" presStyleCnt="0"/>
      <dgm:spPr/>
    </dgm:pt>
    <dgm:pt modelId="{E23713E3-6FF4-4F26-B509-1378193C3CB5}" type="pres">
      <dgm:prSet presAssocID="{22163818-534A-4C3E-98D7-6EC060F88F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ador"/>
        </a:ext>
      </dgm:extLst>
    </dgm:pt>
    <dgm:pt modelId="{915E2C78-4D33-4ACE-994E-A906AC273F47}" type="pres">
      <dgm:prSet presAssocID="{22163818-534A-4C3E-98D7-6EC060F88FE6}" presName="spaceRect" presStyleCnt="0"/>
      <dgm:spPr/>
    </dgm:pt>
    <dgm:pt modelId="{363BE2F7-7A13-4066-8A90-E6A86B367304}" type="pres">
      <dgm:prSet presAssocID="{22163818-534A-4C3E-98D7-6EC060F88FE6}" presName="textRect" presStyleLbl="revTx" presStyleIdx="0" presStyleCnt="5">
        <dgm:presLayoutVars>
          <dgm:chMax val="1"/>
          <dgm:chPref val="1"/>
        </dgm:presLayoutVars>
      </dgm:prSet>
      <dgm:spPr/>
    </dgm:pt>
    <dgm:pt modelId="{87AA48FD-5E0D-470C-9DBD-3ED7E6C0E983}" type="pres">
      <dgm:prSet presAssocID="{68E47043-E565-4DD4-99CA-70EC58074C3B}" presName="sibTrans" presStyleCnt="0"/>
      <dgm:spPr/>
    </dgm:pt>
    <dgm:pt modelId="{4F57FC5A-9E1E-4A04-9E82-9D9FFBFD4134}" type="pres">
      <dgm:prSet presAssocID="{22F17CA7-AB5B-4546-85E2-EAB9CD75E5FF}" presName="compNode" presStyleCnt="0"/>
      <dgm:spPr/>
    </dgm:pt>
    <dgm:pt modelId="{535BD5A8-FF15-431B-9463-5E93922F2E36}" type="pres">
      <dgm:prSet presAssocID="{22F17CA7-AB5B-4546-85E2-EAB9CD75E5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d Face with No Fill"/>
        </a:ext>
      </dgm:extLst>
    </dgm:pt>
    <dgm:pt modelId="{6399FB3F-E133-4F86-91C8-C937B7816D45}" type="pres">
      <dgm:prSet presAssocID="{22F17CA7-AB5B-4546-85E2-EAB9CD75E5FF}" presName="spaceRect" presStyleCnt="0"/>
      <dgm:spPr/>
    </dgm:pt>
    <dgm:pt modelId="{67CCF819-F78D-4E1F-9122-083DFDB307EC}" type="pres">
      <dgm:prSet presAssocID="{22F17CA7-AB5B-4546-85E2-EAB9CD75E5FF}" presName="textRect" presStyleLbl="revTx" presStyleIdx="1" presStyleCnt="5">
        <dgm:presLayoutVars>
          <dgm:chMax val="1"/>
          <dgm:chPref val="1"/>
        </dgm:presLayoutVars>
      </dgm:prSet>
      <dgm:spPr/>
    </dgm:pt>
    <dgm:pt modelId="{331D4536-C5B5-45DC-B7E2-3AAB91B68A37}" type="pres">
      <dgm:prSet presAssocID="{5FF4AB4F-27FD-4C47-96AC-255AE407578B}" presName="sibTrans" presStyleCnt="0"/>
      <dgm:spPr/>
    </dgm:pt>
    <dgm:pt modelId="{82046D06-FAAB-475C-BC91-62143E84B95D}" type="pres">
      <dgm:prSet presAssocID="{6E019B62-EFF6-4831-B262-3EC8D0B425FE}" presName="compNode" presStyleCnt="0"/>
      <dgm:spPr/>
    </dgm:pt>
    <dgm:pt modelId="{8AE01000-E953-4078-A875-CE512B92E91E}" type="pres">
      <dgm:prSet presAssocID="{6E019B62-EFF6-4831-B262-3EC8D0B425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E343010F-DE4E-4F50-9C51-AE7D8363C41E}" type="pres">
      <dgm:prSet presAssocID="{6E019B62-EFF6-4831-B262-3EC8D0B425FE}" presName="spaceRect" presStyleCnt="0"/>
      <dgm:spPr/>
    </dgm:pt>
    <dgm:pt modelId="{23FE57E7-F5DF-4F3C-8730-E65E79FA4821}" type="pres">
      <dgm:prSet presAssocID="{6E019B62-EFF6-4831-B262-3EC8D0B425FE}" presName="textRect" presStyleLbl="revTx" presStyleIdx="2" presStyleCnt="5">
        <dgm:presLayoutVars>
          <dgm:chMax val="1"/>
          <dgm:chPref val="1"/>
        </dgm:presLayoutVars>
      </dgm:prSet>
      <dgm:spPr/>
    </dgm:pt>
    <dgm:pt modelId="{69C9160F-3181-4D9D-B0FC-3483A1E55DF2}" type="pres">
      <dgm:prSet presAssocID="{19C3DEFE-9A0B-47FA-8714-9F3A1147EEB2}" presName="sibTrans" presStyleCnt="0"/>
      <dgm:spPr/>
    </dgm:pt>
    <dgm:pt modelId="{8B28CDA5-FA72-4D52-8485-6C37066F7C09}" type="pres">
      <dgm:prSet presAssocID="{45F3ED34-715E-40B5-A721-D8C7CC64DEBE}" presName="compNode" presStyleCnt="0"/>
      <dgm:spPr/>
    </dgm:pt>
    <dgm:pt modelId="{2912DC9E-478C-4827-A166-5FF263D86E3D}" type="pres">
      <dgm:prSet presAssocID="{45F3ED34-715E-40B5-A721-D8C7CC64DE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ador"/>
        </a:ext>
      </dgm:extLst>
    </dgm:pt>
    <dgm:pt modelId="{BCC1C294-32F8-4D56-A3A3-95BB8CB5100B}" type="pres">
      <dgm:prSet presAssocID="{45F3ED34-715E-40B5-A721-D8C7CC64DEBE}" presName="spaceRect" presStyleCnt="0"/>
      <dgm:spPr/>
    </dgm:pt>
    <dgm:pt modelId="{F497753A-9844-46E8-957C-864E709C5077}" type="pres">
      <dgm:prSet presAssocID="{45F3ED34-715E-40B5-A721-D8C7CC64DEBE}" presName="textRect" presStyleLbl="revTx" presStyleIdx="3" presStyleCnt="5">
        <dgm:presLayoutVars>
          <dgm:chMax val="1"/>
          <dgm:chPref val="1"/>
        </dgm:presLayoutVars>
      </dgm:prSet>
      <dgm:spPr/>
    </dgm:pt>
    <dgm:pt modelId="{27BEFDA3-53B3-40F3-B1F4-B45AEC093BA9}" type="pres">
      <dgm:prSet presAssocID="{669079E6-BCB0-4542-B52F-E82066A735DB}" presName="sibTrans" presStyleCnt="0"/>
      <dgm:spPr/>
    </dgm:pt>
    <dgm:pt modelId="{B123FCFC-88B5-4DBE-B3ED-C1654A1C97A2}" type="pres">
      <dgm:prSet presAssocID="{1D790081-AF18-4C4A-B783-46918EC03124}" presName="compNode" presStyleCnt="0"/>
      <dgm:spPr/>
    </dgm:pt>
    <dgm:pt modelId="{362C5EDF-C773-485B-B073-F410E3C7D66E}" type="pres">
      <dgm:prSet presAssocID="{1D790081-AF18-4C4A-B783-46918EC031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ronómetro"/>
        </a:ext>
      </dgm:extLst>
    </dgm:pt>
    <dgm:pt modelId="{A35E7DA0-0DB7-4B57-BA25-0B5E49FD07DF}" type="pres">
      <dgm:prSet presAssocID="{1D790081-AF18-4C4A-B783-46918EC03124}" presName="spaceRect" presStyleCnt="0"/>
      <dgm:spPr/>
    </dgm:pt>
    <dgm:pt modelId="{A3C0C1AE-83A6-4385-8D79-56F451C0FA13}" type="pres">
      <dgm:prSet presAssocID="{1D790081-AF18-4C4A-B783-46918EC03124}" presName="textRect" presStyleLbl="revTx" presStyleIdx="4" presStyleCnt="5">
        <dgm:presLayoutVars>
          <dgm:chMax val="1"/>
          <dgm:chPref val="1"/>
        </dgm:presLayoutVars>
      </dgm:prSet>
      <dgm:spPr/>
    </dgm:pt>
  </dgm:ptLst>
  <dgm:cxnLst>
    <dgm:cxn modelId="{A0538113-8604-446A-A41A-D129DDF51D54}" type="presOf" srcId="{1D790081-AF18-4C4A-B783-46918EC03124}" destId="{A3C0C1AE-83A6-4385-8D79-56F451C0FA13}" srcOrd="0" destOrd="0" presId="urn:microsoft.com/office/officeart/2018/2/layout/IconLabelList"/>
    <dgm:cxn modelId="{0F40CD2C-F8B7-4C18-8F79-F2B096BADC46}" srcId="{FDDA5674-D316-4C6A-81C3-E5709E1165F1}" destId="{22163818-534A-4C3E-98D7-6EC060F88FE6}" srcOrd="0" destOrd="0" parTransId="{3830BF09-1BE8-4824-A359-A62D369FE336}" sibTransId="{68E47043-E565-4DD4-99CA-70EC58074C3B}"/>
    <dgm:cxn modelId="{107D4739-2356-475D-92FD-E9F609BC0848}" srcId="{FDDA5674-D316-4C6A-81C3-E5709E1165F1}" destId="{45F3ED34-715E-40B5-A721-D8C7CC64DEBE}" srcOrd="3" destOrd="0" parTransId="{6C991EE0-4BF8-4127-9966-1ABD20922E0C}" sibTransId="{669079E6-BCB0-4542-B52F-E82066A735DB}"/>
    <dgm:cxn modelId="{F514195D-A792-45D3-AE6E-2FB8C92672DF}" srcId="{FDDA5674-D316-4C6A-81C3-E5709E1165F1}" destId="{6E019B62-EFF6-4831-B262-3EC8D0B425FE}" srcOrd="2" destOrd="0" parTransId="{3520F0CA-5505-4A8A-85F9-AAC1FBD97AB8}" sibTransId="{19C3DEFE-9A0B-47FA-8714-9F3A1147EEB2}"/>
    <dgm:cxn modelId="{C9409365-1EB5-435C-9AE8-89E2143FC7A7}" srcId="{FDDA5674-D316-4C6A-81C3-E5709E1165F1}" destId="{22F17CA7-AB5B-4546-85E2-EAB9CD75E5FF}" srcOrd="1" destOrd="0" parTransId="{86DDFD8D-A465-4BCD-B82E-C5BE713D9097}" sibTransId="{5FF4AB4F-27FD-4C47-96AC-255AE407578B}"/>
    <dgm:cxn modelId="{81C47F69-7C6C-4AF8-86A4-F5A7570C3393}" type="presOf" srcId="{6E019B62-EFF6-4831-B262-3EC8D0B425FE}" destId="{23FE57E7-F5DF-4F3C-8730-E65E79FA4821}" srcOrd="0" destOrd="0" presId="urn:microsoft.com/office/officeart/2018/2/layout/IconLabelList"/>
    <dgm:cxn modelId="{E2995457-6C8E-4D44-B2FE-87946FBEBAA4}" type="presOf" srcId="{FDDA5674-D316-4C6A-81C3-E5709E1165F1}" destId="{D4518EFB-5FD0-4C99-97A8-9B8A4104C9D2}" srcOrd="0" destOrd="0" presId="urn:microsoft.com/office/officeart/2018/2/layout/IconLabelList"/>
    <dgm:cxn modelId="{03063B87-6C90-43EC-9831-9344424ECFFE}" type="presOf" srcId="{45F3ED34-715E-40B5-A721-D8C7CC64DEBE}" destId="{F497753A-9844-46E8-957C-864E709C5077}" srcOrd="0" destOrd="0" presId="urn:microsoft.com/office/officeart/2018/2/layout/IconLabelList"/>
    <dgm:cxn modelId="{56DCC9A8-7580-429C-9F01-60BE3F0393C9}" type="presOf" srcId="{22F17CA7-AB5B-4546-85E2-EAB9CD75E5FF}" destId="{67CCF819-F78D-4E1F-9122-083DFDB307EC}" srcOrd="0" destOrd="0" presId="urn:microsoft.com/office/officeart/2018/2/layout/IconLabelList"/>
    <dgm:cxn modelId="{C0B3A8B9-2528-4FC5-900F-05737B2DEB7B}" type="presOf" srcId="{22163818-534A-4C3E-98D7-6EC060F88FE6}" destId="{363BE2F7-7A13-4066-8A90-E6A86B367304}" srcOrd="0" destOrd="0" presId="urn:microsoft.com/office/officeart/2018/2/layout/IconLabelList"/>
    <dgm:cxn modelId="{7B07C0BA-5F2B-41ED-B33A-1ABD153E1542}" srcId="{FDDA5674-D316-4C6A-81C3-E5709E1165F1}" destId="{1D790081-AF18-4C4A-B783-46918EC03124}" srcOrd="4" destOrd="0" parTransId="{B7CCF3A1-D87C-45D2-86D4-52840FE7F8EB}" sibTransId="{7E7B6DB6-0B73-4872-A153-C1825E08165A}"/>
    <dgm:cxn modelId="{682A1FFB-EF8B-4339-8A1D-EC7554C96384}" type="presParOf" srcId="{D4518EFB-5FD0-4C99-97A8-9B8A4104C9D2}" destId="{9061CEFB-E252-4A94-A44B-9E8DD896C12D}" srcOrd="0" destOrd="0" presId="urn:microsoft.com/office/officeart/2018/2/layout/IconLabelList"/>
    <dgm:cxn modelId="{75F6BC8F-CA62-4A9A-9D24-6378B67397B9}" type="presParOf" srcId="{9061CEFB-E252-4A94-A44B-9E8DD896C12D}" destId="{E23713E3-6FF4-4F26-B509-1378193C3CB5}" srcOrd="0" destOrd="0" presId="urn:microsoft.com/office/officeart/2018/2/layout/IconLabelList"/>
    <dgm:cxn modelId="{432576DB-E532-4834-A092-01638CF50738}" type="presParOf" srcId="{9061CEFB-E252-4A94-A44B-9E8DD896C12D}" destId="{915E2C78-4D33-4ACE-994E-A906AC273F47}" srcOrd="1" destOrd="0" presId="urn:microsoft.com/office/officeart/2018/2/layout/IconLabelList"/>
    <dgm:cxn modelId="{BECDF8C6-ABA1-47B2-86CC-BB56F164D182}" type="presParOf" srcId="{9061CEFB-E252-4A94-A44B-9E8DD896C12D}" destId="{363BE2F7-7A13-4066-8A90-E6A86B367304}" srcOrd="2" destOrd="0" presId="urn:microsoft.com/office/officeart/2018/2/layout/IconLabelList"/>
    <dgm:cxn modelId="{ECE5A6E1-563D-421F-96BB-64F3B3466D08}" type="presParOf" srcId="{D4518EFB-5FD0-4C99-97A8-9B8A4104C9D2}" destId="{87AA48FD-5E0D-470C-9DBD-3ED7E6C0E983}" srcOrd="1" destOrd="0" presId="urn:microsoft.com/office/officeart/2018/2/layout/IconLabelList"/>
    <dgm:cxn modelId="{7E0B2826-7284-410D-819D-1E5F00B81848}" type="presParOf" srcId="{D4518EFB-5FD0-4C99-97A8-9B8A4104C9D2}" destId="{4F57FC5A-9E1E-4A04-9E82-9D9FFBFD4134}" srcOrd="2" destOrd="0" presId="urn:microsoft.com/office/officeart/2018/2/layout/IconLabelList"/>
    <dgm:cxn modelId="{A790E0E9-7E97-406B-A483-8DEBF277FFFA}" type="presParOf" srcId="{4F57FC5A-9E1E-4A04-9E82-9D9FFBFD4134}" destId="{535BD5A8-FF15-431B-9463-5E93922F2E36}" srcOrd="0" destOrd="0" presId="urn:microsoft.com/office/officeart/2018/2/layout/IconLabelList"/>
    <dgm:cxn modelId="{DAA1E4B3-8BB2-4D49-B1C5-53844DAFFD99}" type="presParOf" srcId="{4F57FC5A-9E1E-4A04-9E82-9D9FFBFD4134}" destId="{6399FB3F-E133-4F86-91C8-C937B7816D45}" srcOrd="1" destOrd="0" presId="urn:microsoft.com/office/officeart/2018/2/layout/IconLabelList"/>
    <dgm:cxn modelId="{136A7B11-1C5C-4FD6-9A47-C0F887E49D7B}" type="presParOf" srcId="{4F57FC5A-9E1E-4A04-9E82-9D9FFBFD4134}" destId="{67CCF819-F78D-4E1F-9122-083DFDB307EC}" srcOrd="2" destOrd="0" presId="urn:microsoft.com/office/officeart/2018/2/layout/IconLabelList"/>
    <dgm:cxn modelId="{E78CFE81-0894-4CE6-ADF7-89F821396B28}" type="presParOf" srcId="{D4518EFB-5FD0-4C99-97A8-9B8A4104C9D2}" destId="{331D4536-C5B5-45DC-B7E2-3AAB91B68A37}" srcOrd="3" destOrd="0" presId="urn:microsoft.com/office/officeart/2018/2/layout/IconLabelList"/>
    <dgm:cxn modelId="{25213C08-6875-4D60-B5ED-B92FD2BF6D03}" type="presParOf" srcId="{D4518EFB-5FD0-4C99-97A8-9B8A4104C9D2}" destId="{82046D06-FAAB-475C-BC91-62143E84B95D}" srcOrd="4" destOrd="0" presId="urn:microsoft.com/office/officeart/2018/2/layout/IconLabelList"/>
    <dgm:cxn modelId="{2FA0CD63-2F55-4F2B-9134-4ED2A09D2A06}" type="presParOf" srcId="{82046D06-FAAB-475C-BC91-62143E84B95D}" destId="{8AE01000-E953-4078-A875-CE512B92E91E}" srcOrd="0" destOrd="0" presId="urn:microsoft.com/office/officeart/2018/2/layout/IconLabelList"/>
    <dgm:cxn modelId="{723FFCE8-6E27-41FC-ADAD-F1F1B0A19B60}" type="presParOf" srcId="{82046D06-FAAB-475C-BC91-62143E84B95D}" destId="{E343010F-DE4E-4F50-9C51-AE7D8363C41E}" srcOrd="1" destOrd="0" presId="urn:microsoft.com/office/officeart/2018/2/layout/IconLabelList"/>
    <dgm:cxn modelId="{D6E3ACD6-CF35-4580-AC3B-A13AF98766EE}" type="presParOf" srcId="{82046D06-FAAB-475C-BC91-62143E84B95D}" destId="{23FE57E7-F5DF-4F3C-8730-E65E79FA4821}" srcOrd="2" destOrd="0" presId="urn:microsoft.com/office/officeart/2018/2/layout/IconLabelList"/>
    <dgm:cxn modelId="{493FE3C0-3099-48E7-8683-7E4E48D349B5}" type="presParOf" srcId="{D4518EFB-5FD0-4C99-97A8-9B8A4104C9D2}" destId="{69C9160F-3181-4D9D-B0FC-3483A1E55DF2}" srcOrd="5" destOrd="0" presId="urn:microsoft.com/office/officeart/2018/2/layout/IconLabelList"/>
    <dgm:cxn modelId="{519B01B1-3CE4-4664-97D1-B4C365B7BFFA}" type="presParOf" srcId="{D4518EFB-5FD0-4C99-97A8-9B8A4104C9D2}" destId="{8B28CDA5-FA72-4D52-8485-6C37066F7C09}" srcOrd="6" destOrd="0" presId="urn:microsoft.com/office/officeart/2018/2/layout/IconLabelList"/>
    <dgm:cxn modelId="{8ADEF53B-46DF-4DFA-A168-132ADDF4866E}" type="presParOf" srcId="{8B28CDA5-FA72-4D52-8485-6C37066F7C09}" destId="{2912DC9E-478C-4827-A166-5FF263D86E3D}" srcOrd="0" destOrd="0" presId="urn:microsoft.com/office/officeart/2018/2/layout/IconLabelList"/>
    <dgm:cxn modelId="{AC97607F-E871-486C-9066-7E06EBF8B781}" type="presParOf" srcId="{8B28CDA5-FA72-4D52-8485-6C37066F7C09}" destId="{BCC1C294-32F8-4D56-A3A3-95BB8CB5100B}" srcOrd="1" destOrd="0" presId="urn:microsoft.com/office/officeart/2018/2/layout/IconLabelList"/>
    <dgm:cxn modelId="{165B1D19-5E69-4503-9CC0-5E7696AFA718}" type="presParOf" srcId="{8B28CDA5-FA72-4D52-8485-6C37066F7C09}" destId="{F497753A-9844-46E8-957C-864E709C5077}" srcOrd="2" destOrd="0" presId="urn:microsoft.com/office/officeart/2018/2/layout/IconLabelList"/>
    <dgm:cxn modelId="{16BF4DAC-3F66-4D5E-A26E-FECA56742C47}" type="presParOf" srcId="{D4518EFB-5FD0-4C99-97A8-9B8A4104C9D2}" destId="{27BEFDA3-53B3-40F3-B1F4-B45AEC093BA9}" srcOrd="7" destOrd="0" presId="urn:microsoft.com/office/officeart/2018/2/layout/IconLabelList"/>
    <dgm:cxn modelId="{105B3309-B5AA-4CFC-B338-AA80541B6B25}" type="presParOf" srcId="{D4518EFB-5FD0-4C99-97A8-9B8A4104C9D2}" destId="{B123FCFC-88B5-4DBE-B3ED-C1654A1C97A2}" srcOrd="8" destOrd="0" presId="urn:microsoft.com/office/officeart/2018/2/layout/IconLabelList"/>
    <dgm:cxn modelId="{9CA2DBCF-8DEF-4096-9C49-66558D3C8B26}" type="presParOf" srcId="{B123FCFC-88B5-4DBE-B3ED-C1654A1C97A2}" destId="{362C5EDF-C773-485B-B073-F410E3C7D66E}" srcOrd="0" destOrd="0" presId="urn:microsoft.com/office/officeart/2018/2/layout/IconLabelList"/>
    <dgm:cxn modelId="{B299223A-C0A2-47C2-ABD1-60A5D3D4E4AD}" type="presParOf" srcId="{B123FCFC-88B5-4DBE-B3ED-C1654A1C97A2}" destId="{A35E7DA0-0DB7-4B57-BA25-0B5E49FD07DF}" srcOrd="1" destOrd="0" presId="urn:microsoft.com/office/officeart/2018/2/layout/IconLabelList"/>
    <dgm:cxn modelId="{9858E903-BA17-4A5F-AA1B-697AFA86FCBF}" type="presParOf" srcId="{B123FCFC-88B5-4DBE-B3ED-C1654A1C97A2}" destId="{A3C0C1AE-83A6-4385-8D79-56F451C0FA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C79F6-BF9F-483A-AE37-B05AB8943D0A}"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AE932D85-AAB7-4BA7-93F8-FC9ED6CFBC54}">
      <dgm:prSet/>
      <dgm:spPr/>
      <dgm:t>
        <a:bodyPr/>
        <a:lstStyle/>
        <a:p>
          <a:pPr>
            <a:defRPr b="1"/>
          </a:pPr>
          <a:r>
            <a:rPr lang="en-US"/>
            <a:t>20 Mar. 2023</a:t>
          </a:r>
        </a:p>
      </dgm:t>
    </dgm:pt>
    <dgm:pt modelId="{D7370CF6-E6EC-47AC-9059-027DC6D1DA11}" type="parTrans" cxnId="{3D0011B5-EF07-4EEE-A7C2-F9754C512079}">
      <dgm:prSet/>
      <dgm:spPr/>
      <dgm:t>
        <a:bodyPr/>
        <a:lstStyle/>
        <a:p>
          <a:endParaRPr lang="en-US"/>
        </a:p>
      </dgm:t>
    </dgm:pt>
    <dgm:pt modelId="{C48099E4-5AE4-4453-8EE2-965CE4DEF131}" type="sibTrans" cxnId="{3D0011B5-EF07-4EEE-A7C2-F9754C512079}">
      <dgm:prSet/>
      <dgm:spPr/>
      <dgm:t>
        <a:bodyPr/>
        <a:lstStyle/>
        <a:p>
          <a:endParaRPr lang="en-US"/>
        </a:p>
      </dgm:t>
    </dgm:pt>
    <dgm:pt modelId="{F459DB36-7859-4EB1-94ED-19816C82C775}">
      <dgm:prSet/>
      <dgm:spPr/>
      <dgm:t>
        <a:bodyPr/>
        <a:lstStyle/>
        <a:p>
          <a:r>
            <a:rPr lang="en-US"/>
            <a:t>Project Proposal</a:t>
          </a:r>
        </a:p>
      </dgm:t>
    </dgm:pt>
    <dgm:pt modelId="{B7781137-18C7-43E5-B1BD-AAC2AA7DA1FD}" type="parTrans" cxnId="{67842E28-0F62-4857-89C4-A73771624E10}">
      <dgm:prSet/>
      <dgm:spPr/>
      <dgm:t>
        <a:bodyPr/>
        <a:lstStyle/>
        <a:p>
          <a:endParaRPr lang="en-US"/>
        </a:p>
      </dgm:t>
    </dgm:pt>
    <dgm:pt modelId="{530010FE-6321-4B91-8912-30640DAFE62C}" type="sibTrans" cxnId="{67842E28-0F62-4857-89C4-A73771624E10}">
      <dgm:prSet/>
      <dgm:spPr/>
      <dgm:t>
        <a:bodyPr/>
        <a:lstStyle/>
        <a:p>
          <a:endParaRPr lang="en-US"/>
        </a:p>
      </dgm:t>
    </dgm:pt>
    <dgm:pt modelId="{6EDFF717-F810-4D51-8DE5-CBB6D95866B3}">
      <dgm:prSet/>
      <dgm:spPr/>
      <dgm:t>
        <a:bodyPr/>
        <a:lstStyle/>
        <a:p>
          <a:pPr>
            <a:defRPr b="1"/>
          </a:pPr>
          <a:r>
            <a:rPr lang="en-US"/>
            <a:t>24 Apr. 2023</a:t>
          </a:r>
        </a:p>
      </dgm:t>
    </dgm:pt>
    <dgm:pt modelId="{363C71C9-BED7-41FA-B5C4-44F6694D5241}" type="parTrans" cxnId="{A4E42AD3-3002-4F71-9E50-8323AE89ECD5}">
      <dgm:prSet/>
      <dgm:spPr/>
      <dgm:t>
        <a:bodyPr/>
        <a:lstStyle/>
        <a:p>
          <a:endParaRPr lang="en-US"/>
        </a:p>
      </dgm:t>
    </dgm:pt>
    <dgm:pt modelId="{2AE42168-B1D3-4070-9F76-B5061829A45F}" type="sibTrans" cxnId="{A4E42AD3-3002-4F71-9E50-8323AE89ECD5}">
      <dgm:prSet/>
      <dgm:spPr/>
      <dgm:t>
        <a:bodyPr/>
        <a:lstStyle/>
        <a:p>
          <a:endParaRPr lang="en-US"/>
        </a:p>
      </dgm:t>
    </dgm:pt>
    <dgm:pt modelId="{71431862-8F41-4931-B305-B611E7ECB06E}">
      <dgm:prSet/>
      <dgm:spPr/>
      <dgm:t>
        <a:bodyPr/>
        <a:lstStyle/>
        <a:p>
          <a:r>
            <a:rPr lang="en-US"/>
            <a:t>Progress presentation</a:t>
          </a:r>
        </a:p>
      </dgm:t>
    </dgm:pt>
    <dgm:pt modelId="{9237EBD5-5573-4850-9185-10827BC56663}" type="parTrans" cxnId="{1476B2DD-A816-4296-B6DA-C93EC9FF0253}">
      <dgm:prSet/>
      <dgm:spPr/>
      <dgm:t>
        <a:bodyPr/>
        <a:lstStyle/>
        <a:p>
          <a:endParaRPr lang="en-US"/>
        </a:p>
      </dgm:t>
    </dgm:pt>
    <dgm:pt modelId="{7583D59E-EA18-4DE5-96C1-B0F03AAE96E8}" type="sibTrans" cxnId="{1476B2DD-A816-4296-B6DA-C93EC9FF0253}">
      <dgm:prSet/>
      <dgm:spPr/>
      <dgm:t>
        <a:bodyPr/>
        <a:lstStyle/>
        <a:p>
          <a:endParaRPr lang="en-US"/>
        </a:p>
      </dgm:t>
    </dgm:pt>
    <dgm:pt modelId="{451D0F05-E9A8-48A0-869D-05AF15113BDA}">
      <dgm:prSet/>
      <dgm:spPr/>
      <dgm:t>
        <a:bodyPr/>
        <a:lstStyle/>
        <a:p>
          <a:pPr>
            <a:defRPr b="1"/>
          </a:pPr>
          <a:r>
            <a:rPr lang="en-US"/>
            <a:t>5 June 2023</a:t>
          </a:r>
        </a:p>
      </dgm:t>
    </dgm:pt>
    <dgm:pt modelId="{BFE9A860-53C0-4FF6-836C-18169F97F893}" type="parTrans" cxnId="{494B335A-F67A-450C-892D-2C8B260CF0F1}">
      <dgm:prSet/>
      <dgm:spPr/>
      <dgm:t>
        <a:bodyPr/>
        <a:lstStyle/>
        <a:p>
          <a:endParaRPr lang="en-US"/>
        </a:p>
      </dgm:t>
    </dgm:pt>
    <dgm:pt modelId="{24ACDF12-A73E-4FBC-99C6-FD64F5FF7010}" type="sibTrans" cxnId="{494B335A-F67A-450C-892D-2C8B260CF0F1}">
      <dgm:prSet/>
      <dgm:spPr/>
      <dgm:t>
        <a:bodyPr/>
        <a:lstStyle/>
        <a:p>
          <a:endParaRPr lang="en-US"/>
        </a:p>
      </dgm:t>
    </dgm:pt>
    <dgm:pt modelId="{4B009ACA-38D6-4BC6-BC1B-7BC6C2573A4F}">
      <dgm:prSet/>
      <dgm:spPr/>
      <dgm:t>
        <a:bodyPr/>
        <a:lstStyle/>
        <a:p>
          <a:r>
            <a:rPr lang="en-US"/>
            <a:t>Beta version (report, poster, and organization)</a:t>
          </a:r>
        </a:p>
      </dgm:t>
    </dgm:pt>
    <dgm:pt modelId="{1C506935-8EB9-44BC-B69F-F00D0B949624}" type="parTrans" cxnId="{D8EC52B3-A9CE-4648-8D28-B267A1AA704D}">
      <dgm:prSet/>
      <dgm:spPr/>
      <dgm:t>
        <a:bodyPr/>
        <a:lstStyle/>
        <a:p>
          <a:endParaRPr lang="en-US"/>
        </a:p>
      </dgm:t>
    </dgm:pt>
    <dgm:pt modelId="{A03AEBC8-C920-4485-9617-96C1B94980C0}" type="sibTrans" cxnId="{D8EC52B3-A9CE-4648-8D28-B267A1AA704D}">
      <dgm:prSet/>
      <dgm:spPr/>
      <dgm:t>
        <a:bodyPr/>
        <a:lstStyle/>
        <a:p>
          <a:endParaRPr lang="en-US"/>
        </a:p>
      </dgm:t>
    </dgm:pt>
    <dgm:pt modelId="{D2A52DDF-4E5A-4010-B68A-DF8E51D85C19}">
      <dgm:prSet/>
      <dgm:spPr/>
      <dgm:t>
        <a:bodyPr/>
        <a:lstStyle/>
        <a:p>
          <a:pPr>
            <a:defRPr b="1"/>
          </a:pPr>
          <a:r>
            <a:rPr lang="en-US"/>
            <a:t>10 July 2023</a:t>
          </a:r>
        </a:p>
      </dgm:t>
    </dgm:pt>
    <dgm:pt modelId="{6776DEDD-0A2F-4C9D-AE2E-C1F66DCD69D1}" type="parTrans" cxnId="{A46C0DC3-1F5C-4EA4-9C60-6D05BF252975}">
      <dgm:prSet/>
      <dgm:spPr/>
      <dgm:t>
        <a:bodyPr/>
        <a:lstStyle/>
        <a:p>
          <a:endParaRPr lang="en-US"/>
        </a:p>
      </dgm:t>
    </dgm:pt>
    <dgm:pt modelId="{07BEF039-DF4B-453D-8BCC-D8E1226DF604}" type="sibTrans" cxnId="{A46C0DC3-1F5C-4EA4-9C60-6D05BF252975}">
      <dgm:prSet/>
      <dgm:spPr/>
      <dgm:t>
        <a:bodyPr/>
        <a:lstStyle/>
        <a:p>
          <a:endParaRPr lang="en-US"/>
        </a:p>
      </dgm:t>
    </dgm:pt>
    <dgm:pt modelId="{9B90571A-28B2-404F-B163-3A0B12B817FE}">
      <dgm:prSet/>
      <dgm:spPr/>
      <dgm:t>
        <a:bodyPr/>
        <a:lstStyle/>
        <a:p>
          <a:r>
            <a:rPr lang="en-US"/>
            <a:t>Final version (Academic Calendar 2022/2023)</a:t>
          </a:r>
        </a:p>
      </dgm:t>
    </dgm:pt>
    <dgm:pt modelId="{61AED99F-6D01-43AD-93DC-3F957488A932}" type="parTrans" cxnId="{01544D92-1AA2-4A45-9104-C9164DC66E65}">
      <dgm:prSet/>
      <dgm:spPr/>
      <dgm:t>
        <a:bodyPr/>
        <a:lstStyle/>
        <a:p>
          <a:endParaRPr lang="en-US"/>
        </a:p>
      </dgm:t>
    </dgm:pt>
    <dgm:pt modelId="{9304FFDC-3B76-43B3-9E43-3E0C488CE9CF}" type="sibTrans" cxnId="{01544D92-1AA2-4A45-9104-C9164DC66E65}">
      <dgm:prSet/>
      <dgm:spPr/>
      <dgm:t>
        <a:bodyPr/>
        <a:lstStyle/>
        <a:p>
          <a:endParaRPr lang="en-US"/>
        </a:p>
      </dgm:t>
    </dgm:pt>
    <dgm:pt modelId="{2CB91D84-3BC6-438D-9778-625A2722B621}" type="pres">
      <dgm:prSet presAssocID="{FDCC79F6-BF9F-483A-AE37-B05AB8943D0A}" presName="root" presStyleCnt="0">
        <dgm:presLayoutVars>
          <dgm:chMax/>
          <dgm:chPref/>
          <dgm:animLvl val="lvl"/>
        </dgm:presLayoutVars>
      </dgm:prSet>
      <dgm:spPr/>
    </dgm:pt>
    <dgm:pt modelId="{979658FC-5931-47DD-B070-4C470B0A76C8}" type="pres">
      <dgm:prSet presAssocID="{FDCC79F6-BF9F-483A-AE37-B05AB8943D0A}"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8BA8BF39-5142-4FB7-92CE-77265E9BB4DD}" type="pres">
      <dgm:prSet presAssocID="{FDCC79F6-BF9F-483A-AE37-B05AB8943D0A}" presName="nodes" presStyleCnt="0">
        <dgm:presLayoutVars>
          <dgm:chMax/>
          <dgm:chPref/>
          <dgm:animLvl val="lvl"/>
        </dgm:presLayoutVars>
      </dgm:prSet>
      <dgm:spPr/>
    </dgm:pt>
    <dgm:pt modelId="{5BFDDF31-86EE-4D01-8263-690B613237BE}" type="pres">
      <dgm:prSet presAssocID="{AE932D85-AAB7-4BA7-93F8-FC9ED6CFBC54}" presName="composite" presStyleCnt="0"/>
      <dgm:spPr/>
    </dgm:pt>
    <dgm:pt modelId="{A00DA025-7912-4D3F-A396-9A6D22F3F34B}" type="pres">
      <dgm:prSet presAssocID="{AE932D85-AAB7-4BA7-93F8-FC9ED6CFBC54}" presName="L1TextContainer" presStyleLbl="revTx" presStyleIdx="0" presStyleCnt="4">
        <dgm:presLayoutVars>
          <dgm:chMax val="1"/>
          <dgm:chPref val="1"/>
          <dgm:bulletEnabled val="1"/>
        </dgm:presLayoutVars>
      </dgm:prSet>
      <dgm:spPr/>
    </dgm:pt>
    <dgm:pt modelId="{215FC92F-0EB6-45EF-8B02-EEB2D348FF63}" type="pres">
      <dgm:prSet presAssocID="{AE932D85-AAB7-4BA7-93F8-FC9ED6CFBC54}" presName="L2TextContainerWrapper" presStyleCnt="0">
        <dgm:presLayoutVars>
          <dgm:chMax val="0"/>
          <dgm:chPref val="0"/>
          <dgm:bulletEnabled val="1"/>
        </dgm:presLayoutVars>
      </dgm:prSet>
      <dgm:spPr/>
    </dgm:pt>
    <dgm:pt modelId="{3DE40D3E-5185-488D-A91B-7639A2DDEC94}" type="pres">
      <dgm:prSet presAssocID="{AE932D85-AAB7-4BA7-93F8-FC9ED6CFBC54}" presName="L2TextContainer" presStyleLbl="bgAcc1" presStyleIdx="0" presStyleCnt="4"/>
      <dgm:spPr/>
    </dgm:pt>
    <dgm:pt modelId="{33AE2F4A-F866-4FEE-AFA4-4D88FFA9DA3B}" type="pres">
      <dgm:prSet presAssocID="{AE932D85-AAB7-4BA7-93F8-FC9ED6CFBC54}" presName="FlexibleEmptyPlaceHolder" presStyleCnt="0"/>
      <dgm:spPr/>
    </dgm:pt>
    <dgm:pt modelId="{A85F4751-CB34-4672-8360-09BE02866770}" type="pres">
      <dgm:prSet presAssocID="{AE932D85-AAB7-4BA7-93F8-FC9ED6CFBC54}"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46F3F5F7-7764-4EB9-B43E-C1110A954513}" type="pres">
      <dgm:prSet presAssocID="{AE932D85-AAB7-4BA7-93F8-FC9ED6CFBC54}" presName="ConnectorPoint" presStyleLbl="alignNode1" presStyleIdx="0" presStyleCnt="4"/>
      <dgm:spPr/>
    </dgm:pt>
    <dgm:pt modelId="{C1464AD3-383A-41F9-8386-A1F1464CDDD4}" type="pres">
      <dgm:prSet presAssocID="{AE932D85-AAB7-4BA7-93F8-FC9ED6CFBC54}" presName="EmptyPlaceHolder" presStyleCnt="0"/>
      <dgm:spPr/>
    </dgm:pt>
    <dgm:pt modelId="{8992BE1A-4468-4086-84B8-ACF02961E21A}" type="pres">
      <dgm:prSet presAssocID="{C48099E4-5AE4-4453-8EE2-965CE4DEF131}" presName="spaceBetweenRectangles" presStyleCnt="0"/>
      <dgm:spPr/>
    </dgm:pt>
    <dgm:pt modelId="{839910B2-5896-4B7A-9F3A-5EFC978C9334}" type="pres">
      <dgm:prSet presAssocID="{6EDFF717-F810-4D51-8DE5-CBB6D95866B3}" presName="composite" presStyleCnt="0"/>
      <dgm:spPr/>
    </dgm:pt>
    <dgm:pt modelId="{318907DD-7481-404D-8F9B-6CB5E137C1F8}" type="pres">
      <dgm:prSet presAssocID="{6EDFF717-F810-4D51-8DE5-CBB6D95866B3}" presName="L1TextContainer" presStyleLbl="revTx" presStyleIdx="1" presStyleCnt="4">
        <dgm:presLayoutVars>
          <dgm:chMax val="1"/>
          <dgm:chPref val="1"/>
          <dgm:bulletEnabled val="1"/>
        </dgm:presLayoutVars>
      </dgm:prSet>
      <dgm:spPr/>
    </dgm:pt>
    <dgm:pt modelId="{96F26E3E-FB0D-4474-A7AF-7132E48823F3}" type="pres">
      <dgm:prSet presAssocID="{6EDFF717-F810-4D51-8DE5-CBB6D95866B3}" presName="L2TextContainerWrapper" presStyleCnt="0">
        <dgm:presLayoutVars>
          <dgm:chMax val="0"/>
          <dgm:chPref val="0"/>
          <dgm:bulletEnabled val="1"/>
        </dgm:presLayoutVars>
      </dgm:prSet>
      <dgm:spPr/>
    </dgm:pt>
    <dgm:pt modelId="{4C94655C-F16F-48B3-B1F0-964FBB1AEC76}" type="pres">
      <dgm:prSet presAssocID="{6EDFF717-F810-4D51-8DE5-CBB6D95866B3}" presName="L2TextContainer" presStyleLbl="bgAcc1" presStyleIdx="1" presStyleCnt="4"/>
      <dgm:spPr/>
    </dgm:pt>
    <dgm:pt modelId="{97251BFE-0B27-4D93-8E4E-2ACB83FB2952}" type="pres">
      <dgm:prSet presAssocID="{6EDFF717-F810-4D51-8DE5-CBB6D95866B3}" presName="FlexibleEmptyPlaceHolder" presStyleCnt="0"/>
      <dgm:spPr/>
    </dgm:pt>
    <dgm:pt modelId="{9478073D-14F7-4120-84FA-31743472DA26}" type="pres">
      <dgm:prSet presAssocID="{6EDFF717-F810-4D51-8DE5-CBB6D95866B3}"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BBA767A2-D208-473D-90EC-5E0B9830B85E}" type="pres">
      <dgm:prSet presAssocID="{6EDFF717-F810-4D51-8DE5-CBB6D95866B3}" presName="ConnectorPoint" presStyleLbl="alignNode1" presStyleIdx="1" presStyleCnt="4"/>
      <dgm:spPr/>
    </dgm:pt>
    <dgm:pt modelId="{E938773B-5C2D-40E9-9801-FDD41D406146}" type="pres">
      <dgm:prSet presAssocID="{6EDFF717-F810-4D51-8DE5-CBB6D95866B3}" presName="EmptyPlaceHolder" presStyleCnt="0"/>
      <dgm:spPr/>
    </dgm:pt>
    <dgm:pt modelId="{E6FCBBC6-F623-4780-9EAE-88A1D835C956}" type="pres">
      <dgm:prSet presAssocID="{2AE42168-B1D3-4070-9F76-B5061829A45F}" presName="spaceBetweenRectangles" presStyleCnt="0"/>
      <dgm:spPr/>
    </dgm:pt>
    <dgm:pt modelId="{4D21C73A-2C28-4DA4-BBC9-D57B04173416}" type="pres">
      <dgm:prSet presAssocID="{451D0F05-E9A8-48A0-869D-05AF15113BDA}" presName="composite" presStyleCnt="0"/>
      <dgm:spPr/>
    </dgm:pt>
    <dgm:pt modelId="{B6DB6D74-89CA-43F5-8902-FC59ACAF49C5}" type="pres">
      <dgm:prSet presAssocID="{451D0F05-E9A8-48A0-869D-05AF15113BDA}" presName="L1TextContainer" presStyleLbl="revTx" presStyleIdx="2" presStyleCnt="4">
        <dgm:presLayoutVars>
          <dgm:chMax val="1"/>
          <dgm:chPref val="1"/>
          <dgm:bulletEnabled val="1"/>
        </dgm:presLayoutVars>
      </dgm:prSet>
      <dgm:spPr/>
    </dgm:pt>
    <dgm:pt modelId="{E1A3934F-83CB-480D-B1BB-10CDBC412A9B}" type="pres">
      <dgm:prSet presAssocID="{451D0F05-E9A8-48A0-869D-05AF15113BDA}" presName="L2TextContainerWrapper" presStyleCnt="0">
        <dgm:presLayoutVars>
          <dgm:chMax val="0"/>
          <dgm:chPref val="0"/>
          <dgm:bulletEnabled val="1"/>
        </dgm:presLayoutVars>
      </dgm:prSet>
      <dgm:spPr/>
    </dgm:pt>
    <dgm:pt modelId="{261B3685-3974-4BC6-8988-B0B30E904365}" type="pres">
      <dgm:prSet presAssocID="{451D0F05-E9A8-48A0-869D-05AF15113BDA}" presName="L2TextContainer" presStyleLbl="bgAcc1" presStyleIdx="2" presStyleCnt="4"/>
      <dgm:spPr/>
    </dgm:pt>
    <dgm:pt modelId="{5C279228-678D-425B-9B68-6AAC04E3B301}" type="pres">
      <dgm:prSet presAssocID="{451D0F05-E9A8-48A0-869D-05AF15113BDA}" presName="FlexibleEmptyPlaceHolder" presStyleCnt="0"/>
      <dgm:spPr/>
    </dgm:pt>
    <dgm:pt modelId="{D1BFD3C2-8078-428B-AB40-95008D19D0E4}" type="pres">
      <dgm:prSet presAssocID="{451D0F05-E9A8-48A0-869D-05AF15113BDA}"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3D567D7D-5F5B-4F7D-8971-A7E6AC7571E7}" type="pres">
      <dgm:prSet presAssocID="{451D0F05-E9A8-48A0-869D-05AF15113BDA}" presName="ConnectorPoint" presStyleLbl="alignNode1" presStyleIdx="2" presStyleCnt="4"/>
      <dgm:spPr/>
    </dgm:pt>
    <dgm:pt modelId="{E27FA624-E209-4E92-AF36-0C19EF346FF3}" type="pres">
      <dgm:prSet presAssocID="{451D0F05-E9A8-48A0-869D-05AF15113BDA}" presName="EmptyPlaceHolder" presStyleCnt="0"/>
      <dgm:spPr/>
    </dgm:pt>
    <dgm:pt modelId="{6A06FFFA-B78F-4F0F-849B-758C31264132}" type="pres">
      <dgm:prSet presAssocID="{24ACDF12-A73E-4FBC-99C6-FD64F5FF7010}" presName="spaceBetweenRectangles" presStyleCnt="0"/>
      <dgm:spPr/>
    </dgm:pt>
    <dgm:pt modelId="{5667F1F9-C385-4BC9-95F7-DA3342ED4E87}" type="pres">
      <dgm:prSet presAssocID="{D2A52DDF-4E5A-4010-B68A-DF8E51D85C19}" presName="composite" presStyleCnt="0"/>
      <dgm:spPr/>
    </dgm:pt>
    <dgm:pt modelId="{24B28539-34BD-4D58-8974-9CFA40822135}" type="pres">
      <dgm:prSet presAssocID="{D2A52DDF-4E5A-4010-B68A-DF8E51D85C19}" presName="L1TextContainer" presStyleLbl="revTx" presStyleIdx="3" presStyleCnt="4">
        <dgm:presLayoutVars>
          <dgm:chMax val="1"/>
          <dgm:chPref val="1"/>
          <dgm:bulletEnabled val="1"/>
        </dgm:presLayoutVars>
      </dgm:prSet>
      <dgm:spPr/>
    </dgm:pt>
    <dgm:pt modelId="{BB7D0469-5525-4525-B43D-CFBB3462B12A}" type="pres">
      <dgm:prSet presAssocID="{D2A52DDF-4E5A-4010-B68A-DF8E51D85C19}" presName="L2TextContainerWrapper" presStyleCnt="0">
        <dgm:presLayoutVars>
          <dgm:chMax val="0"/>
          <dgm:chPref val="0"/>
          <dgm:bulletEnabled val="1"/>
        </dgm:presLayoutVars>
      </dgm:prSet>
      <dgm:spPr/>
    </dgm:pt>
    <dgm:pt modelId="{7B942BF1-7522-435D-8984-C67EA72C238A}" type="pres">
      <dgm:prSet presAssocID="{D2A52DDF-4E5A-4010-B68A-DF8E51D85C19}" presName="L2TextContainer" presStyleLbl="bgAcc1" presStyleIdx="3" presStyleCnt="4"/>
      <dgm:spPr/>
    </dgm:pt>
    <dgm:pt modelId="{B3819CA1-D483-43E9-9615-EE99F066D0EE}" type="pres">
      <dgm:prSet presAssocID="{D2A52DDF-4E5A-4010-B68A-DF8E51D85C19}" presName="FlexibleEmptyPlaceHolder" presStyleCnt="0"/>
      <dgm:spPr/>
    </dgm:pt>
    <dgm:pt modelId="{2AD154C8-3129-43D0-93CE-F88EB3982811}" type="pres">
      <dgm:prSet presAssocID="{D2A52DDF-4E5A-4010-B68A-DF8E51D85C19}"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4471F2E2-2EAE-44C3-9604-AB3606BE2934}" type="pres">
      <dgm:prSet presAssocID="{D2A52DDF-4E5A-4010-B68A-DF8E51D85C19}" presName="ConnectorPoint" presStyleLbl="alignNode1" presStyleIdx="3" presStyleCnt="4"/>
      <dgm:spPr/>
    </dgm:pt>
    <dgm:pt modelId="{F54E0812-1D1B-4602-ACA6-BC0514444ADD}" type="pres">
      <dgm:prSet presAssocID="{D2A52DDF-4E5A-4010-B68A-DF8E51D85C19}" presName="EmptyPlaceHolder" presStyleCnt="0"/>
      <dgm:spPr/>
    </dgm:pt>
  </dgm:ptLst>
  <dgm:cxnLst>
    <dgm:cxn modelId="{44949E09-A06E-455D-839F-573F2E53B677}" type="presOf" srcId="{9B90571A-28B2-404F-B163-3A0B12B817FE}" destId="{7B942BF1-7522-435D-8984-C67EA72C238A}" srcOrd="0" destOrd="0" presId="urn:microsoft.com/office/officeart/2016/7/layout/BasicTimeline"/>
    <dgm:cxn modelId="{67842E28-0F62-4857-89C4-A73771624E10}" srcId="{AE932D85-AAB7-4BA7-93F8-FC9ED6CFBC54}" destId="{F459DB36-7859-4EB1-94ED-19816C82C775}" srcOrd="0" destOrd="0" parTransId="{B7781137-18C7-43E5-B1BD-AAC2AA7DA1FD}" sibTransId="{530010FE-6321-4B91-8912-30640DAFE62C}"/>
    <dgm:cxn modelId="{A88D7531-68DE-4FE1-AD15-2D51B83C6229}" type="presOf" srcId="{D2A52DDF-4E5A-4010-B68A-DF8E51D85C19}" destId="{24B28539-34BD-4D58-8974-9CFA40822135}" srcOrd="0" destOrd="0" presId="urn:microsoft.com/office/officeart/2016/7/layout/BasicTimeline"/>
    <dgm:cxn modelId="{5F65C133-CF93-47E5-9E09-BE1DA9C2D1A1}" type="presOf" srcId="{4B009ACA-38D6-4BC6-BC1B-7BC6C2573A4F}" destId="{261B3685-3974-4BC6-8988-B0B30E904365}" srcOrd="0" destOrd="0" presId="urn:microsoft.com/office/officeart/2016/7/layout/BasicTimeline"/>
    <dgm:cxn modelId="{0A932261-36E2-4A91-8731-316AEDE9707B}" type="presOf" srcId="{451D0F05-E9A8-48A0-869D-05AF15113BDA}" destId="{B6DB6D74-89CA-43F5-8902-FC59ACAF49C5}" srcOrd="0" destOrd="0" presId="urn:microsoft.com/office/officeart/2016/7/layout/BasicTimeline"/>
    <dgm:cxn modelId="{7149016F-BB2F-4949-B971-355FB59E95EC}" type="presOf" srcId="{AE932D85-AAB7-4BA7-93F8-FC9ED6CFBC54}" destId="{A00DA025-7912-4D3F-A396-9A6D22F3F34B}" srcOrd="0" destOrd="0" presId="urn:microsoft.com/office/officeart/2016/7/layout/BasicTimeline"/>
    <dgm:cxn modelId="{494B335A-F67A-450C-892D-2C8B260CF0F1}" srcId="{FDCC79F6-BF9F-483A-AE37-B05AB8943D0A}" destId="{451D0F05-E9A8-48A0-869D-05AF15113BDA}" srcOrd="2" destOrd="0" parTransId="{BFE9A860-53C0-4FF6-836C-18169F97F893}" sibTransId="{24ACDF12-A73E-4FBC-99C6-FD64F5FF7010}"/>
    <dgm:cxn modelId="{0974B983-2BC4-4681-8381-D7C0DAEDF6BF}" type="presOf" srcId="{FDCC79F6-BF9F-483A-AE37-B05AB8943D0A}" destId="{2CB91D84-3BC6-438D-9778-625A2722B621}" srcOrd="0" destOrd="0" presId="urn:microsoft.com/office/officeart/2016/7/layout/BasicTimeline"/>
    <dgm:cxn modelId="{01544D92-1AA2-4A45-9104-C9164DC66E65}" srcId="{D2A52DDF-4E5A-4010-B68A-DF8E51D85C19}" destId="{9B90571A-28B2-404F-B163-3A0B12B817FE}" srcOrd="0" destOrd="0" parTransId="{61AED99F-6D01-43AD-93DC-3F957488A932}" sibTransId="{9304FFDC-3B76-43B3-9E43-3E0C488CE9CF}"/>
    <dgm:cxn modelId="{D8EC52B3-A9CE-4648-8D28-B267A1AA704D}" srcId="{451D0F05-E9A8-48A0-869D-05AF15113BDA}" destId="{4B009ACA-38D6-4BC6-BC1B-7BC6C2573A4F}" srcOrd="0" destOrd="0" parTransId="{1C506935-8EB9-44BC-B69F-F00D0B949624}" sibTransId="{A03AEBC8-C920-4485-9617-96C1B94980C0}"/>
    <dgm:cxn modelId="{3D0011B5-EF07-4EEE-A7C2-F9754C512079}" srcId="{FDCC79F6-BF9F-483A-AE37-B05AB8943D0A}" destId="{AE932D85-AAB7-4BA7-93F8-FC9ED6CFBC54}" srcOrd="0" destOrd="0" parTransId="{D7370CF6-E6EC-47AC-9059-027DC6D1DA11}" sibTransId="{C48099E4-5AE4-4453-8EE2-965CE4DEF131}"/>
    <dgm:cxn modelId="{985619BF-2D82-49BF-A6CF-9307FC8B1B4C}" type="presOf" srcId="{F459DB36-7859-4EB1-94ED-19816C82C775}" destId="{3DE40D3E-5185-488D-A91B-7639A2DDEC94}" srcOrd="0" destOrd="0" presId="urn:microsoft.com/office/officeart/2016/7/layout/BasicTimeline"/>
    <dgm:cxn modelId="{A46C0DC3-1F5C-4EA4-9C60-6D05BF252975}" srcId="{FDCC79F6-BF9F-483A-AE37-B05AB8943D0A}" destId="{D2A52DDF-4E5A-4010-B68A-DF8E51D85C19}" srcOrd="3" destOrd="0" parTransId="{6776DEDD-0A2F-4C9D-AE2E-C1F66DCD69D1}" sibTransId="{07BEF039-DF4B-453D-8BCC-D8E1226DF604}"/>
    <dgm:cxn modelId="{F613BBCF-8739-4757-85C1-ABCA03B66520}" type="presOf" srcId="{71431862-8F41-4931-B305-B611E7ECB06E}" destId="{4C94655C-F16F-48B3-B1F0-964FBB1AEC76}" srcOrd="0" destOrd="0" presId="urn:microsoft.com/office/officeart/2016/7/layout/BasicTimeline"/>
    <dgm:cxn modelId="{A4E42AD3-3002-4F71-9E50-8323AE89ECD5}" srcId="{FDCC79F6-BF9F-483A-AE37-B05AB8943D0A}" destId="{6EDFF717-F810-4D51-8DE5-CBB6D95866B3}" srcOrd="1" destOrd="0" parTransId="{363C71C9-BED7-41FA-B5C4-44F6694D5241}" sibTransId="{2AE42168-B1D3-4070-9F76-B5061829A45F}"/>
    <dgm:cxn modelId="{1476B2DD-A816-4296-B6DA-C93EC9FF0253}" srcId="{6EDFF717-F810-4D51-8DE5-CBB6D95866B3}" destId="{71431862-8F41-4931-B305-B611E7ECB06E}" srcOrd="0" destOrd="0" parTransId="{9237EBD5-5573-4850-9185-10827BC56663}" sibTransId="{7583D59E-EA18-4DE5-96C1-B0F03AAE96E8}"/>
    <dgm:cxn modelId="{D9D9A0E3-80DD-4181-BF44-FCD52BB4441A}" type="presOf" srcId="{6EDFF717-F810-4D51-8DE5-CBB6D95866B3}" destId="{318907DD-7481-404D-8F9B-6CB5E137C1F8}" srcOrd="0" destOrd="0" presId="urn:microsoft.com/office/officeart/2016/7/layout/BasicTimeline"/>
    <dgm:cxn modelId="{070898D2-067A-4DF2-96C1-1ACE5959E31A}" type="presParOf" srcId="{2CB91D84-3BC6-438D-9778-625A2722B621}" destId="{979658FC-5931-47DD-B070-4C470B0A76C8}" srcOrd="0" destOrd="0" presId="urn:microsoft.com/office/officeart/2016/7/layout/BasicTimeline"/>
    <dgm:cxn modelId="{B5DA11D4-BAC6-48C4-AFBE-25DB0B0E7EDD}" type="presParOf" srcId="{2CB91D84-3BC6-438D-9778-625A2722B621}" destId="{8BA8BF39-5142-4FB7-92CE-77265E9BB4DD}" srcOrd="1" destOrd="0" presId="urn:microsoft.com/office/officeart/2016/7/layout/BasicTimeline"/>
    <dgm:cxn modelId="{F86CF8AC-556D-495B-9DEB-98BDA9E68FB0}" type="presParOf" srcId="{8BA8BF39-5142-4FB7-92CE-77265E9BB4DD}" destId="{5BFDDF31-86EE-4D01-8263-690B613237BE}" srcOrd="0" destOrd="0" presId="urn:microsoft.com/office/officeart/2016/7/layout/BasicTimeline"/>
    <dgm:cxn modelId="{676AB7AD-DE37-445A-A7A1-97FB4CB98EA6}" type="presParOf" srcId="{5BFDDF31-86EE-4D01-8263-690B613237BE}" destId="{A00DA025-7912-4D3F-A396-9A6D22F3F34B}" srcOrd="0" destOrd="0" presId="urn:microsoft.com/office/officeart/2016/7/layout/BasicTimeline"/>
    <dgm:cxn modelId="{59ECF642-0C21-4E47-A928-EDA4F7A0D826}" type="presParOf" srcId="{5BFDDF31-86EE-4D01-8263-690B613237BE}" destId="{215FC92F-0EB6-45EF-8B02-EEB2D348FF63}" srcOrd="1" destOrd="0" presId="urn:microsoft.com/office/officeart/2016/7/layout/BasicTimeline"/>
    <dgm:cxn modelId="{36FECE41-7D7B-4681-9A14-884AF8A0159F}" type="presParOf" srcId="{215FC92F-0EB6-45EF-8B02-EEB2D348FF63}" destId="{3DE40D3E-5185-488D-A91B-7639A2DDEC94}" srcOrd="0" destOrd="0" presId="urn:microsoft.com/office/officeart/2016/7/layout/BasicTimeline"/>
    <dgm:cxn modelId="{3D365EBC-7899-4AA1-9661-85809C01C200}" type="presParOf" srcId="{215FC92F-0EB6-45EF-8B02-EEB2D348FF63}" destId="{33AE2F4A-F866-4FEE-AFA4-4D88FFA9DA3B}" srcOrd="1" destOrd="0" presId="urn:microsoft.com/office/officeart/2016/7/layout/BasicTimeline"/>
    <dgm:cxn modelId="{6F4760DA-26F3-470A-896E-46F1EF0433E9}" type="presParOf" srcId="{5BFDDF31-86EE-4D01-8263-690B613237BE}" destId="{A85F4751-CB34-4672-8360-09BE02866770}" srcOrd="2" destOrd="0" presId="urn:microsoft.com/office/officeart/2016/7/layout/BasicTimeline"/>
    <dgm:cxn modelId="{80D836D9-46FB-47B5-A898-2E61678C1305}" type="presParOf" srcId="{5BFDDF31-86EE-4D01-8263-690B613237BE}" destId="{46F3F5F7-7764-4EB9-B43E-C1110A954513}" srcOrd="3" destOrd="0" presId="urn:microsoft.com/office/officeart/2016/7/layout/BasicTimeline"/>
    <dgm:cxn modelId="{8206FE6C-B641-4284-B303-AAEBC0AC4E6B}" type="presParOf" srcId="{5BFDDF31-86EE-4D01-8263-690B613237BE}" destId="{C1464AD3-383A-41F9-8386-A1F1464CDDD4}" srcOrd="4" destOrd="0" presId="urn:microsoft.com/office/officeart/2016/7/layout/BasicTimeline"/>
    <dgm:cxn modelId="{304E08B9-176E-4EA1-88F8-6E32573F96C0}" type="presParOf" srcId="{8BA8BF39-5142-4FB7-92CE-77265E9BB4DD}" destId="{8992BE1A-4468-4086-84B8-ACF02961E21A}" srcOrd="1" destOrd="0" presId="urn:microsoft.com/office/officeart/2016/7/layout/BasicTimeline"/>
    <dgm:cxn modelId="{4722A635-A9D1-4D14-A753-505C6CCA74D4}" type="presParOf" srcId="{8BA8BF39-5142-4FB7-92CE-77265E9BB4DD}" destId="{839910B2-5896-4B7A-9F3A-5EFC978C9334}" srcOrd="2" destOrd="0" presId="urn:microsoft.com/office/officeart/2016/7/layout/BasicTimeline"/>
    <dgm:cxn modelId="{2987EEBC-E0DA-4875-99AF-11B3D5BBB305}" type="presParOf" srcId="{839910B2-5896-4B7A-9F3A-5EFC978C9334}" destId="{318907DD-7481-404D-8F9B-6CB5E137C1F8}" srcOrd="0" destOrd="0" presId="urn:microsoft.com/office/officeart/2016/7/layout/BasicTimeline"/>
    <dgm:cxn modelId="{CC827D27-7CF5-473E-A62D-8E1AC92CC150}" type="presParOf" srcId="{839910B2-5896-4B7A-9F3A-5EFC978C9334}" destId="{96F26E3E-FB0D-4474-A7AF-7132E48823F3}" srcOrd="1" destOrd="0" presId="urn:microsoft.com/office/officeart/2016/7/layout/BasicTimeline"/>
    <dgm:cxn modelId="{A584A665-36AD-40F3-AA31-AB1BB30E8505}" type="presParOf" srcId="{96F26E3E-FB0D-4474-A7AF-7132E48823F3}" destId="{4C94655C-F16F-48B3-B1F0-964FBB1AEC76}" srcOrd="0" destOrd="0" presId="urn:microsoft.com/office/officeart/2016/7/layout/BasicTimeline"/>
    <dgm:cxn modelId="{98380D2A-68BE-4ACD-A1EF-BBD412422A87}" type="presParOf" srcId="{96F26E3E-FB0D-4474-A7AF-7132E48823F3}" destId="{97251BFE-0B27-4D93-8E4E-2ACB83FB2952}" srcOrd="1" destOrd="0" presId="urn:microsoft.com/office/officeart/2016/7/layout/BasicTimeline"/>
    <dgm:cxn modelId="{F421E669-754E-45B7-9F2E-D678A2D0473F}" type="presParOf" srcId="{839910B2-5896-4B7A-9F3A-5EFC978C9334}" destId="{9478073D-14F7-4120-84FA-31743472DA26}" srcOrd="2" destOrd="0" presId="urn:microsoft.com/office/officeart/2016/7/layout/BasicTimeline"/>
    <dgm:cxn modelId="{B1251BE5-FF8D-4048-9EF1-4B44B4D4510D}" type="presParOf" srcId="{839910B2-5896-4B7A-9F3A-5EFC978C9334}" destId="{BBA767A2-D208-473D-90EC-5E0B9830B85E}" srcOrd="3" destOrd="0" presId="urn:microsoft.com/office/officeart/2016/7/layout/BasicTimeline"/>
    <dgm:cxn modelId="{7ED93B16-9750-414A-86AB-7767609D177A}" type="presParOf" srcId="{839910B2-5896-4B7A-9F3A-5EFC978C9334}" destId="{E938773B-5C2D-40E9-9801-FDD41D406146}" srcOrd="4" destOrd="0" presId="urn:microsoft.com/office/officeart/2016/7/layout/BasicTimeline"/>
    <dgm:cxn modelId="{8B3EFA64-8F4C-4A0E-9505-BDA6A9749423}" type="presParOf" srcId="{8BA8BF39-5142-4FB7-92CE-77265E9BB4DD}" destId="{E6FCBBC6-F623-4780-9EAE-88A1D835C956}" srcOrd="3" destOrd="0" presId="urn:microsoft.com/office/officeart/2016/7/layout/BasicTimeline"/>
    <dgm:cxn modelId="{581FB48F-EE60-4E68-B8A5-A14B37FA49EA}" type="presParOf" srcId="{8BA8BF39-5142-4FB7-92CE-77265E9BB4DD}" destId="{4D21C73A-2C28-4DA4-BBC9-D57B04173416}" srcOrd="4" destOrd="0" presId="urn:microsoft.com/office/officeart/2016/7/layout/BasicTimeline"/>
    <dgm:cxn modelId="{1CFA09D8-0207-48A1-821F-B8E7B083576D}" type="presParOf" srcId="{4D21C73A-2C28-4DA4-BBC9-D57B04173416}" destId="{B6DB6D74-89CA-43F5-8902-FC59ACAF49C5}" srcOrd="0" destOrd="0" presId="urn:microsoft.com/office/officeart/2016/7/layout/BasicTimeline"/>
    <dgm:cxn modelId="{B23DE169-5E6C-4F84-A835-A020755C49EC}" type="presParOf" srcId="{4D21C73A-2C28-4DA4-BBC9-D57B04173416}" destId="{E1A3934F-83CB-480D-B1BB-10CDBC412A9B}" srcOrd="1" destOrd="0" presId="urn:microsoft.com/office/officeart/2016/7/layout/BasicTimeline"/>
    <dgm:cxn modelId="{DB47E274-7477-43B8-869F-13359E782ACE}" type="presParOf" srcId="{E1A3934F-83CB-480D-B1BB-10CDBC412A9B}" destId="{261B3685-3974-4BC6-8988-B0B30E904365}" srcOrd="0" destOrd="0" presId="urn:microsoft.com/office/officeart/2016/7/layout/BasicTimeline"/>
    <dgm:cxn modelId="{AE1EA8B8-43CA-4C1F-A18E-10ABBA869779}" type="presParOf" srcId="{E1A3934F-83CB-480D-B1BB-10CDBC412A9B}" destId="{5C279228-678D-425B-9B68-6AAC04E3B301}" srcOrd="1" destOrd="0" presId="urn:microsoft.com/office/officeart/2016/7/layout/BasicTimeline"/>
    <dgm:cxn modelId="{5DB9C72E-2F8B-4C65-85BA-ADEAFC7D0D79}" type="presParOf" srcId="{4D21C73A-2C28-4DA4-BBC9-D57B04173416}" destId="{D1BFD3C2-8078-428B-AB40-95008D19D0E4}" srcOrd="2" destOrd="0" presId="urn:microsoft.com/office/officeart/2016/7/layout/BasicTimeline"/>
    <dgm:cxn modelId="{268E8C62-0E94-47BE-A6AD-31B18C939B48}" type="presParOf" srcId="{4D21C73A-2C28-4DA4-BBC9-D57B04173416}" destId="{3D567D7D-5F5B-4F7D-8971-A7E6AC7571E7}" srcOrd="3" destOrd="0" presId="urn:microsoft.com/office/officeart/2016/7/layout/BasicTimeline"/>
    <dgm:cxn modelId="{9664F551-2C61-411C-A9E3-BD2D6ECB5D13}" type="presParOf" srcId="{4D21C73A-2C28-4DA4-BBC9-D57B04173416}" destId="{E27FA624-E209-4E92-AF36-0C19EF346FF3}" srcOrd="4" destOrd="0" presId="urn:microsoft.com/office/officeart/2016/7/layout/BasicTimeline"/>
    <dgm:cxn modelId="{AC54DBF2-C0F3-44A6-85C7-B0A967F27350}" type="presParOf" srcId="{8BA8BF39-5142-4FB7-92CE-77265E9BB4DD}" destId="{6A06FFFA-B78F-4F0F-849B-758C31264132}" srcOrd="5" destOrd="0" presId="urn:microsoft.com/office/officeart/2016/7/layout/BasicTimeline"/>
    <dgm:cxn modelId="{2E7BC4E7-B266-448C-A4B0-F35895C3750E}" type="presParOf" srcId="{8BA8BF39-5142-4FB7-92CE-77265E9BB4DD}" destId="{5667F1F9-C385-4BC9-95F7-DA3342ED4E87}" srcOrd="6" destOrd="0" presId="urn:microsoft.com/office/officeart/2016/7/layout/BasicTimeline"/>
    <dgm:cxn modelId="{8EA94DC9-BF68-493E-A9EB-7DADDEB6E753}" type="presParOf" srcId="{5667F1F9-C385-4BC9-95F7-DA3342ED4E87}" destId="{24B28539-34BD-4D58-8974-9CFA40822135}" srcOrd="0" destOrd="0" presId="urn:microsoft.com/office/officeart/2016/7/layout/BasicTimeline"/>
    <dgm:cxn modelId="{39C59C03-7060-49CA-9EE6-A5F63A1604A0}" type="presParOf" srcId="{5667F1F9-C385-4BC9-95F7-DA3342ED4E87}" destId="{BB7D0469-5525-4525-B43D-CFBB3462B12A}" srcOrd="1" destOrd="0" presId="urn:microsoft.com/office/officeart/2016/7/layout/BasicTimeline"/>
    <dgm:cxn modelId="{A9675C45-2445-488F-825D-2A12299E7A0F}" type="presParOf" srcId="{BB7D0469-5525-4525-B43D-CFBB3462B12A}" destId="{7B942BF1-7522-435D-8984-C67EA72C238A}" srcOrd="0" destOrd="0" presId="urn:microsoft.com/office/officeart/2016/7/layout/BasicTimeline"/>
    <dgm:cxn modelId="{11E9E5EF-8C59-4C66-A574-10B425985DC1}" type="presParOf" srcId="{BB7D0469-5525-4525-B43D-CFBB3462B12A}" destId="{B3819CA1-D483-43E9-9615-EE99F066D0EE}" srcOrd="1" destOrd="0" presId="urn:microsoft.com/office/officeart/2016/7/layout/BasicTimeline"/>
    <dgm:cxn modelId="{699AD8F9-8341-406C-AB8D-DC2F8472102B}" type="presParOf" srcId="{5667F1F9-C385-4BC9-95F7-DA3342ED4E87}" destId="{2AD154C8-3129-43D0-93CE-F88EB3982811}" srcOrd="2" destOrd="0" presId="urn:microsoft.com/office/officeart/2016/7/layout/BasicTimeline"/>
    <dgm:cxn modelId="{F3DC149E-06B5-45BA-85FC-DFC270DB9BEC}" type="presParOf" srcId="{5667F1F9-C385-4BC9-95F7-DA3342ED4E87}" destId="{4471F2E2-2EAE-44C3-9604-AB3606BE2934}" srcOrd="3" destOrd="0" presId="urn:microsoft.com/office/officeart/2016/7/layout/BasicTimeline"/>
    <dgm:cxn modelId="{21A0FC82-D004-47F4-93C7-7C4D980E9C3C}" type="presParOf" srcId="{5667F1F9-C385-4BC9-95F7-DA3342ED4E87}" destId="{F54E0812-1D1B-4602-ACA6-BC0514444ADD}"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713E3-6FF4-4F26-B509-1378193C3CB5}">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BE2F7-7A13-4066-8A90-E6A86B367304}">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Limited hardware programming experience</a:t>
          </a:r>
          <a:endParaRPr lang="en-US" sz="1500" kern="1200"/>
        </a:p>
      </dsp:txBody>
      <dsp:txXfrm>
        <a:off x="127800" y="2355670"/>
        <a:ext cx="1800000" cy="720000"/>
      </dsp:txXfrm>
    </dsp:sp>
    <dsp:sp modelId="{535BD5A8-FF15-431B-9463-5E93922F2E36}">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CF819-F78D-4E1F-9122-083DFDB307EC}">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Low experience programming MCUs</a:t>
          </a:r>
          <a:endParaRPr lang="en-US" sz="1500" kern="1200"/>
        </a:p>
      </dsp:txBody>
      <dsp:txXfrm>
        <a:off x="2242800" y="2355670"/>
        <a:ext cx="1800000" cy="720000"/>
      </dsp:txXfrm>
    </dsp:sp>
    <dsp:sp modelId="{8AE01000-E953-4078-A875-CE512B92E91E}">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E57E7-F5DF-4F3C-8730-E65E79FA4821}">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New to IoT technology and platforms</a:t>
          </a:r>
          <a:endParaRPr lang="en-US" sz="1500" kern="1200"/>
        </a:p>
      </dsp:txBody>
      <dsp:txXfrm>
        <a:off x="4357800" y="2355670"/>
        <a:ext cx="1800000" cy="720000"/>
      </dsp:txXfrm>
    </dsp:sp>
    <dsp:sp modelId="{2912DC9E-478C-4827-A166-5FF263D86E3D}">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7753A-9844-46E8-957C-864E709C5077}">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New to alternative network protocols (other than HTTP)</a:t>
          </a:r>
          <a:endParaRPr lang="en-US" sz="1500" kern="1200"/>
        </a:p>
      </dsp:txBody>
      <dsp:txXfrm>
        <a:off x="6472800" y="2355670"/>
        <a:ext cx="1800000" cy="720000"/>
      </dsp:txXfrm>
    </dsp:sp>
    <dsp:sp modelId="{362C5EDF-C773-485B-B073-F410E3C7D66E}">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0C1AE-83A6-4385-8D79-56F451C0FA13}">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Hardware has to be possible to acquire in timely manner</a:t>
          </a:r>
          <a:endParaRPr lang="en-US" sz="1500" kern="1200"/>
        </a:p>
      </dsp:txBody>
      <dsp:txXfrm>
        <a:off x="8587800"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658FC-5931-47DD-B070-4C470B0A76C8}">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A00DA025-7912-4D3F-A396-9A6D22F3F34B}">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 Mar. 2023</a:t>
          </a:r>
        </a:p>
      </dsp:txBody>
      <dsp:txXfrm>
        <a:off x="233263" y="2336668"/>
        <a:ext cx="3375261" cy="491701"/>
      </dsp:txXfrm>
    </dsp:sp>
    <dsp:sp modelId="{3DE40D3E-5185-488D-A91B-7639A2DDEC94}">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Project Proposal</a:t>
          </a:r>
        </a:p>
      </dsp:txBody>
      <dsp:txXfrm>
        <a:off x="39349" y="643228"/>
        <a:ext cx="3763090" cy="669469"/>
      </dsp:txXfrm>
    </dsp:sp>
    <dsp:sp modelId="{A85F4751-CB34-4672-8360-09BE02866770}">
      <dsp:nvSpPr>
        <dsp:cNvPr id="0" name=""/>
        <dsp:cNvSpPr/>
      </dsp:nvSpPr>
      <dsp:spPr>
        <a:xfrm>
          <a:off x="1920894"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18907DD-7481-404D-8F9B-6CB5E137C1F8}">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24 Apr. 2023</a:t>
          </a:r>
        </a:p>
      </dsp:txBody>
      <dsp:txXfrm>
        <a:off x="2457867" y="1522968"/>
        <a:ext cx="3375261" cy="491701"/>
      </dsp:txXfrm>
    </dsp:sp>
    <dsp:sp modelId="{46F3F5F7-7764-4EB9-B43E-C1110A954513}">
      <dsp:nvSpPr>
        <dsp:cNvPr id="0" name=""/>
        <dsp:cNvSpPr/>
      </dsp:nvSpPr>
      <dsp:spPr>
        <a:xfrm>
          <a:off x="1888259"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4655C-F16F-48B3-B1F0-964FBB1AEC76}">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Progress presentation</a:t>
          </a:r>
        </a:p>
      </dsp:txBody>
      <dsp:txXfrm>
        <a:off x="2263953" y="3038640"/>
        <a:ext cx="3763090" cy="669469"/>
      </dsp:txXfrm>
    </dsp:sp>
    <dsp:sp modelId="{9478073D-14F7-4120-84FA-31743472DA26}">
      <dsp:nvSpPr>
        <dsp:cNvPr id="0" name=""/>
        <dsp:cNvSpPr/>
      </dsp:nvSpPr>
      <dsp:spPr>
        <a:xfrm>
          <a:off x="414549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6DB6D74-89CA-43F5-8902-FC59ACAF49C5}">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5 June 2023</a:t>
          </a:r>
        </a:p>
      </dsp:txBody>
      <dsp:txXfrm>
        <a:off x="4682471" y="2336668"/>
        <a:ext cx="3375261" cy="491701"/>
      </dsp:txXfrm>
    </dsp:sp>
    <dsp:sp modelId="{BBA767A2-D208-473D-90EC-5E0B9830B85E}">
      <dsp:nvSpPr>
        <dsp:cNvPr id="0" name=""/>
        <dsp:cNvSpPr/>
      </dsp:nvSpPr>
      <dsp:spPr>
        <a:xfrm>
          <a:off x="411286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1B3685-3974-4BC6-8988-B0B30E904365}">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Beta version (report, poster, and organization)</a:t>
          </a:r>
        </a:p>
      </dsp:txBody>
      <dsp:txXfrm>
        <a:off x="4488556" y="643228"/>
        <a:ext cx="3763090" cy="669469"/>
      </dsp:txXfrm>
    </dsp:sp>
    <dsp:sp modelId="{D1BFD3C2-8078-428B-AB40-95008D19D0E4}">
      <dsp:nvSpPr>
        <dsp:cNvPr id="0" name=""/>
        <dsp:cNvSpPr/>
      </dsp:nvSpPr>
      <dsp:spPr>
        <a:xfrm>
          <a:off x="6370101"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28539-34BD-4D58-8974-9CFA40822135}">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10 July 2023</a:t>
          </a:r>
        </a:p>
      </dsp:txBody>
      <dsp:txXfrm>
        <a:off x="6907075" y="1522968"/>
        <a:ext cx="3375261" cy="491701"/>
      </dsp:txXfrm>
    </dsp:sp>
    <dsp:sp modelId="{3D567D7D-5F5B-4F7D-8971-A7E6AC7571E7}">
      <dsp:nvSpPr>
        <dsp:cNvPr id="0" name=""/>
        <dsp:cNvSpPr/>
      </dsp:nvSpPr>
      <dsp:spPr>
        <a:xfrm>
          <a:off x="633746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42BF1-7522-435D-8984-C67EA72C238A}">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Final version (Academic Calendar 2022/2023)</a:t>
          </a:r>
        </a:p>
      </dsp:txBody>
      <dsp:txXfrm>
        <a:off x="6713160" y="3038640"/>
        <a:ext cx="3763090" cy="669469"/>
      </dsp:txXfrm>
    </dsp:sp>
    <dsp:sp modelId="{2AD154C8-3129-43D0-93CE-F88EB3982811}">
      <dsp:nvSpPr>
        <dsp:cNvPr id="0" name=""/>
        <dsp:cNvSpPr/>
      </dsp:nvSpPr>
      <dsp:spPr>
        <a:xfrm>
          <a:off x="8594705"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471F2E2-2EAE-44C3-9604-AB3606BE2934}">
      <dsp:nvSpPr>
        <dsp:cNvPr id="0" name=""/>
        <dsp:cNvSpPr/>
      </dsp:nvSpPr>
      <dsp:spPr>
        <a:xfrm>
          <a:off x="8562070"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341B2-0DB2-3C66-C329-1CBCA955657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EB5E340D-15BE-C108-963C-98C1AF378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250F12CC-A2EE-59C3-7F73-EAB3D3E748A8}"/>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1830C20F-F4A2-5294-8E9C-56831C30B91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3143CB1-17B4-7E54-42D9-688C84EE011A}"/>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142082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E52A4-CDAF-E65F-CB1C-C35C52EAD79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CB5A026-B453-CE2E-0BE9-7979539D64A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DD753AD-7106-DB6E-CD52-212A2E24F97D}"/>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CF7D6492-F36B-0D1A-9C8F-379BFA11D6B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CD511BB-EB7A-689C-B811-7952BB2972EC}"/>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9660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901256-4F62-700C-0DFD-976A3734D6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08D4BAE5-385B-5022-7F6F-4BE0267E523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D03C55-316C-C697-FF92-0A18883A5D88}"/>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F038EE53-0344-DCCA-454D-8F58A46EC1C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ED69C1C-98F5-405F-DA3D-3CD162701A62}"/>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6551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C801E-701D-1214-CE73-DB6E78CD41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ACD4CD8-580E-D6BB-ECB3-966C8CC5EAE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E88A9C5-204E-7AB4-E0F8-B443E6B0A60A}"/>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BFEE72BF-3E13-76F2-A4E0-6FF821076D9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E59BF0A-F7CA-DA4A-57F3-78A288C2DA68}"/>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51219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85D07-0652-5852-7AA8-BAAC3F42740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9CAD7F0-7BF7-6996-77B9-E61982A61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A3740F4-0898-9C98-CDDA-1B477ADA800B}"/>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1482C77A-E4B7-5C31-D0D1-45EFF805BBC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E8C0FE9-B62C-9486-74E9-C3679E7E167F}"/>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265210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CF3F7-5FBD-A13B-7956-085D42365C7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14F1267-9524-907E-9B8E-A9832CB858C0}"/>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663D52F4-11CF-96A3-3247-76D0FCB3976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00171488-1965-BEA8-0B4A-A8A9A1142EC0}"/>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23677E48-FC64-B639-9B83-828F2C5FED0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13EB17E-2EF7-6A2C-88D3-881DD2AABBBD}"/>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47957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BF7CF-5F2D-1412-EAAB-655A14F60330}"/>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376C62A-FD3F-96C7-2C1B-1475E8D7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1B0B1DB-F3E3-9D11-1932-3AAE94FDAECF}"/>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001AE20-17D3-5FE0-7E8F-5ADE80A8F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EEF3FB-6897-B1BD-1387-D4E9AB9E745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4DD3B96-21FD-D4D3-7059-11538A76AC76}"/>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8" name="Marcador de Posição do Rodapé 7">
            <a:extLst>
              <a:ext uri="{FF2B5EF4-FFF2-40B4-BE49-F238E27FC236}">
                <a16:creationId xmlns:a16="http://schemas.microsoft.com/office/drawing/2014/main" id="{65FA2858-A200-6D77-06A8-347A99B2954E}"/>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BDDE0DBE-E6A8-9FFB-15CD-7377CAE0ADE4}"/>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69510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FDD6D-4A30-6A32-DC06-858167536D1B}"/>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59AEEA6-E556-D55A-0B37-6527F56CF3B7}"/>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4" name="Marcador de Posição do Rodapé 3">
            <a:extLst>
              <a:ext uri="{FF2B5EF4-FFF2-40B4-BE49-F238E27FC236}">
                <a16:creationId xmlns:a16="http://schemas.microsoft.com/office/drawing/2014/main" id="{EB0461CB-9B74-D9DE-4417-CF99198A43D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6D2FB80-3DFD-B0F7-1852-0CFBEC354D7F}"/>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03454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DBDAE01-9F71-F83C-C3EC-BEF07DEC6E53}"/>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3" name="Marcador de Posição do Rodapé 2">
            <a:extLst>
              <a:ext uri="{FF2B5EF4-FFF2-40B4-BE49-F238E27FC236}">
                <a16:creationId xmlns:a16="http://schemas.microsoft.com/office/drawing/2014/main" id="{BED4DDD9-F3B2-C109-5743-139FFA1DB6E3}"/>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6B2B549-EC48-9A62-F6EF-D0AA4B3DFF85}"/>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141253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22DA3-4910-133B-9952-1B9562099DC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7C9F5EA-DD0C-2ACF-3747-B0732F134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ACA7B513-ED6E-6CCA-8CB3-F202D82AA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D31891B-5580-EB59-86E6-0AB73B529CE5}"/>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A5EDF155-CF58-E092-1361-C0DCC5575C8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2813F7A-52DE-2835-2034-844B13B66371}"/>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357938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FC737-A642-D697-2389-52EE98163F6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453287-BC85-51DB-C047-D61B95396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BAB27664-7BD2-2D5D-004A-77E979E41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EB86325-4F5C-68E1-EAE8-58670EA9F657}"/>
              </a:ext>
            </a:extLst>
          </p:cNvPr>
          <p:cNvSpPr>
            <a:spLocks noGrp="1"/>
          </p:cNvSpPr>
          <p:nvPr>
            <p:ph type="dt" sz="half" idx="10"/>
          </p:nvPr>
        </p:nvSpPr>
        <p:spPr/>
        <p:txBody>
          <a:bodyPr/>
          <a:lstStyle/>
          <a:p>
            <a:fld id="{0407EC6B-AC7F-47B1-B146-4728B332C97E}" type="datetimeFigureOut">
              <a:rPr lang="pt-PT" smtClean="0"/>
              <a:t>19/03/2023</a:t>
            </a:fld>
            <a:endParaRPr lang="pt-PT"/>
          </a:p>
        </p:txBody>
      </p:sp>
      <p:sp>
        <p:nvSpPr>
          <p:cNvPr id="6" name="Marcador de Posição do Rodapé 5">
            <a:extLst>
              <a:ext uri="{FF2B5EF4-FFF2-40B4-BE49-F238E27FC236}">
                <a16:creationId xmlns:a16="http://schemas.microsoft.com/office/drawing/2014/main" id="{DD08A1E3-CD32-461C-0ACA-4C6BEB30480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F6CAD12-2FEF-C812-48C9-2EA414317EE0}"/>
              </a:ext>
            </a:extLst>
          </p:cNvPr>
          <p:cNvSpPr>
            <a:spLocks noGrp="1"/>
          </p:cNvSpPr>
          <p:nvPr>
            <p:ph type="sldNum" sz="quarter" idx="12"/>
          </p:nvPr>
        </p:nvSpPr>
        <p:spPr/>
        <p:txBody>
          <a:bodyPr/>
          <a:lstStyle/>
          <a:p>
            <a:fld id="{86514E4F-46F6-4288-96EB-CFF291F830F0}" type="slidenum">
              <a:rPr lang="pt-PT" smtClean="0"/>
              <a:t>‹nº›</a:t>
            </a:fld>
            <a:endParaRPr lang="pt-PT"/>
          </a:p>
        </p:txBody>
      </p:sp>
    </p:spTree>
    <p:extLst>
      <p:ext uri="{BB962C8B-B14F-4D97-AF65-F5344CB8AC3E}">
        <p14:creationId xmlns:p14="http://schemas.microsoft.com/office/powerpoint/2010/main" val="76175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CEDA835-D73D-B334-3980-8F248014A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44485C1-1CD8-B4FE-F44C-5239C2FE5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B6858FD-829D-64CE-22C5-E463275BD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7EC6B-AC7F-47B1-B146-4728B332C97E}" type="datetimeFigureOut">
              <a:rPr lang="pt-PT" smtClean="0"/>
              <a:t>19/03/2023</a:t>
            </a:fld>
            <a:endParaRPr lang="pt-PT"/>
          </a:p>
        </p:txBody>
      </p:sp>
      <p:sp>
        <p:nvSpPr>
          <p:cNvPr id="5" name="Marcador de Posição do Rodapé 4">
            <a:extLst>
              <a:ext uri="{FF2B5EF4-FFF2-40B4-BE49-F238E27FC236}">
                <a16:creationId xmlns:a16="http://schemas.microsoft.com/office/drawing/2014/main" id="{919C5D88-3752-5602-31F4-04778B7D5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9DAED17-FAA3-2A56-B047-849069F8D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14E4F-46F6-4288-96EB-CFF291F830F0}" type="slidenum">
              <a:rPr lang="pt-PT" smtClean="0"/>
              <a:t>‹nº›</a:t>
            </a:fld>
            <a:endParaRPr lang="pt-PT"/>
          </a:p>
        </p:txBody>
      </p:sp>
    </p:spTree>
    <p:extLst>
      <p:ext uri="{BB962C8B-B14F-4D97-AF65-F5344CB8AC3E}">
        <p14:creationId xmlns:p14="http://schemas.microsoft.com/office/powerpoint/2010/main" val="82949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7CC27A-7EBB-23B3-9116-0E2C3DC3DA1C}"/>
              </a:ext>
            </a:extLst>
          </p:cNvPr>
          <p:cNvSpPr>
            <a:spLocks noGrp="1"/>
          </p:cNvSpPr>
          <p:nvPr>
            <p:ph type="ctrTitle"/>
          </p:nvPr>
        </p:nvSpPr>
        <p:spPr>
          <a:xfrm>
            <a:off x="643468" y="643467"/>
            <a:ext cx="4620584" cy="4567137"/>
          </a:xfrm>
        </p:spPr>
        <p:txBody>
          <a:bodyPr>
            <a:normAutofit/>
          </a:bodyPr>
          <a:lstStyle/>
          <a:p>
            <a:pPr algn="l"/>
            <a:r>
              <a:rPr lang="en-US" sz="4400"/>
              <a:t>IoT System for pH Monitoring in Manufacturing Facilities</a:t>
            </a:r>
            <a:endParaRPr lang="pt-PT" sz="4400"/>
          </a:p>
        </p:txBody>
      </p:sp>
      <p:sp>
        <p:nvSpPr>
          <p:cNvPr id="3" name="Subtítulo 2">
            <a:extLst>
              <a:ext uri="{FF2B5EF4-FFF2-40B4-BE49-F238E27FC236}">
                <a16:creationId xmlns:a16="http://schemas.microsoft.com/office/drawing/2014/main" id="{0DD60705-5007-B43E-63CA-EBC9D2261483}"/>
              </a:ext>
            </a:extLst>
          </p:cNvPr>
          <p:cNvSpPr>
            <a:spLocks noGrp="1"/>
          </p:cNvSpPr>
          <p:nvPr>
            <p:ph type="subTitle" idx="1"/>
          </p:nvPr>
        </p:nvSpPr>
        <p:spPr>
          <a:xfrm>
            <a:off x="643467" y="5277684"/>
            <a:ext cx="4620584" cy="775494"/>
          </a:xfrm>
        </p:spPr>
        <p:txBody>
          <a:bodyPr>
            <a:normAutofit/>
          </a:bodyPr>
          <a:lstStyle/>
          <a:p>
            <a:pPr algn="l"/>
            <a:endParaRPr lang="pt-PT" sz="1000" b="0" i="0">
              <a:effectLst/>
              <a:latin typeface="Google Sans"/>
            </a:endParaRPr>
          </a:p>
          <a:p>
            <a:pPr algn="l"/>
            <a:r>
              <a:rPr lang="pt-PT" sz="1000" b="0" i="0">
                <a:effectLst/>
                <a:latin typeface="Google Sans"/>
              </a:rPr>
              <a:t>Instituto Superior de Engenharia de Lisboa (ISEL)</a:t>
            </a:r>
          </a:p>
          <a:p>
            <a:pPr algn="l"/>
            <a:r>
              <a:rPr lang="pt-PT" sz="1000">
                <a:latin typeface="Google Sans"/>
              </a:rPr>
              <a:t>Engenharia Informática e Computadores (LEIC)</a:t>
            </a:r>
            <a:endParaRPr lang="pt-PT" sz="1000"/>
          </a:p>
        </p:txBody>
      </p:sp>
      <p:pic>
        <p:nvPicPr>
          <p:cNvPr id="5" name="Picture 4" descr="Electronics protoboard">
            <a:extLst>
              <a:ext uri="{FF2B5EF4-FFF2-40B4-BE49-F238E27FC236}">
                <a16:creationId xmlns:a16="http://schemas.microsoft.com/office/drawing/2014/main" id="{C85393B9-C8EE-3457-8DAE-F8D1A0D303E0}"/>
              </a:ext>
            </a:extLst>
          </p:cNvPr>
          <p:cNvPicPr>
            <a:picLocks noChangeAspect="1"/>
          </p:cNvPicPr>
          <p:nvPr/>
        </p:nvPicPr>
        <p:blipFill rotWithShape="1">
          <a:blip r:embed="rId2"/>
          <a:srcRect l="3979" r="379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9477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6EFA19E-165C-CE5D-F5C0-6288D103D0AE}"/>
              </a:ext>
            </a:extLst>
          </p:cNvPr>
          <p:cNvSpPr>
            <a:spLocks noGrp="1"/>
          </p:cNvSpPr>
          <p:nvPr>
            <p:ph type="title"/>
          </p:nvPr>
        </p:nvSpPr>
        <p:spPr>
          <a:xfrm>
            <a:off x="733427" y="609599"/>
            <a:ext cx="3686174" cy="1322888"/>
          </a:xfrm>
        </p:spPr>
        <p:txBody>
          <a:bodyPr>
            <a:normAutofit/>
          </a:bodyPr>
          <a:lstStyle/>
          <a:p>
            <a:r>
              <a:rPr lang="en-GB" dirty="0"/>
              <a:t>Board</a:t>
            </a:r>
            <a:r>
              <a:rPr lang="pt-PT" dirty="0"/>
              <a:t> – ESP32-S2</a:t>
            </a:r>
          </a:p>
        </p:txBody>
      </p:sp>
      <p:sp>
        <p:nvSpPr>
          <p:cNvPr id="13" name="Content Placeholder 12">
            <a:extLst>
              <a:ext uri="{FF2B5EF4-FFF2-40B4-BE49-F238E27FC236}">
                <a16:creationId xmlns:a16="http://schemas.microsoft.com/office/drawing/2014/main" id="{19B5059E-2B90-4475-BB56-1FBC11AA6845}"/>
              </a:ext>
            </a:extLst>
          </p:cNvPr>
          <p:cNvSpPr>
            <a:spLocks noGrp="1"/>
          </p:cNvSpPr>
          <p:nvPr>
            <p:ph idx="1"/>
          </p:nvPr>
        </p:nvSpPr>
        <p:spPr>
          <a:xfrm>
            <a:off x="733427" y="2194101"/>
            <a:ext cx="3543298" cy="3973337"/>
          </a:xfrm>
        </p:spPr>
        <p:txBody>
          <a:bodyPr>
            <a:normAutofit/>
          </a:bodyPr>
          <a:lstStyle/>
          <a:p>
            <a:pPr>
              <a:buFont typeface="Wingdings" panose="05000000000000000000" pitchFamily="2" charset="2"/>
              <a:buChar char="§"/>
            </a:pPr>
            <a:r>
              <a:rPr lang="en-US" sz="2000" dirty="0"/>
              <a:t>Wi-Fi</a:t>
            </a:r>
          </a:p>
          <a:p>
            <a:pPr>
              <a:buFont typeface="Wingdings" panose="05000000000000000000" pitchFamily="2" charset="2"/>
              <a:buChar char="§"/>
            </a:pPr>
            <a:r>
              <a:rPr lang="en-US" sz="2000" dirty="0"/>
              <a:t>Bluetooth</a:t>
            </a:r>
          </a:p>
          <a:p>
            <a:pPr>
              <a:buFont typeface="Wingdings" panose="05000000000000000000" pitchFamily="2" charset="2"/>
              <a:buChar char="§"/>
            </a:pPr>
            <a:r>
              <a:rPr lang="en-US" sz="2000" dirty="0"/>
              <a:t>Low Power Mode</a:t>
            </a:r>
          </a:p>
          <a:p>
            <a:pPr>
              <a:buFont typeface="Wingdings" panose="05000000000000000000" pitchFamily="2" charset="2"/>
              <a:buChar char="§"/>
            </a:pPr>
            <a:r>
              <a:rPr lang="en-US" sz="2000" dirty="0"/>
              <a:t>43 GPIO</a:t>
            </a:r>
          </a:p>
          <a:p>
            <a:pPr>
              <a:buFont typeface="Wingdings" panose="05000000000000000000" pitchFamily="2" charset="2"/>
              <a:buChar char="§"/>
            </a:pPr>
            <a:r>
              <a:rPr lang="en-US" sz="2000" dirty="0"/>
              <a:t>Single Core 240 MHz</a:t>
            </a:r>
          </a:p>
          <a:p>
            <a:pPr>
              <a:buFont typeface="Wingdings" panose="05000000000000000000" pitchFamily="2" charset="2"/>
              <a:buChar char="§"/>
            </a:pPr>
            <a:r>
              <a:rPr lang="en-US" sz="2000" dirty="0"/>
              <a:t>7.62€ (Mouser online store)</a:t>
            </a:r>
          </a:p>
          <a:p>
            <a:endParaRPr lang="en-US" sz="2000" dirty="0"/>
          </a:p>
          <a:p>
            <a:pPr marL="0" indent="0">
              <a:buNone/>
            </a:pPr>
            <a:r>
              <a:rPr lang="en-US" sz="2000" dirty="0"/>
              <a:t>Coded with ESP-IDF framework</a:t>
            </a:r>
          </a:p>
        </p:txBody>
      </p:sp>
      <p:pic>
        <p:nvPicPr>
          <p:cNvPr id="9" name="Marcador de Posição de Conteúdo 8" descr="Uma imagem com texto, eletrónica, circuito&#10;&#10;Descrição gerada automaticamente">
            <a:extLst>
              <a:ext uri="{FF2B5EF4-FFF2-40B4-BE49-F238E27FC236}">
                <a16:creationId xmlns:a16="http://schemas.microsoft.com/office/drawing/2014/main" id="{A1AD6381-E42E-164E-06E4-16E08486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828" y="1073835"/>
            <a:ext cx="1931234" cy="4710330"/>
          </a:xfrm>
          <a:prstGeom prst="rect">
            <a:avLst/>
          </a:prstGeom>
        </p:spPr>
      </p:pic>
      <p:pic>
        <p:nvPicPr>
          <p:cNvPr id="4" name="Imagem 3" descr="Uma imagem com logótipo&#10;&#10;Descrição gerada automaticamente">
            <a:extLst>
              <a:ext uri="{FF2B5EF4-FFF2-40B4-BE49-F238E27FC236}">
                <a16:creationId xmlns:a16="http://schemas.microsoft.com/office/drawing/2014/main" id="{59292FF2-D6EC-1FFC-BB92-ECA5C2D00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3211" y="1964320"/>
            <a:ext cx="2828925" cy="2929360"/>
          </a:xfrm>
          <a:prstGeom prst="rect">
            <a:avLst/>
          </a:prstGeom>
        </p:spPr>
      </p:pic>
    </p:spTree>
    <p:extLst>
      <p:ext uri="{BB962C8B-B14F-4D97-AF65-F5344CB8AC3E}">
        <p14:creationId xmlns:p14="http://schemas.microsoft.com/office/powerpoint/2010/main" val="99422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C3F7309-4D4A-6CD5-096A-F8E1924012A6}"/>
              </a:ext>
            </a:extLst>
          </p:cNvPr>
          <p:cNvSpPr>
            <a:spLocks noGrp="1"/>
          </p:cNvSpPr>
          <p:nvPr>
            <p:ph type="title"/>
          </p:nvPr>
        </p:nvSpPr>
        <p:spPr>
          <a:xfrm>
            <a:off x="838200" y="3884450"/>
            <a:ext cx="4215063" cy="2398712"/>
          </a:xfrm>
        </p:spPr>
        <p:txBody>
          <a:bodyPr vert="horz" lIns="91440" tIns="45720" rIns="91440" bIns="45720" rtlCol="0" anchor="ctr">
            <a:normAutofit/>
          </a:bodyPr>
          <a:lstStyle/>
          <a:p>
            <a:r>
              <a:rPr lang="en-US" dirty="0"/>
              <a:t>IoT Platform</a:t>
            </a:r>
          </a:p>
        </p:txBody>
      </p:sp>
      <p:pic>
        <p:nvPicPr>
          <p:cNvPr id="7" name="Imagem 6" descr="Uma imagem com desenho vetorial&#10;&#10;Descrição gerada automaticamente">
            <a:extLst>
              <a:ext uri="{FF2B5EF4-FFF2-40B4-BE49-F238E27FC236}">
                <a16:creationId xmlns:a16="http://schemas.microsoft.com/office/drawing/2014/main" id="{713DD891-02B9-3848-6BF5-89D5E6687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74" y="682990"/>
            <a:ext cx="2242105" cy="2242105"/>
          </a:xfrm>
          <a:prstGeom prst="rect">
            <a:avLst/>
          </a:prstGeom>
        </p:spPr>
      </p:pic>
      <p:pic>
        <p:nvPicPr>
          <p:cNvPr id="16" name="Imagem 15">
            <a:extLst>
              <a:ext uri="{FF2B5EF4-FFF2-40B4-BE49-F238E27FC236}">
                <a16:creationId xmlns:a16="http://schemas.microsoft.com/office/drawing/2014/main" id="{55D3CAA2-8C58-5AC9-98E3-28516079C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52" y="682990"/>
            <a:ext cx="2242105" cy="2242105"/>
          </a:xfrm>
          <a:prstGeom prst="rect">
            <a:avLst/>
          </a:prstGeom>
        </p:spPr>
      </p:pic>
      <p:pic>
        <p:nvPicPr>
          <p:cNvPr id="5" name="Marcador de Posição de Conteúdo 4" descr="Uma imagem com logótipo&#10;&#10;Descrição gerada automaticamente">
            <a:extLst>
              <a:ext uri="{FF2B5EF4-FFF2-40B4-BE49-F238E27FC236}">
                <a16:creationId xmlns:a16="http://schemas.microsoft.com/office/drawing/2014/main" id="{59AC267F-755C-0240-9CA8-74CE0EA69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454" y="1192998"/>
            <a:ext cx="2327787" cy="1222088"/>
          </a:xfrm>
          <a:prstGeom prst="rect">
            <a:avLst/>
          </a:prstGeom>
        </p:spPr>
      </p:pic>
      <p:pic>
        <p:nvPicPr>
          <p:cNvPr id="9" name="Imagem 8" descr="Uma imagem com logótipo&#10;&#10;Descrição gerada automaticamente">
            <a:extLst>
              <a:ext uri="{FF2B5EF4-FFF2-40B4-BE49-F238E27FC236}">
                <a16:creationId xmlns:a16="http://schemas.microsoft.com/office/drawing/2014/main" id="{F96FF3FD-9F71-62E8-1AD6-2599CC7EF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398" y="1498454"/>
            <a:ext cx="2327787" cy="611176"/>
          </a:xfrm>
          <a:prstGeom prst="rect">
            <a:avLst/>
          </a:prstGeom>
        </p:spPr>
      </p:pic>
      <p:sp>
        <p:nvSpPr>
          <p:cNvPr id="57" name="Content Placeholder 56">
            <a:extLst>
              <a:ext uri="{FF2B5EF4-FFF2-40B4-BE49-F238E27FC236}">
                <a16:creationId xmlns:a16="http://schemas.microsoft.com/office/drawing/2014/main" id="{2DCEDA65-637F-5CB7-8D81-63D5D75C5739}"/>
              </a:ext>
            </a:extLst>
          </p:cNvPr>
          <p:cNvSpPr>
            <a:spLocks noGrp="1"/>
          </p:cNvSpPr>
          <p:nvPr>
            <p:ph idx="1"/>
          </p:nvPr>
        </p:nvSpPr>
        <p:spPr>
          <a:xfrm>
            <a:off x="5639706" y="3884449"/>
            <a:ext cx="5714093" cy="2398713"/>
          </a:xfrm>
        </p:spPr>
        <p:txBody>
          <a:bodyPr anchor="ctr">
            <a:normAutofit/>
          </a:bodyPr>
          <a:lstStyle/>
          <a:p>
            <a:pPr>
              <a:buFont typeface="Wingdings" panose="05000000000000000000" pitchFamily="2" charset="2"/>
              <a:buChar char="§"/>
            </a:pPr>
            <a:r>
              <a:rPr lang="en-US" sz="2000" dirty="0"/>
              <a:t>Postgres SQL -&gt; Database</a:t>
            </a:r>
          </a:p>
          <a:p>
            <a:pPr>
              <a:buFont typeface="Wingdings" panose="05000000000000000000" pitchFamily="2" charset="2"/>
              <a:buChar char="§"/>
            </a:pPr>
            <a:r>
              <a:rPr lang="en-US" sz="2000" dirty="0"/>
              <a:t>Kotlin -&gt; Backend</a:t>
            </a:r>
          </a:p>
          <a:p>
            <a:pPr>
              <a:buFont typeface="Wingdings" panose="05000000000000000000" pitchFamily="2" charset="2"/>
              <a:buChar char="§"/>
            </a:pPr>
            <a:r>
              <a:rPr lang="en-US" sz="2000" dirty="0"/>
              <a:t>Spring Boot framework -&gt; Backend</a:t>
            </a:r>
          </a:p>
          <a:p>
            <a:pPr>
              <a:buFont typeface="Wingdings" panose="05000000000000000000" pitchFamily="2" charset="2"/>
              <a:buChar char="§"/>
            </a:pPr>
            <a:r>
              <a:rPr lang="en-US" sz="2000" dirty="0" err="1"/>
              <a:t>HiveMQ</a:t>
            </a:r>
            <a:r>
              <a:rPr lang="en-US" sz="2000" dirty="0"/>
              <a:t> CE -&gt; Broker</a:t>
            </a:r>
          </a:p>
        </p:txBody>
      </p:sp>
    </p:spTree>
    <p:extLst>
      <p:ext uri="{BB962C8B-B14F-4D97-AF65-F5344CB8AC3E}">
        <p14:creationId xmlns:p14="http://schemas.microsoft.com/office/powerpoint/2010/main" val="21558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72C7202-D90E-178F-E8B1-37BBEAA6C6AD}"/>
              </a:ext>
            </a:extLst>
          </p:cNvPr>
          <p:cNvSpPr>
            <a:spLocks noGrp="1"/>
          </p:cNvSpPr>
          <p:nvPr>
            <p:ph type="title"/>
          </p:nvPr>
        </p:nvSpPr>
        <p:spPr>
          <a:xfrm>
            <a:off x="838200" y="3884449"/>
            <a:ext cx="4215063" cy="2398712"/>
          </a:xfrm>
        </p:spPr>
        <p:txBody>
          <a:bodyPr vert="horz" lIns="91440" tIns="45720" rIns="91440" bIns="45720" rtlCol="0">
            <a:normAutofit/>
          </a:bodyPr>
          <a:lstStyle/>
          <a:p>
            <a:r>
              <a:rPr lang="en-US" dirty="0"/>
              <a:t>Frontend</a:t>
            </a:r>
          </a:p>
        </p:txBody>
      </p:sp>
      <p:pic>
        <p:nvPicPr>
          <p:cNvPr id="5" name="Marcador de Posição de Conteúdo 4">
            <a:extLst>
              <a:ext uri="{FF2B5EF4-FFF2-40B4-BE49-F238E27FC236}">
                <a16:creationId xmlns:a16="http://schemas.microsoft.com/office/drawing/2014/main" id="{7964822D-4388-F7AB-3ACE-06161390A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89" y="667115"/>
            <a:ext cx="2196401" cy="2196401"/>
          </a:xfrm>
          <a:prstGeom prst="rect">
            <a:avLst/>
          </a:prstGeom>
        </p:spPr>
      </p:pic>
      <p:pic>
        <p:nvPicPr>
          <p:cNvPr id="7" name="Imagem 6">
            <a:extLst>
              <a:ext uri="{FF2B5EF4-FFF2-40B4-BE49-F238E27FC236}">
                <a16:creationId xmlns:a16="http://schemas.microsoft.com/office/drawing/2014/main" id="{2F4E23B8-F88A-E076-7913-A25A048D2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639" y="667115"/>
            <a:ext cx="2306722" cy="2196401"/>
          </a:xfrm>
          <a:prstGeom prst="rect">
            <a:avLst/>
          </a:prstGeom>
        </p:spPr>
      </p:pic>
      <p:pic>
        <p:nvPicPr>
          <p:cNvPr id="9" name="Imagem 8">
            <a:extLst>
              <a:ext uri="{FF2B5EF4-FFF2-40B4-BE49-F238E27FC236}">
                <a16:creationId xmlns:a16="http://schemas.microsoft.com/office/drawing/2014/main" id="{05D6CB0B-8DA7-5F71-A0F3-C17B03772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09" y="667115"/>
            <a:ext cx="2517365" cy="2196401"/>
          </a:xfrm>
          <a:prstGeom prst="rect">
            <a:avLst/>
          </a:prstGeom>
        </p:spPr>
      </p:pic>
      <p:sp>
        <p:nvSpPr>
          <p:cNvPr id="27" name="Content Placeholder 26">
            <a:extLst>
              <a:ext uri="{FF2B5EF4-FFF2-40B4-BE49-F238E27FC236}">
                <a16:creationId xmlns:a16="http://schemas.microsoft.com/office/drawing/2014/main" id="{624E3BD1-F93D-DC6D-3D5B-0C2E730092A8}"/>
              </a:ext>
            </a:extLst>
          </p:cNvPr>
          <p:cNvSpPr>
            <a:spLocks noGrp="1"/>
          </p:cNvSpPr>
          <p:nvPr>
            <p:ph idx="1"/>
          </p:nvPr>
        </p:nvSpPr>
        <p:spPr>
          <a:xfrm>
            <a:off x="5639706" y="3884449"/>
            <a:ext cx="5714093" cy="2398713"/>
          </a:xfrm>
        </p:spPr>
        <p:txBody>
          <a:bodyPr anchor="ctr">
            <a:normAutofit/>
          </a:bodyPr>
          <a:lstStyle/>
          <a:p>
            <a:pPr>
              <a:buFont typeface="Wingdings" panose="05000000000000000000" pitchFamily="2" charset="2"/>
              <a:buChar char="§"/>
            </a:pPr>
            <a:r>
              <a:rPr lang="en-US" sz="2000" dirty="0"/>
              <a:t>React -&gt; Web App</a:t>
            </a:r>
          </a:p>
          <a:p>
            <a:pPr>
              <a:buFont typeface="Wingdings" panose="05000000000000000000" pitchFamily="2" charset="2"/>
              <a:buChar char="§"/>
            </a:pPr>
            <a:r>
              <a:rPr lang="en-US" sz="2000" dirty="0"/>
              <a:t>React Bootstrap -&gt; Web App</a:t>
            </a:r>
          </a:p>
          <a:p>
            <a:pPr>
              <a:buFont typeface="Wingdings" panose="05000000000000000000" pitchFamily="2" charset="2"/>
              <a:buChar char="§"/>
            </a:pPr>
            <a:r>
              <a:rPr lang="en-US" sz="2000" dirty="0"/>
              <a:t>Android (optional) -&gt; Android App</a:t>
            </a:r>
          </a:p>
        </p:txBody>
      </p:sp>
    </p:spTree>
    <p:extLst>
      <p:ext uri="{BB962C8B-B14F-4D97-AF65-F5344CB8AC3E}">
        <p14:creationId xmlns:p14="http://schemas.microsoft.com/office/powerpoint/2010/main" val="403496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7D8C7-6950-B508-AC18-7E3EE20CBDF9}"/>
              </a:ext>
            </a:extLst>
          </p:cNvPr>
          <p:cNvSpPr>
            <a:spLocks noGrp="1"/>
          </p:cNvSpPr>
          <p:nvPr>
            <p:ph type="title"/>
          </p:nvPr>
        </p:nvSpPr>
        <p:spPr/>
        <p:txBody>
          <a:bodyPr/>
          <a:lstStyle/>
          <a:p>
            <a:r>
              <a:rPr lang="en-GB"/>
              <a:t>Constraints and assumptions</a:t>
            </a:r>
            <a:endParaRPr lang="en-GB" dirty="0"/>
          </a:p>
        </p:txBody>
      </p:sp>
      <p:graphicFrame>
        <p:nvGraphicFramePr>
          <p:cNvPr id="5" name="Marcador de Posição de Conteúdo 2">
            <a:extLst>
              <a:ext uri="{FF2B5EF4-FFF2-40B4-BE49-F238E27FC236}">
                <a16:creationId xmlns:a16="http://schemas.microsoft.com/office/drawing/2014/main" id="{13C2B131-E4B0-B680-826A-0F81D8B8D5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7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821088E-0910-0FDE-80DC-63A23740DAF5}"/>
              </a:ext>
            </a:extLst>
          </p:cNvPr>
          <p:cNvSpPr>
            <a:spLocks noGrp="1"/>
          </p:cNvSpPr>
          <p:nvPr>
            <p:ph type="title"/>
          </p:nvPr>
        </p:nvSpPr>
        <p:spPr>
          <a:xfrm>
            <a:off x="1137034" y="609599"/>
            <a:ext cx="6836927" cy="1322888"/>
          </a:xfrm>
        </p:spPr>
        <p:txBody>
          <a:bodyPr>
            <a:normAutofit/>
          </a:bodyPr>
          <a:lstStyle/>
          <a:p>
            <a:r>
              <a:rPr lang="en-GB" dirty="0"/>
              <a:t>Project Organization</a:t>
            </a:r>
          </a:p>
        </p:txBody>
      </p:sp>
      <p:sp>
        <p:nvSpPr>
          <p:cNvPr id="11" name="Content Placeholder 10">
            <a:extLst>
              <a:ext uri="{FF2B5EF4-FFF2-40B4-BE49-F238E27FC236}">
                <a16:creationId xmlns:a16="http://schemas.microsoft.com/office/drawing/2014/main" id="{7A4BA756-EF8A-C44E-87D0-2014F6C86FF2}"/>
              </a:ext>
            </a:extLst>
          </p:cNvPr>
          <p:cNvSpPr>
            <a:spLocks noGrp="1"/>
          </p:cNvSpPr>
          <p:nvPr>
            <p:ph idx="1"/>
          </p:nvPr>
        </p:nvSpPr>
        <p:spPr>
          <a:xfrm>
            <a:off x="1137034" y="2194101"/>
            <a:ext cx="6433805" cy="3970880"/>
          </a:xfrm>
        </p:spPr>
        <p:txBody>
          <a:bodyPr>
            <a:normAutofit fontScale="85000" lnSpcReduction="20000"/>
          </a:bodyPr>
          <a:lstStyle/>
          <a:p>
            <a:pPr marL="0" indent="0">
              <a:buNone/>
            </a:pPr>
            <a:r>
              <a:rPr lang="en-US" sz="1900" dirty="0"/>
              <a:t>Team:</a:t>
            </a:r>
          </a:p>
          <a:p>
            <a:pPr>
              <a:buFont typeface="Wingdings" panose="05000000000000000000" pitchFamily="2" charset="2"/>
              <a:buChar char="§"/>
            </a:pPr>
            <a:r>
              <a:rPr lang="en-US" sz="1900" dirty="0"/>
              <a:t>Pedro Silva</a:t>
            </a:r>
          </a:p>
          <a:p>
            <a:pPr>
              <a:buFont typeface="Wingdings" panose="05000000000000000000" pitchFamily="2" charset="2"/>
              <a:buChar char="§"/>
            </a:pPr>
            <a:r>
              <a:rPr lang="en-US" sz="1900" dirty="0"/>
              <a:t>Miguel Rocha</a:t>
            </a:r>
          </a:p>
          <a:p>
            <a:pPr marL="0" indent="0">
              <a:buNone/>
            </a:pPr>
            <a:endParaRPr lang="en-US" sz="1900" dirty="0"/>
          </a:p>
          <a:p>
            <a:pPr marL="0" indent="0">
              <a:buNone/>
            </a:pPr>
            <a:r>
              <a:rPr lang="en-US" sz="1900" dirty="0"/>
              <a:t>Guide professor:</a:t>
            </a:r>
          </a:p>
          <a:p>
            <a:pPr>
              <a:buFont typeface="Wingdings" panose="05000000000000000000" pitchFamily="2" charset="2"/>
              <a:buChar char="§"/>
            </a:pPr>
            <a:r>
              <a:rPr lang="en-US" sz="1900" dirty="0"/>
              <a:t>Rui Duarte</a:t>
            </a:r>
          </a:p>
          <a:p>
            <a:pPr marL="0" indent="0">
              <a:buNone/>
            </a:pPr>
            <a:endParaRPr lang="en-US" sz="1900" dirty="0"/>
          </a:p>
          <a:p>
            <a:pPr marL="0" indent="0">
              <a:buNone/>
            </a:pPr>
            <a:r>
              <a:rPr lang="en-US" sz="1900" dirty="0"/>
              <a:t>Company:</a:t>
            </a:r>
          </a:p>
          <a:p>
            <a:pPr>
              <a:buFont typeface="Wingdings" panose="05000000000000000000" pitchFamily="2" charset="2"/>
              <a:buChar char="§"/>
            </a:pPr>
            <a:r>
              <a:rPr lang="en-US" sz="1900" dirty="0" err="1"/>
              <a:t>Mommertz</a:t>
            </a:r>
            <a:r>
              <a:rPr lang="en-US" sz="1900" dirty="0"/>
              <a:t> (located in Germany)</a:t>
            </a:r>
          </a:p>
          <a:p>
            <a:pPr marL="0" indent="0">
              <a:buNone/>
            </a:pPr>
            <a:endParaRPr lang="en-US" sz="1900" dirty="0"/>
          </a:p>
          <a:p>
            <a:pPr marL="0" indent="0">
              <a:buNone/>
            </a:pPr>
            <a:r>
              <a:rPr lang="en-US" sz="1900" dirty="0" err="1"/>
              <a:t>Plattform</a:t>
            </a:r>
            <a:r>
              <a:rPr lang="en-US" sz="1900" dirty="0"/>
              <a:t> management:</a:t>
            </a:r>
          </a:p>
          <a:p>
            <a:pPr>
              <a:buFont typeface="Wingdings" panose="05000000000000000000" pitchFamily="2" charset="2"/>
              <a:buChar char="§"/>
            </a:pPr>
            <a:r>
              <a:rPr lang="en-US" sz="1900" dirty="0"/>
              <a:t>Basecamp</a:t>
            </a:r>
          </a:p>
          <a:p>
            <a:pPr>
              <a:buFont typeface="Wingdings" panose="05000000000000000000" pitchFamily="2" charset="2"/>
              <a:buChar char="§"/>
            </a:pPr>
            <a:r>
              <a:rPr lang="en-US" sz="1900" dirty="0"/>
              <a:t>Git Hub</a:t>
            </a:r>
          </a:p>
        </p:txBody>
      </p:sp>
      <p:pic>
        <p:nvPicPr>
          <p:cNvPr id="7" name="Imagem 6" descr="Uma imagem com logótipo&#10;&#10;Descrição gerada automaticamente">
            <a:extLst>
              <a:ext uri="{FF2B5EF4-FFF2-40B4-BE49-F238E27FC236}">
                <a16:creationId xmlns:a16="http://schemas.microsoft.com/office/drawing/2014/main" id="{23786035-B96A-0C7A-C888-AD8AC9C6E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103" y="994644"/>
            <a:ext cx="2417461" cy="1359821"/>
          </a:xfrm>
          <a:prstGeom prst="rect">
            <a:avLst/>
          </a:prstGeom>
        </p:spPr>
      </p:pic>
      <p:pic>
        <p:nvPicPr>
          <p:cNvPr id="9" name="Imagem 8">
            <a:extLst>
              <a:ext uri="{FF2B5EF4-FFF2-40B4-BE49-F238E27FC236}">
                <a16:creationId xmlns:a16="http://schemas.microsoft.com/office/drawing/2014/main" id="{FDB8BE1D-5FCB-8B5A-515D-751DA54DA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04" y="2753902"/>
            <a:ext cx="2417461" cy="1359821"/>
          </a:xfrm>
          <a:prstGeom prst="rect">
            <a:avLst/>
          </a:prstGeom>
        </p:spPr>
      </p:pic>
      <p:pic>
        <p:nvPicPr>
          <p:cNvPr id="5" name="Marcador de Posição de Conteúdo 4" descr="Uma imagem com texto&#10;&#10;Descrição gerada automaticamente">
            <a:extLst>
              <a:ext uri="{FF2B5EF4-FFF2-40B4-BE49-F238E27FC236}">
                <a16:creationId xmlns:a16="http://schemas.microsoft.com/office/drawing/2014/main" id="{DCABCA26-CBC5-594C-4FFB-035300E28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03" y="4513160"/>
            <a:ext cx="2417461" cy="709121"/>
          </a:xfrm>
          <a:prstGeom prst="rect">
            <a:avLst/>
          </a:prstGeom>
        </p:spPr>
      </p:pic>
    </p:spTree>
    <p:extLst>
      <p:ext uri="{BB962C8B-B14F-4D97-AF65-F5344CB8AC3E}">
        <p14:creationId xmlns:p14="http://schemas.microsoft.com/office/powerpoint/2010/main" val="355641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CEDB6-2B3A-3631-4236-E64D4A25363A}"/>
              </a:ext>
            </a:extLst>
          </p:cNvPr>
          <p:cNvSpPr>
            <a:spLocks noGrp="1"/>
          </p:cNvSpPr>
          <p:nvPr>
            <p:ph type="title"/>
          </p:nvPr>
        </p:nvSpPr>
        <p:spPr/>
        <p:txBody>
          <a:bodyPr/>
          <a:lstStyle/>
          <a:p>
            <a:r>
              <a:rPr lang="en-GB" dirty="0"/>
              <a:t>Major Milestones</a:t>
            </a:r>
          </a:p>
        </p:txBody>
      </p:sp>
      <p:graphicFrame>
        <p:nvGraphicFramePr>
          <p:cNvPr id="12" name="Marcador de Posição de Conteúdo 2">
            <a:extLst>
              <a:ext uri="{FF2B5EF4-FFF2-40B4-BE49-F238E27FC236}">
                <a16:creationId xmlns:a16="http://schemas.microsoft.com/office/drawing/2014/main" id="{163C9B76-93B5-BF2B-2CC5-11BE2F185D4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5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38200" y="365125"/>
            <a:ext cx="10515600" cy="1325563"/>
          </a:xfrm>
        </p:spPr>
        <p:txBody>
          <a:bodyPr>
            <a:normAutofit/>
          </a:bodyPr>
          <a:lstStyle/>
          <a:p>
            <a:r>
              <a:rPr lang="en-GB" sz="5400"/>
              <a:t>Bibliography</a:t>
            </a:r>
          </a:p>
        </p:txBody>
      </p:sp>
      <p:sp>
        <p:nvSpPr>
          <p:cNvPr id="3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838200" y="1929384"/>
            <a:ext cx="10515600" cy="4251960"/>
          </a:xfrm>
        </p:spPr>
        <p:txBody>
          <a:bodyPr>
            <a:normAutofit/>
          </a:bodyPr>
          <a:lstStyle/>
          <a:p>
            <a:r>
              <a:rPr lang="en-GB" sz="2200" dirty="0"/>
              <a:t>https://mommertz.de/neutralisation-oel-bwk.html</a:t>
            </a:r>
          </a:p>
          <a:p>
            <a:endParaRPr lang="en-GB" sz="2200" dirty="0"/>
          </a:p>
          <a:p>
            <a:r>
              <a:rPr lang="en-GB" sz="2200" dirty="0"/>
              <a:t>https://botland.store/gravity-temperature-sensors/15094-gravity-ph-analog-sensormeter-v2-dfrobot-sen0161-v2-5904422342920.html</a:t>
            </a:r>
          </a:p>
          <a:p>
            <a:endParaRPr lang="en-GB" sz="2200" dirty="0"/>
          </a:p>
          <a:p>
            <a:r>
              <a:rPr lang="en-GB" sz="2200" dirty="0"/>
              <a:t>https://www.electrofun.pt/sensores-arduino/sensor-humidade-temperatura-dht22-am2302-modulo?utm_campaign=efshopping&amp;utm_source=google&amp;utm_medium=cpc&amp;utm_source=google&amp;utm_medium=shopping&amp;utm_campaign=roas&amp;gclid=CjwKCAjw5dqgBhBNEiwA7PryaNJvTICP7r6IVvm_VTUBhN60vsUV195PoVzG8gtCwhgmIQjtwREtyhoCotUQAvD_BwE</a:t>
            </a:r>
          </a:p>
          <a:p>
            <a:endParaRPr lang="en-GB" sz="2200" dirty="0"/>
          </a:p>
          <a:p>
            <a:pPr marL="0" indent="0">
              <a:buNone/>
            </a:pPr>
            <a:endParaRPr lang="en-GB" sz="2200" dirty="0"/>
          </a:p>
        </p:txBody>
      </p:sp>
    </p:spTree>
    <p:extLst>
      <p:ext uri="{BB962C8B-B14F-4D97-AF65-F5344CB8AC3E}">
        <p14:creationId xmlns:p14="http://schemas.microsoft.com/office/powerpoint/2010/main" val="397096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4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https://pt.mouser.com/ProductDetail/Espressif-Systems/ESP32-S2-DevKitC-1U?qs=pBJMDPsKWf0y5luJFio6Ng%3D%3D</a:t>
            </a:r>
          </a:p>
          <a:p>
            <a:endParaRPr lang="en-GB" sz="2200" dirty="0"/>
          </a:p>
          <a:p>
            <a:r>
              <a:rPr lang="en-GB" sz="2200" dirty="0"/>
              <a:t>https://www.google.com/search?q=espressif+idf&amp;rlz=1C1FCXM_pt-PTPT1045PT1045&amp;sxsrf=AJOqlzWG8QtYywWcD9jUsnxLutr3o13HVw:1679256691016&amp;source=lnms&amp;tbm=isch&amp;sa=X&amp;ved=2ahUKEwji47fU5uj9AhVicKQEHRf5D9cQ_AUoAXoECAEQAw&amp;biw=1536&amp;bih=714&amp;dpr=1.25#imgrc=iaGd5y6o3iDlzM&amp;imgdii=FyR0RU9LwaPsiM</a:t>
            </a:r>
          </a:p>
          <a:p>
            <a:endParaRPr lang="en-GB" sz="2200" dirty="0"/>
          </a:p>
          <a:p>
            <a:pPr marL="0" indent="0">
              <a:buNone/>
            </a:pPr>
            <a:endParaRPr lang="en-GB" sz="2200" dirty="0"/>
          </a:p>
        </p:txBody>
      </p:sp>
    </p:spTree>
    <p:extLst>
      <p:ext uri="{BB962C8B-B14F-4D97-AF65-F5344CB8AC3E}">
        <p14:creationId xmlns:p14="http://schemas.microsoft.com/office/powerpoint/2010/main" val="64395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https://docs.espressif.com/projects/esp-idf/en/latest/esp32/about.html</a:t>
            </a:r>
          </a:p>
          <a:p>
            <a:endParaRPr lang="en-GB" sz="2200" dirty="0"/>
          </a:p>
          <a:p>
            <a:r>
              <a:rPr lang="en-GB" sz="2200" dirty="0"/>
              <a:t>https://www.interviewbit.com/blog/spring-vs-spring-boot/</a:t>
            </a:r>
          </a:p>
          <a:p>
            <a:endParaRPr lang="en-GB" sz="2200" dirty="0"/>
          </a:p>
          <a:p>
            <a:r>
              <a:rPr lang="en-GB" sz="2200" dirty="0"/>
              <a:t>https://www.pngwing.com/en/free-png-nlelb</a:t>
            </a:r>
          </a:p>
          <a:p>
            <a:endParaRPr lang="en-GB" sz="2200" dirty="0"/>
          </a:p>
          <a:p>
            <a:r>
              <a:rPr lang="en-GB" sz="2200" dirty="0"/>
              <a:t>https://www.hivemq.com/developers/community/</a:t>
            </a:r>
          </a:p>
          <a:p>
            <a:endParaRPr lang="en-GB" sz="2200" dirty="0"/>
          </a:p>
          <a:p>
            <a:r>
              <a:rPr lang="en-GB" sz="2200" dirty="0"/>
              <a:t>https://www.pngwing.com/en/free-png-aglpc</a:t>
            </a:r>
          </a:p>
          <a:p>
            <a:endParaRPr lang="en-GB" sz="2200" dirty="0"/>
          </a:p>
          <a:p>
            <a:r>
              <a:rPr lang="en-GB" sz="2200" dirty="0"/>
              <a:t>https://react-bootstrap.github.io/</a:t>
            </a:r>
          </a:p>
        </p:txBody>
      </p:sp>
    </p:spTree>
    <p:extLst>
      <p:ext uri="{BB962C8B-B14F-4D97-AF65-F5344CB8AC3E}">
        <p14:creationId xmlns:p14="http://schemas.microsoft.com/office/powerpoint/2010/main" val="375235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34562-9B46-280E-C702-5197368C9FF9}"/>
              </a:ext>
            </a:extLst>
          </p:cNvPr>
          <p:cNvSpPr>
            <a:spLocks noGrp="1"/>
          </p:cNvSpPr>
          <p:nvPr>
            <p:ph type="title"/>
          </p:nvPr>
        </p:nvSpPr>
        <p:spPr>
          <a:xfrm>
            <a:off x="841248" y="548640"/>
            <a:ext cx="3600860" cy="5431536"/>
          </a:xfrm>
        </p:spPr>
        <p:txBody>
          <a:bodyPr>
            <a:normAutofit/>
          </a:bodyPr>
          <a:lstStyle/>
          <a:p>
            <a:r>
              <a:rPr lang="en-GB" sz="5400"/>
              <a:t>Bibliography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F383B332-C349-1086-2777-58B583032881}"/>
              </a:ext>
            </a:extLst>
          </p:cNvPr>
          <p:cNvSpPr>
            <a:spLocks noGrp="1"/>
          </p:cNvSpPr>
          <p:nvPr>
            <p:ph idx="1"/>
          </p:nvPr>
        </p:nvSpPr>
        <p:spPr>
          <a:xfrm>
            <a:off x="5126418" y="552091"/>
            <a:ext cx="6224335" cy="5431536"/>
          </a:xfrm>
        </p:spPr>
        <p:txBody>
          <a:bodyPr anchor="ctr">
            <a:normAutofit/>
          </a:bodyPr>
          <a:lstStyle/>
          <a:p>
            <a:r>
              <a:rPr lang="en-GB" sz="2200" dirty="0"/>
              <a:t>https://pt.wikipedia.org/wiki/Ficheiro:Android_logo_2019_%28stacked%29.svg</a:t>
            </a:r>
          </a:p>
          <a:p>
            <a:endParaRPr lang="en-GB" sz="2200" dirty="0"/>
          </a:p>
          <a:p>
            <a:r>
              <a:rPr lang="en-GB" sz="2200" dirty="0"/>
              <a:t>https://pt.m.wikipedia.org/wiki/Ficheiro:Kotlin_logo.svg</a:t>
            </a:r>
          </a:p>
          <a:p>
            <a:endParaRPr lang="en-GB" sz="2200" dirty="0"/>
          </a:p>
          <a:p>
            <a:r>
              <a:rPr lang="en-GB" sz="2200"/>
              <a:t>https://mommertz.de/</a:t>
            </a:r>
          </a:p>
          <a:p>
            <a:endParaRPr lang="en-GB" sz="2200"/>
          </a:p>
          <a:p>
            <a:r>
              <a:rPr lang="en-GB" sz="2200" dirty="0"/>
              <a:t>https://salesdorado.com/pt-br/automacao/ferramentas-gerenciamento-projetos/avis-basecamp/</a:t>
            </a:r>
          </a:p>
          <a:p>
            <a:endParaRPr lang="en-GB" sz="2200" dirty="0"/>
          </a:p>
          <a:p>
            <a:r>
              <a:rPr lang="en-GB" sz="2200" dirty="0"/>
              <a:t>https://1000logos.net/github-logo/</a:t>
            </a:r>
          </a:p>
        </p:txBody>
      </p:sp>
    </p:spTree>
    <p:extLst>
      <p:ext uri="{BB962C8B-B14F-4D97-AF65-F5344CB8AC3E}">
        <p14:creationId xmlns:p14="http://schemas.microsoft.com/office/powerpoint/2010/main" val="39123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6">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CBE555E-8D10-D4CE-DE3C-C9EA0AC18C89}"/>
              </a:ext>
            </a:extLst>
          </p:cNvPr>
          <p:cNvSpPr>
            <a:spLocks noGrp="1"/>
          </p:cNvSpPr>
          <p:nvPr>
            <p:ph type="title"/>
          </p:nvPr>
        </p:nvSpPr>
        <p:spPr>
          <a:xfrm>
            <a:off x="838199" y="3563422"/>
            <a:ext cx="7268147" cy="1754376"/>
          </a:xfrm>
        </p:spPr>
        <p:txBody>
          <a:bodyPr vert="horz" lIns="91440" tIns="45720" rIns="91440" bIns="45720" rtlCol="0" anchor="b">
            <a:normAutofit/>
          </a:bodyPr>
          <a:lstStyle/>
          <a:p>
            <a:r>
              <a:rPr lang="en-US" kern="1200">
                <a:solidFill>
                  <a:schemeClr val="tx1"/>
                </a:solidFill>
                <a:latin typeface="+mj-lt"/>
                <a:ea typeface="+mj-ea"/>
                <a:cs typeface="+mj-cs"/>
              </a:rPr>
              <a:t>Water Filter</a:t>
            </a:r>
            <a:endParaRPr lang="en-US" kern="1200" dirty="0">
              <a:solidFill>
                <a:schemeClr val="tx1"/>
              </a:solidFill>
              <a:latin typeface="+mj-lt"/>
              <a:ea typeface="+mj-ea"/>
              <a:cs typeface="+mj-cs"/>
            </a:endParaRPr>
          </a:p>
        </p:txBody>
      </p:sp>
      <p:sp>
        <p:nvSpPr>
          <p:cNvPr id="15" name="Content Placeholder 14">
            <a:extLst>
              <a:ext uri="{FF2B5EF4-FFF2-40B4-BE49-F238E27FC236}">
                <a16:creationId xmlns:a16="http://schemas.microsoft.com/office/drawing/2014/main" id="{1B975333-5A01-1A41-F174-31AB4F986D0E}"/>
              </a:ext>
            </a:extLst>
          </p:cNvPr>
          <p:cNvSpPr>
            <a:spLocks noGrp="1"/>
          </p:cNvSpPr>
          <p:nvPr>
            <p:ph idx="1"/>
          </p:nvPr>
        </p:nvSpPr>
        <p:spPr>
          <a:xfrm>
            <a:off x="838199" y="5384878"/>
            <a:ext cx="7315200" cy="77549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Neutrakon® 05 /BGN Caldeira de condensação até 55 kW</a:t>
            </a:r>
          </a:p>
        </p:txBody>
      </p:sp>
      <p:pic>
        <p:nvPicPr>
          <p:cNvPr id="11" name="Marcador de Posição de Conteúdo 10">
            <a:extLst>
              <a:ext uri="{FF2B5EF4-FFF2-40B4-BE49-F238E27FC236}">
                <a16:creationId xmlns:a16="http://schemas.microsoft.com/office/drawing/2014/main" id="{ABA0E19B-F2F3-B8DF-987E-BD14F90BA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073" y="571811"/>
            <a:ext cx="5613954" cy="2722768"/>
          </a:xfrm>
          <a:prstGeom prst="rect">
            <a:avLst/>
          </a:prstGeom>
        </p:spPr>
      </p:pic>
    </p:spTree>
    <p:extLst>
      <p:ext uri="{BB962C8B-B14F-4D97-AF65-F5344CB8AC3E}">
        <p14:creationId xmlns:p14="http://schemas.microsoft.com/office/powerpoint/2010/main" val="41361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D607DC-0553-D7EE-FDE4-C22BAD73D9CC}"/>
              </a:ext>
            </a:extLst>
          </p:cNvPr>
          <p:cNvSpPr>
            <a:spLocks noGrp="1"/>
          </p:cNvSpPr>
          <p:nvPr>
            <p:ph type="title"/>
          </p:nvPr>
        </p:nvSpPr>
        <p:spPr>
          <a:xfrm>
            <a:off x="1629751" y="934327"/>
            <a:ext cx="8924392" cy="1058275"/>
          </a:xfrm>
        </p:spPr>
        <p:txBody>
          <a:bodyPr>
            <a:normAutofit/>
          </a:bodyPr>
          <a:lstStyle/>
          <a:p>
            <a:pPr algn="ctr"/>
            <a:r>
              <a:rPr lang="en-GB" dirty="0"/>
              <a:t>Requirements</a:t>
            </a:r>
          </a:p>
        </p:txBody>
      </p:sp>
      <p:sp>
        <p:nvSpPr>
          <p:cNvPr id="27" name="Freeform: Shape 26">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A6FA4005-24EF-0FA5-B02A-D824F31E59DA}"/>
              </a:ext>
            </a:extLst>
          </p:cNvPr>
          <p:cNvSpPr>
            <a:spLocks noGrp="1"/>
          </p:cNvSpPr>
          <p:nvPr>
            <p:ph idx="1"/>
          </p:nvPr>
        </p:nvSpPr>
        <p:spPr>
          <a:xfrm>
            <a:off x="1941207" y="2752316"/>
            <a:ext cx="8309586" cy="2756848"/>
          </a:xfrm>
        </p:spPr>
        <p:txBody>
          <a:bodyPr>
            <a:normAutofit/>
          </a:bodyPr>
          <a:lstStyle/>
          <a:p>
            <a:pPr>
              <a:buFont typeface="Wingdings" panose="05000000000000000000" pitchFamily="2" charset="2"/>
              <a:buChar char="§"/>
            </a:pPr>
            <a:r>
              <a:rPr lang="en-GB" sz="2000" dirty="0"/>
              <a:t>Economic Hardware</a:t>
            </a:r>
          </a:p>
          <a:p>
            <a:pPr>
              <a:buFont typeface="Wingdings" panose="05000000000000000000" pitchFamily="2" charset="2"/>
              <a:buChar char="§"/>
            </a:pPr>
            <a:r>
              <a:rPr lang="en-GB" sz="2000" dirty="0"/>
              <a:t>High battery life device</a:t>
            </a:r>
          </a:p>
          <a:p>
            <a:pPr>
              <a:buFont typeface="Wingdings" panose="05000000000000000000" pitchFamily="2" charset="2"/>
              <a:buChar char="§"/>
            </a:pPr>
            <a:r>
              <a:rPr lang="en-GB" sz="2000" dirty="0"/>
              <a:t>Low false alarm frequency</a:t>
            </a:r>
          </a:p>
          <a:p>
            <a:pPr>
              <a:buFont typeface="Wingdings" panose="05000000000000000000" pitchFamily="2" charset="2"/>
              <a:buChar char="§"/>
            </a:pPr>
            <a:r>
              <a:rPr lang="en-GB" sz="2000" dirty="0"/>
              <a:t>Visual alarm</a:t>
            </a:r>
          </a:p>
          <a:p>
            <a:pPr>
              <a:buFont typeface="Wingdings" panose="05000000000000000000" pitchFamily="2" charset="2"/>
              <a:buChar char="§"/>
            </a:pPr>
            <a:r>
              <a:rPr lang="en-GB" sz="2000" dirty="0"/>
              <a:t>Hardware documentation</a:t>
            </a:r>
          </a:p>
        </p:txBody>
      </p:sp>
    </p:spTree>
    <p:extLst>
      <p:ext uri="{BB962C8B-B14F-4D97-AF65-F5344CB8AC3E}">
        <p14:creationId xmlns:p14="http://schemas.microsoft.com/office/powerpoint/2010/main" val="273308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6DB015-E48E-C08A-F5AD-CA4123FBDABC}"/>
              </a:ext>
            </a:extLst>
          </p:cNvPr>
          <p:cNvSpPr>
            <a:spLocks noGrp="1"/>
          </p:cNvSpPr>
          <p:nvPr>
            <p:ph type="title"/>
          </p:nvPr>
        </p:nvSpPr>
        <p:spPr>
          <a:xfrm>
            <a:off x="822299" y="1917510"/>
            <a:ext cx="3831998" cy="3022980"/>
          </a:xfrm>
        </p:spPr>
        <p:txBody>
          <a:bodyPr anchor="ctr">
            <a:normAutofit/>
          </a:bodyPr>
          <a:lstStyle/>
          <a:p>
            <a:pPr algn="ctr"/>
            <a:r>
              <a:rPr lang="en-GB">
                <a:solidFill>
                  <a:schemeClr val="tx1">
                    <a:lumMod val="85000"/>
                    <a:lumOff val="15000"/>
                  </a:schemeClr>
                </a:solidFill>
              </a:rPr>
              <a:t>Main Objectives</a:t>
            </a:r>
          </a:p>
        </p:txBody>
      </p:sp>
      <p:sp>
        <p:nvSpPr>
          <p:cNvPr id="19" name="Freeform: Shape 18">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4" y="643467"/>
            <a:ext cx="6272104" cy="557635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6287" y="37924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13A16286-386B-1768-F23C-510FE0C23575}"/>
              </a:ext>
            </a:extLst>
          </p:cNvPr>
          <p:cNvSpPr>
            <a:spLocks noGrp="1"/>
          </p:cNvSpPr>
          <p:nvPr>
            <p:ph idx="1"/>
          </p:nvPr>
        </p:nvSpPr>
        <p:spPr>
          <a:xfrm>
            <a:off x="5820603" y="1248355"/>
            <a:ext cx="5226426" cy="4293704"/>
          </a:xfrm>
        </p:spPr>
        <p:txBody>
          <a:bodyPr anchor="ctr">
            <a:normAutofit/>
          </a:bodyPr>
          <a:lstStyle/>
          <a:p>
            <a:r>
              <a:rPr lang="en-US" sz="2000">
                <a:solidFill>
                  <a:schemeClr val="tx1">
                    <a:lumMod val="85000"/>
                    <a:lumOff val="15000"/>
                  </a:schemeClr>
                </a:solidFill>
              </a:rPr>
              <a:t>Programming the MCU to collect and send data</a:t>
            </a:r>
            <a:endParaRPr lang="en-GB" sz="2000">
              <a:solidFill>
                <a:schemeClr val="tx1">
                  <a:lumMod val="85000"/>
                  <a:lumOff val="15000"/>
                </a:schemeClr>
              </a:solidFill>
            </a:endParaRPr>
          </a:p>
          <a:p>
            <a:r>
              <a:rPr lang="en-GB" sz="2000">
                <a:solidFill>
                  <a:schemeClr val="tx1">
                    <a:lumMod val="85000"/>
                    <a:lumOff val="15000"/>
                  </a:schemeClr>
                </a:solidFill>
              </a:rPr>
              <a:t>Setting the message broker</a:t>
            </a:r>
          </a:p>
          <a:p>
            <a:r>
              <a:rPr lang="en-US" sz="2000">
                <a:solidFill>
                  <a:schemeClr val="tx1">
                    <a:lumMod val="85000"/>
                    <a:lumOff val="15000"/>
                  </a:schemeClr>
                </a:solidFill>
              </a:rPr>
              <a:t>Implementing the back-end service to manage system logic (data analysis and alert system)</a:t>
            </a:r>
          </a:p>
          <a:p>
            <a:r>
              <a:rPr lang="en-US" sz="2000">
                <a:solidFill>
                  <a:schemeClr val="tx1">
                    <a:lumMod val="85000"/>
                    <a:lumOff val="15000"/>
                  </a:schemeClr>
                </a:solidFill>
              </a:rPr>
              <a:t>Implementing a user-friendly interface to interact with the system (visualize data, adding devices, etc)</a:t>
            </a:r>
          </a:p>
          <a:p>
            <a:r>
              <a:rPr lang="en-US" sz="2000">
                <a:solidFill>
                  <a:schemeClr val="tx1">
                    <a:lumMod val="85000"/>
                    <a:lumOff val="15000"/>
                  </a:schemeClr>
                </a:solidFill>
              </a:rPr>
              <a:t>Implementing the database to store system data</a:t>
            </a:r>
          </a:p>
          <a:p>
            <a:endParaRPr lang="en-GB" sz="2000">
              <a:solidFill>
                <a:schemeClr val="tx1">
                  <a:lumMod val="85000"/>
                  <a:lumOff val="15000"/>
                </a:schemeClr>
              </a:solidFill>
            </a:endParaRPr>
          </a:p>
        </p:txBody>
      </p:sp>
    </p:spTree>
    <p:extLst>
      <p:ext uri="{BB962C8B-B14F-4D97-AF65-F5344CB8AC3E}">
        <p14:creationId xmlns:p14="http://schemas.microsoft.com/office/powerpoint/2010/main" val="189579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CC3223-7601-3DF8-A0F4-AB410F4D417E}"/>
              </a:ext>
            </a:extLst>
          </p:cNvPr>
          <p:cNvSpPr>
            <a:spLocks noGrp="1"/>
          </p:cNvSpPr>
          <p:nvPr>
            <p:ph type="title"/>
          </p:nvPr>
        </p:nvSpPr>
        <p:spPr>
          <a:xfrm>
            <a:off x="822299" y="1917510"/>
            <a:ext cx="3831998" cy="3022980"/>
          </a:xfrm>
        </p:spPr>
        <p:txBody>
          <a:bodyPr anchor="ctr">
            <a:normAutofit/>
          </a:bodyPr>
          <a:lstStyle/>
          <a:p>
            <a:pPr algn="ctr"/>
            <a:r>
              <a:rPr lang="en-GB" dirty="0">
                <a:solidFill>
                  <a:schemeClr val="tx1">
                    <a:lumMod val="85000"/>
                    <a:lumOff val="15000"/>
                  </a:schemeClr>
                </a:solidFill>
              </a:rPr>
              <a:t>Optional Objectives</a:t>
            </a:r>
          </a:p>
        </p:txBody>
      </p:sp>
      <p:sp>
        <p:nvSpPr>
          <p:cNvPr id="19" name="Freeform: Shape 18">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4" y="643467"/>
            <a:ext cx="6272104" cy="557635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6287" y="37924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467EFEFE-12BE-CF5A-2C98-3473FA646ACF}"/>
              </a:ext>
            </a:extLst>
          </p:cNvPr>
          <p:cNvSpPr>
            <a:spLocks noGrp="1"/>
          </p:cNvSpPr>
          <p:nvPr>
            <p:ph idx="1"/>
          </p:nvPr>
        </p:nvSpPr>
        <p:spPr>
          <a:xfrm>
            <a:off x="5820603" y="1248355"/>
            <a:ext cx="5226426" cy="4293704"/>
          </a:xfrm>
        </p:spPr>
        <p:txBody>
          <a:bodyPr anchor="ctr">
            <a:normAutofit/>
          </a:bodyPr>
          <a:lstStyle/>
          <a:p>
            <a:pPr>
              <a:buFont typeface="Wingdings" panose="05000000000000000000" pitchFamily="2" charset="2"/>
              <a:buChar char="§"/>
            </a:pPr>
            <a:r>
              <a:rPr lang="en-GB" sz="2000" dirty="0">
                <a:solidFill>
                  <a:schemeClr val="tx1">
                    <a:lumMod val="85000"/>
                    <a:lumOff val="15000"/>
                  </a:schemeClr>
                </a:solidFill>
              </a:rPr>
              <a:t>Android App to visualize collected data (and other convenient actions)</a:t>
            </a:r>
          </a:p>
          <a:p>
            <a:pPr>
              <a:buFont typeface="Wingdings" panose="05000000000000000000" pitchFamily="2" charset="2"/>
              <a:buChar char="§"/>
            </a:pPr>
            <a:r>
              <a:rPr lang="en-GB" sz="2000" dirty="0">
                <a:solidFill>
                  <a:schemeClr val="tx1">
                    <a:lumMod val="85000"/>
                    <a:lumOff val="15000"/>
                  </a:schemeClr>
                </a:solidFill>
              </a:rPr>
              <a:t>Additional sensors, to collect more data, from the system</a:t>
            </a:r>
          </a:p>
          <a:p>
            <a:pPr>
              <a:buFont typeface="Wingdings" panose="05000000000000000000" pitchFamily="2" charset="2"/>
              <a:buChar char="§"/>
            </a:pPr>
            <a:r>
              <a:rPr lang="en-GB" sz="2000" dirty="0">
                <a:solidFill>
                  <a:schemeClr val="tx1">
                    <a:lumMod val="85000"/>
                    <a:lumOff val="15000"/>
                  </a:schemeClr>
                </a:solidFill>
              </a:rPr>
              <a:t>AI algorithm to improve data collection</a:t>
            </a:r>
          </a:p>
        </p:txBody>
      </p:sp>
    </p:spTree>
    <p:extLst>
      <p:ext uri="{BB962C8B-B14F-4D97-AF65-F5344CB8AC3E}">
        <p14:creationId xmlns:p14="http://schemas.microsoft.com/office/powerpoint/2010/main" val="148212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325" y="643467"/>
            <a:ext cx="10407351"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1EE7289-52D6-70E4-47C8-E43CD6C75C22}"/>
              </a:ext>
            </a:extLst>
          </p:cNvPr>
          <p:cNvSpPr>
            <a:spLocks noGrp="1"/>
          </p:cNvSpPr>
          <p:nvPr>
            <p:ph type="title"/>
          </p:nvPr>
        </p:nvSpPr>
        <p:spPr>
          <a:xfrm>
            <a:off x="1288576" y="975815"/>
            <a:ext cx="9614848" cy="1126780"/>
          </a:xfrm>
        </p:spPr>
        <p:txBody>
          <a:bodyPr>
            <a:normAutofit/>
          </a:bodyPr>
          <a:lstStyle/>
          <a:p>
            <a:pPr algn="ctr"/>
            <a:r>
              <a:rPr lang="en-GB"/>
              <a:t>Justification</a:t>
            </a:r>
          </a:p>
        </p:txBody>
      </p:sp>
      <p:sp>
        <p:nvSpPr>
          <p:cNvPr id="16"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419766"/>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Posição de Conteúdo 2">
            <a:extLst>
              <a:ext uri="{FF2B5EF4-FFF2-40B4-BE49-F238E27FC236}">
                <a16:creationId xmlns:a16="http://schemas.microsoft.com/office/drawing/2014/main" id="{3B5F8BFE-8ACC-A75D-2D72-DBEE9A5C021D}"/>
              </a:ext>
            </a:extLst>
          </p:cNvPr>
          <p:cNvSpPr>
            <a:spLocks noGrp="1"/>
          </p:cNvSpPr>
          <p:nvPr>
            <p:ph idx="1"/>
          </p:nvPr>
        </p:nvSpPr>
        <p:spPr>
          <a:xfrm>
            <a:off x="1959310" y="2918128"/>
            <a:ext cx="8273380" cy="3053301"/>
          </a:xfrm>
        </p:spPr>
        <p:txBody>
          <a:bodyPr anchor="ctr">
            <a:normAutofit/>
          </a:bodyPr>
          <a:lstStyle/>
          <a:p>
            <a:r>
              <a:rPr lang="en-GB" sz="1700"/>
              <a:t>Better understanding of the IoT world</a:t>
            </a:r>
          </a:p>
          <a:p>
            <a:r>
              <a:rPr lang="en-GB" sz="1700"/>
              <a:t>Increase in hardware programming skill</a:t>
            </a:r>
          </a:p>
          <a:p>
            <a:r>
              <a:rPr lang="en-GB" sz="1700"/>
              <a:t>Use of alternative network protocols</a:t>
            </a:r>
          </a:p>
          <a:p>
            <a:r>
              <a:rPr lang="en-US" sz="1700"/>
              <a:t>Further our understanding of various topics covered during our academic course:</a:t>
            </a:r>
          </a:p>
          <a:p>
            <a:pPr lvl="1"/>
            <a:r>
              <a:rPr lang="en-US" sz="1700"/>
              <a:t>Web programming</a:t>
            </a:r>
          </a:p>
          <a:p>
            <a:pPr lvl="1"/>
            <a:r>
              <a:rPr lang="en-US" sz="1700"/>
              <a:t>Database design and implementation</a:t>
            </a:r>
          </a:p>
          <a:p>
            <a:pPr lvl="1"/>
            <a:r>
              <a:rPr lang="en-US" sz="1700"/>
              <a:t>Android programming (optional)</a:t>
            </a:r>
          </a:p>
          <a:p>
            <a:r>
              <a:rPr lang="en-GB" sz="1700"/>
              <a:t>Architectural design of a medium scale project (software + hardware)</a:t>
            </a:r>
          </a:p>
          <a:p>
            <a:endParaRPr lang="en-GB" sz="1700"/>
          </a:p>
          <a:p>
            <a:endParaRPr lang="en-GB" sz="1700"/>
          </a:p>
        </p:txBody>
      </p:sp>
    </p:spTree>
    <p:extLst>
      <p:ext uri="{BB962C8B-B14F-4D97-AF65-F5344CB8AC3E}">
        <p14:creationId xmlns:p14="http://schemas.microsoft.com/office/powerpoint/2010/main" val="56742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75CA8B3-ACAA-FDFE-09F6-2DC6EDE3C3C9}"/>
              </a:ext>
            </a:extLst>
          </p:cNvPr>
          <p:cNvSpPr>
            <a:spLocks noGrp="1"/>
          </p:cNvSpPr>
          <p:nvPr>
            <p:ph type="title"/>
          </p:nvPr>
        </p:nvSpPr>
        <p:spPr>
          <a:xfrm>
            <a:off x="1137036" y="548640"/>
            <a:ext cx="9543405" cy="1188720"/>
          </a:xfrm>
        </p:spPr>
        <p:txBody>
          <a:bodyPr>
            <a:normAutofit/>
          </a:bodyPr>
          <a:lstStyle/>
          <a:p>
            <a:r>
              <a:rPr lang="en-GB">
                <a:solidFill>
                  <a:schemeClr val="tx1">
                    <a:lumMod val="85000"/>
                    <a:lumOff val="15000"/>
                  </a:schemeClr>
                </a:solidFill>
              </a:rPr>
              <a:t>Scope</a:t>
            </a:r>
          </a:p>
        </p:txBody>
      </p:sp>
      <p:sp>
        <p:nvSpPr>
          <p:cNvPr id="3" name="Marcador de Posição de Conteúdo 2">
            <a:extLst>
              <a:ext uri="{FF2B5EF4-FFF2-40B4-BE49-F238E27FC236}">
                <a16:creationId xmlns:a16="http://schemas.microsoft.com/office/drawing/2014/main" id="{0CE14544-4E2C-BCD3-124A-276018962190}"/>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Associate/remove IoT devices to/from the IoT platform</a:t>
            </a:r>
          </a:p>
          <a:p>
            <a:r>
              <a:rPr lang="en-US" sz="2000" dirty="0">
                <a:solidFill>
                  <a:schemeClr val="tx1">
                    <a:lumMod val="85000"/>
                    <a:lumOff val="15000"/>
                  </a:schemeClr>
                </a:solidFill>
              </a:rPr>
              <a:t>Having the ability to visualize collected data, in a graph form</a:t>
            </a:r>
          </a:p>
          <a:p>
            <a:r>
              <a:rPr lang="en-US" sz="2000" dirty="0">
                <a:solidFill>
                  <a:schemeClr val="tx1">
                    <a:lumMod val="85000"/>
                    <a:lumOff val="15000"/>
                  </a:schemeClr>
                </a:solidFill>
              </a:rPr>
              <a:t>Notification systems to alert the admin/manager of a possible filtration system filter malfunction</a:t>
            </a:r>
          </a:p>
          <a:p>
            <a:r>
              <a:rPr lang="en-US" sz="2000" dirty="0">
                <a:solidFill>
                  <a:schemeClr val="tx1">
                    <a:lumMod val="85000"/>
                    <a:lumOff val="15000"/>
                  </a:schemeClr>
                </a:solidFill>
              </a:rPr>
              <a:t>System thresholds configuration (PH or/and water temperature critical level)</a:t>
            </a:r>
            <a:endParaRPr lang="en-GB"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34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E4C367-8A32-BCC8-0B35-387E33BA0633}"/>
              </a:ext>
            </a:extLst>
          </p:cNvPr>
          <p:cNvSpPr>
            <a:spLocks noGrp="1"/>
          </p:cNvSpPr>
          <p:nvPr>
            <p:ph type="title"/>
          </p:nvPr>
        </p:nvSpPr>
        <p:spPr>
          <a:xfrm>
            <a:off x="630936" y="639520"/>
            <a:ext cx="3429000" cy="1719072"/>
          </a:xfrm>
        </p:spPr>
        <p:txBody>
          <a:bodyPr anchor="b">
            <a:normAutofit/>
          </a:bodyPr>
          <a:lstStyle/>
          <a:p>
            <a:r>
              <a:rPr lang="en-GB" sz="5000"/>
              <a:t>System Architecture</a:t>
            </a:r>
          </a:p>
        </p:txBody>
      </p:sp>
      <p:sp>
        <p:nvSpPr>
          <p:cNvPr id="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8">
            <a:extLst>
              <a:ext uri="{FF2B5EF4-FFF2-40B4-BE49-F238E27FC236}">
                <a16:creationId xmlns:a16="http://schemas.microsoft.com/office/drawing/2014/main" id="{E10F42DD-C39A-F402-FDCB-935081AC3E5D}"/>
              </a:ext>
            </a:extLst>
          </p:cNvPr>
          <p:cNvSpPr>
            <a:spLocks noGrp="1"/>
          </p:cNvSpPr>
          <p:nvPr>
            <p:ph idx="1"/>
          </p:nvPr>
        </p:nvSpPr>
        <p:spPr>
          <a:xfrm>
            <a:off x="630936" y="2807208"/>
            <a:ext cx="3429000" cy="3410712"/>
          </a:xfrm>
        </p:spPr>
        <p:txBody>
          <a:bodyPr anchor="t">
            <a:normAutofit/>
          </a:bodyPr>
          <a:lstStyle/>
          <a:p>
            <a:pPr>
              <a:buFont typeface="Wingdings" panose="05000000000000000000" pitchFamily="2" charset="2"/>
              <a:buChar char="§"/>
            </a:pPr>
            <a:r>
              <a:rPr lang="en-US" sz="1500"/>
              <a:t>Hardware</a:t>
            </a:r>
          </a:p>
          <a:p>
            <a:pPr lvl="1">
              <a:buFont typeface="Wingdings" panose="05000000000000000000" pitchFamily="2" charset="2"/>
              <a:buChar char="§"/>
            </a:pPr>
            <a:r>
              <a:rPr lang="en-US" sz="1500"/>
              <a:t>ESP32-S2</a:t>
            </a:r>
          </a:p>
          <a:p>
            <a:pPr lvl="1">
              <a:buFont typeface="Wingdings" panose="05000000000000000000" pitchFamily="2" charset="2"/>
              <a:buChar char="§"/>
            </a:pPr>
            <a:r>
              <a:rPr lang="en-US" sz="1500"/>
              <a:t>Sensors</a:t>
            </a:r>
          </a:p>
          <a:p>
            <a:pPr lvl="1">
              <a:buFont typeface="Wingdings" panose="05000000000000000000" pitchFamily="2" charset="2"/>
              <a:buChar char="§"/>
            </a:pPr>
            <a:r>
              <a:rPr lang="en-US" sz="1500"/>
              <a:t>Access Point</a:t>
            </a:r>
          </a:p>
          <a:p>
            <a:pPr>
              <a:buFont typeface="Wingdings" panose="05000000000000000000" pitchFamily="2" charset="2"/>
              <a:buChar char="§"/>
            </a:pPr>
            <a:r>
              <a:rPr lang="en-US" sz="1500"/>
              <a:t>IoT platform</a:t>
            </a:r>
          </a:p>
          <a:p>
            <a:pPr lvl="1">
              <a:buFont typeface="Wingdings" panose="05000000000000000000" pitchFamily="2" charset="2"/>
              <a:buChar char="§"/>
            </a:pPr>
            <a:r>
              <a:rPr lang="en-US" sz="1500"/>
              <a:t>Database</a:t>
            </a:r>
          </a:p>
          <a:p>
            <a:pPr lvl="1">
              <a:buFont typeface="Wingdings" panose="05000000000000000000" pitchFamily="2" charset="2"/>
              <a:buChar char="§"/>
            </a:pPr>
            <a:r>
              <a:rPr lang="en-US" sz="1500"/>
              <a:t>Backend - REST API</a:t>
            </a:r>
          </a:p>
          <a:p>
            <a:pPr lvl="1">
              <a:buFont typeface="Wingdings" panose="05000000000000000000" pitchFamily="2" charset="2"/>
              <a:buChar char="§"/>
            </a:pPr>
            <a:r>
              <a:rPr lang="en-US" sz="1500"/>
              <a:t>Broker</a:t>
            </a:r>
          </a:p>
          <a:p>
            <a:pPr>
              <a:buFont typeface="Wingdings" panose="05000000000000000000" pitchFamily="2" charset="2"/>
              <a:buChar char="§"/>
            </a:pPr>
            <a:r>
              <a:rPr lang="en-US" sz="1500"/>
              <a:t>Frontend</a:t>
            </a:r>
          </a:p>
          <a:p>
            <a:pPr lvl="1">
              <a:buFont typeface="Wingdings" panose="05000000000000000000" pitchFamily="2" charset="2"/>
              <a:buChar char="§"/>
            </a:pPr>
            <a:r>
              <a:rPr lang="en-US" sz="1500"/>
              <a:t>Web App</a:t>
            </a:r>
          </a:p>
          <a:p>
            <a:pPr lvl="1">
              <a:buFont typeface="Wingdings" panose="05000000000000000000" pitchFamily="2" charset="2"/>
              <a:buChar char="§"/>
            </a:pPr>
            <a:r>
              <a:rPr lang="en-US" sz="1500"/>
              <a:t>Android App (optional)</a:t>
            </a:r>
          </a:p>
        </p:txBody>
      </p:sp>
      <p:pic>
        <p:nvPicPr>
          <p:cNvPr id="5" name="Marcador de Posição de Conteúdo 4" descr="Uma imagem com diagrama&#10;&#10;Descrição gerada automaticamente">
            <a:extLst>
              <a:ext uri="{FF2B5EF4-FFF2-40B4-BE49-F238E27FC236}">
                <a16:creationId xmlns:a16="http://schemas.microsoft.com/office/drawing/2014/main" id="{B642002D-14E1-9547-1FA0-FD0F6AC37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61440"/>
            <a:ext cx="6903720" cy="3935119"/>
          </a:xfrm>
          <a:prstGeom prst="rect">
            <a:avLst/>
          </a:prstGeom>
        </p:spPr>
      </p:pic>
    </p:spTree>
    <p:extLst>
      <p:ext uri="{BB962C8B-B14F-4D97-AF65-F5344CB8AC3E}">
        <p14:creationId xmlns:p14="http://schemas.microsoft.com/office/powerpoint/2010/main" val="55177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ítulo 1">
            <a:extLst>
              <a:ext uri="{FF2B5EF4-FFF2-40B4-BE49-F238E27FC236}">
                <a16:creationId xmlns:a16="http://schemas.microsoft.com/office/drawing/2014/main" id="{071388A0-D072-EF45-72CB-928D30F145FA}"/>
              </a:ext>
            </a:extLst>
          </p:cNvPr>
          <p:cNvSpPr>
            <a:spLocks noGrp="1"/>
          </p:cNvSpPr>
          <p:nvPr>
            <p:ph type="title"/>
          </p:nvPr>
        </p:nvSpPr>
        <p:spPr>
          <a:xfrm>
            <a:off x="1246824" y="643467"/>
            <a:ext cx="4772975" cy="1800526"/>
          </a:xfrm>
        </p:spPr>
        <p:txBody>
          <a:bodyPr>
            <a:normAutofit/>
          </a:bodyPr>
          <a:lstStyle/>
          <a:p>
            <a:r>
              <a:rPr lang="en-GB"/>
              <a:t>Sensors</a:t>
            </a:r>
            <a:endParaRPr lang="en-GB" dirty="0"/>
          </a:p>
        </p:txBody>
      </p:sp>
      <p:sp>
        <p:nvSpPr>
          <p:cNvPr id="3" name="Marcador de Posição de Conteúdo 2">
            <a:extLst>
              <a:ext uri="{FF2B5EF4-FFF2-40B4-BE49-F238E27FC236}">
                <a16:creationId xmlns:a16="http://schemas.microsoft.com/office/drawing/2014/main" id="{D62DF476-A49F-D4BA-755B-1B463F049BDE}"/>
              </a:ext>
            </a:extLst>
          </p:cNvPr>
          <p:cNvSpPr>
            <a:spLocks noGrp="1"/>
          </p:cNvSpPr>
          <p:nvPr>
            <p:ph idx="1"/>
          </p:nvPr>
        </p:nvSpPr>
        <p:spPr>
          <a:xfrm>
            <a:off x="1246824" y="2623381"/>
            <a:ext cx="4772974" cy="3553581"/>
          </a:xfrm>
        </p:spPr>
        <p:txBody>
          <a:bodyPr>
            <a:normAutofit/>
          </a:bodyPr>
          <a:lstStyle/>
          <a:p>
            <a:pPr>
              <a:buFont typeface="Wingdings" panose="05000000000000000000" pitchFamily="2" charset="2"/>
              <a:buChar char="§"/>
            </a:pPr>
            <a:r>
              <a:rPr lang="pt-PT" sz="2000"/>
              <a:t>Humidity and temperature ambient</a:t>
            </a:r>
          </a:p>
          <a:p>
            <a:pPr>
              <a:buFont typeface="Wingdings" panose="05000000000000000000" pitchFamily="2" charset="2"/>
              <a:buChar char="§"/>
            </a:pPr>
            <a:r>
              <a:rPr lang="pt-PT" sz="2000"/>
              <a:t>pH sensors (beggining and end of filter)</a:t>
            </a:r>
          </a:p>
          <a:p>
            <a:pPr>
              <a:buFont typeface="Wingdings" panose="05000000000000000000" pitchFamily="2" charset="2"/>
              <a:buChar char="§"/>
            </a:pPr>
            <a:r>
              <a:rPr lang="pt-PT" sz="2000"/>
              <a:t>Inundation sensor</a:t>
            </a:r>
          </a:p>
          <a:p>
            <a:pPr>
              <a:buFont typeface="Wingdings" panose="05000000000000000000" pitchFamily="2" charset="2"/>
              <a:buChar char="§"/>
            </a:pPr>
            <a:r>
              <a:rPr lang="pt-PT" sz="2000"/>
              <a:t>Water flow</a:t>
            </a:r>
            <a:endParaRPr lang="pt-PT" sz="2000" dirty="0"/>
          </a:p>
        </p:txBody>
      </p:sp>
      <p:pic>
        <p:nvPicPr>
          <p:cNvPr id="7" name="Imagem 6" descr="Uma imagem com adaptador&#10;&#10;Descrição gerada automaticamente">
            <a:extLst>
              <a:ext uri="{FF2B5EF4-FFF2-40B4-BE49-F238E27FC236}">
                <a16:creationId xmlns:a16="http://schemas.microsoft.com/office/drawing/2014/main" id="{F442876D-5ED5-70E0-F19A-0E0D785A1642}"/>
              </a:ext>
            </a:extLst>
          </p:cNvPr>
          <p:cNvPicPr>
            <a:picLocks noChangeAspect="1"/>
          </p:cNvPicPr>
          <p:nvPr/>
        </p:nvPicPr>
        <p:blipFill rotWithShape="1">
          <a:blip r:embed="rId2">
            <a:extLst>
              <a:ext uri="{28A0092B-C50C-407E-A947-70E740481C1C}">
                <a14:useLocalDpi xmlns:a14="http://schemas.microsoft.com/office/drawing/2010/main" val="0"/>
              </a:ext>
            </a:extLst>
          </a:blip>
          <a:srcRect t="16003" r="3" b="5078"/>
          <a:stretch/>
        </p:blipFill>
        <p:spPr>
          <a:xfrm>
            <a:off x="8012005" y="643468"/>
            <a:ext cx="3224734" cy="2545005"/>
          </a:xfrm>
          <a:prstGeom prst="rect">
            <a:avLst/>
          </a:prstGeom>
        </p:spPr>
      </p:pic>
      <p:pic>
        <p:nvPicPr>
          <p:cNvPr id="5" name="Imagem 4" descr="Uma imagem com texto&#10;&#10;Descrição gerada automaticamente">
            <a:extLst>
              <a:ext uri="{FF2B5EF4-FFF2-40B4-BE49-F238E27FC236}">
                <a16:creationId xmlns:a16="http://schemas.microsoft.com/office/drawing/2014/main" id="{2262EE4F-EF84-E263-76D4-C908CE975CC7}"/>
              </a:ext>
            </a:extLst>
          </p:cNvPr>
          <p:cNvPicPr>
            <a:picLocks noChangeAspect="1"/>
          </p:cNvPicPr>
          <p:nvPr/>
        </p:nvPicPr>
        <p:blipFill rotWithShape="1">
          <a:blip r:embed="rId3">
            <a:extLst>
              <a:ext uri="{28A0092B-C50C-407E-A947-70E740481C1C}">
                <a14:useLocalDpi xmlns:a14="http://schemas.microsoft.com/office/drawing/2010/main" val="0"/>
              </a:ext>
            </a:extLst>
          </a:blip>
          <a:srcRect t="19114" r="-1" b="2777"/>
          <a:stretch/>
        </p:blipFill>
        <p:spPr>
          <a:xfrm>
            <a:off x="7969290" y="3657600"/>
            <a:ext cx="3310163" cy="2585510"/>
          </a:xfrm>
          <a:prstGeom prst="rect">
            <a:avLst/>
          </a:prstGeom>
        </p:spPr>
      </p:pic>
    </p:spTree>
    <p:extLst>
      <p:ext uri="{BB962C8B-B14F-4D97-AF65-F5344CB8AC3E}">
        <p14:creationId xmlns:p14="http://schemas.microsoft.com/office/powerpoint/2010/main" val="8795926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753</Words>
  <Application>Microsoft Office PowerPoint</Application>
  <PresentationFormat>Ecrã Panorâmico</PresentationFormat>
  <Paragraphs>132</Paragraphs>
  <Slides>19</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19</vt:i4>
      </vt:variant>
    </vt:vector>
  </HeadingPairs>
  <TitlesOfParts>
    <vt:vector size="25" baseType="lpstr">
      <vt:lpstr>Arial</vt:lpstr>
      <vt:lpstr>Calibri</vt:lpstr>
      <vt:lpstr>Calibri Light</vt:lpstr>
      <vt:lpstr>Google Sans</vt:lpstr>
      <vt:lpstr>Wingdings</vt:lpstr>
      <vt:lpstr>Tema do Office</vt:lpstr>
      <vt:lpstr>IoT System for pH Monitoring in Manufacturing Facilities</vt:lpstr>
      <vt:lpstr>Water Filter</vt:lpstr>
      <vt:lpstr>Requirements</vt:lpstr>
      <vt:lpstr>Main Objectives</vt:lpstr>
      <vt:lpstr>Optional Objectives</vt:lpstr>
      <vt:lpstr>Justification</vt:lpstr>
      <vt:lpstr>Scope</vt:lpstr>
      <vt:lpstr>System Architecture</vt:lpstr>
      <vt:lpstr>Sensors</vt:lpstr>
      <vt:lpstr>Board – ESP32-S2</vt:lpstr>
      <vt:lpstr>IoT Platform</vt:lpstr>
      <vt:lpstr>Frontend</vt:lpstr>
      <vt:lpstr>Constraints and assumptions</vt:lpstr>
      <vt:lpstr>Project Organization</vt:lpstr>
      <vt:lpstr>Major Milestones</vt:lpstr>
      <vt:lpstr>Bibliography</vt:lpstr>
      <vt:lpstr>Bibliography</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System for pH Monitoring in Manufacturing Facilities</dc:title>
  <dc:creator>Miguel Rocha</dc:creator>
  <cp:lastModifiedBy>Miguel Rocha</cp:lastModifiedBy>
  <cp:revision>37</cp:revision>
  <dcterms:created xsi:type="dcterms:W3CDTF">2023-03-19T10:41:59Z</dcterms:created>
  <dcterms:modified xsi:type="dcterms:W3CDTF">2023-03-19T21:23:01Z</dcterms:modified>
</cp:coreProperties>
</file>