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CF904-A800-72A2-6AEB-1A9DD483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C5E56-60BF-344B-0EBE-ED93AC9B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266BD6-5E58-21E5-F0FF-E005396B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D358B9-2CFE-C94B-114D-97BFF8B1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D20E3-514E-5BA3-8A4D-EEA8B54F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D443-DC0D-81DC-0671-F36F5705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8A92C3-EB1C-AFA7-9423-7B29C5AE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769F15-4BF7-AC49-F5CD-45E91E28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60C63B-2335-C350-1CD0-9751C298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6A4B75-DF5F-CA23-1FF9-43E7CAC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0A068-32AB-34EB-97C5-3C8751F8B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E453130-EEE2-0C4E-AD4D-D8DEB4DD1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DC9181-31F8-C3A2-C9F7-ED3DCC64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177009-17EB-F93E-313D-8B13943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6A2A4C-0F11-9906-97EC-EEDA0BDB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8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E6AD-64C2-CCF8-D95B-1E8B6DF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AD3D5E-1D24-0B19-F45B-1759B06C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AABC66-A2F6-3D3A-1EC0-3E0B779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0DE14-7CEB-CE08-5B1A-BD8F394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8E33B-722B-142E-BD98-1C843AFB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0FDF-F576-8A07-B649-D7EC7B6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BF598C-B2A1-EC6B-62AA-125E77D0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078F8C-E94E-14F8-D9C5-DF39BAF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4359EB-E8B2-061C-8DF2-34FFA997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B2351F-04AF-5F5F-23A3-EA9F8C7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360DA-80C5-0FAF-97BF-73E25E0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907EA7-FFA5-7E20-6421-5E9757CC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3A5E9A-D259-8BB2-062D-8F6C98B1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90E27B-EBD0-5B93-0765-AD2CDF03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9D1AC5-D580-7F41-57D8-081136F5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B5B89D-3F5F-48E9-5284-42416669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B859-CE37-D50A-9759-1265BD7B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32CE0C-B863-CE56-38C9-47971989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1BDE19-5AE9-E21B-742A-D363AFA9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8245CD-6F59-6352-F9BC-99F4E991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CABCB6C-FB6A-704B-1228-24CAE612D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E66583A-5BF9-A6B1-CDCA-87D6A778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E5FA92-FF3B-DA20-3F0E-5B7C8E2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B1D56D5-8E9B-AB2D-590B-65263813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1BBAE-44BE-B0C3-408A-E53B6B45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BE10A84-3CD7-E4F4-68F7-4196F69A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B4E5FE-DEBC-1AC0-0A43-B39B39A1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8961081-A1E4-C9A8-F40A-612579B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2E597FA-A280-3C50-718A-B722CD8D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3946850-BF3D-3762-0F8A-A9A158E8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FCEC4C-873F-DDB7-F5E1-B8C9C421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A9C0-2F28-8762-F582-D6DFFB6F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1113A-4CC6-DC19-6FD2-CD5C8468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B8E6CA-E3DD-2009-6558-6FA24F30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CC4665-509B-D3D1-6320-7B926186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695B12-821F-BFDE-1342-02BADD40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BD806D-1499-C7A3-1D03-0855C6B6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A754-C75F-A027-4D5A-D071BB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5E99F08-A5F6-BBD0-B0E3-3B586A33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9EA982-2BD2-AD7D-6A9D-07BF6A17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14E1D4-2CCD-1D6A-483C-7230CB3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869289-2AB5-3750-C984-A3D55125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D196AB-490A-9B61-DB99-7509FAFE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0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65710D1-1494-0721-D51B-727BF4A2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20DAF8-55F3-7171-E84F-0CCEC756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6A3501-7E92-7A12-BD95-33CFCF77D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4CF3-79D4-44A3-8C8D-D1A04B87C631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357138-5FAF-679B-2B81-435F0E84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012B76-B88C-71C9-F664-7DA0E338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C27A-7EBB-23B3-9116-0E2C3DC3D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60438"/>
            <a:ext cx="4620584" cy="276237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IoT System for pH Monitoring in Manufacturing Facilities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60705-5007-B43E-63CA-EBC9D226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302540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pt-PT" sz="1000" b="0" i="0" dirty="0">
              <a:effectLst/>
              <a:latin typeface="Google Sans"/>
            </a:endParaRPr>
          </a:p>
          <a:p>
            <a:pPr algn="l"/>
            <a:r>
              <a:rPr lang="pt-PT" sz="1000" b="0" i="0" dirty="0">
                <a:effectLst/>
                <a:latin typeface="Google Sans"/>
              </a:rPr>
              <a:t>Instituto Superior de Engenharia de Lisboa (ISEL)</a:t>
            </a:r>
          </a:p>
          <a:p>
            <a:pPr algn="l"/>
            <a:r>
              <a:rPr lang="pt-PT" sz="1000" dirty="0">
                <a:latin typeface="Google Sans"/>
              </a:rPr>
              <a:t>Engenharia Informática e Computadores (LEIC)</a:t>
            </a:r>
          </a:p>
          <a:p>
            <a:pPr algn="l"/>
            <a:endParaRPr lang="pt-PT" sz="1000" dirty="0">
              <a:latin typeface="Google Sans"/>
            </a:endParaRPr>
          </a:p>
          <a:p>
            <a:pPr algn="l"/>
            <a:endParaRPr lang="pt-PT" sz="1000" dirty="0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C85393B9-C8EE-3457-8DAE-F8D1A0D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r="3798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12A413-2947-6817-5664-794A232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1</a:t>
            </a:fld>
            <a:endParaRPr lang="pt-PT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4824B44-7EFA-3087-99CA-B9F7F1EEE340}"/>
              </a:ext>
            </a:extLst>
          </p:cNvPr>
          <p:cNvSpPr txBox="1">
            <a:spLocks/>
          </p:cNvSpPr>
          <p:nvPr/>
        </p:nvSpPr>
        <p:spPr>
          <a:xfrm>
            <a:off x="643467" y="3535191"/>
            <a:ext cx="4620584" cy="19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300" dirty="0">
                <a:latin typeface="Google Sans"/>
              </a:rPr>
              <a:t>Alunos</a:t>
            </a:r>
          </a:p>
          <a:p>
            <a:pPr algn="l"/>
            <a:r>
              <a:rPr lang="pt-PT" sz="1300" dirty="0">
                <a:latin typeface="Google Sans"/>
              </a:rPr>
              <a:t>    Miguel Rocha N 47185</a:t>
            </a:r>
          </a:p>
          <a:p>
            <a:pPr algn="l"/>
            <a:r>
              <a:rPr lang="pt-PT" sz="1300" dirty="0">
                <a:latin typeface="Google Sans"/>
              </a:rPr>
              <a:t>    Pedro Silva N </a:t>
            </a:r>
          </a:p>
          <a:p>
            <a:pPr algn="l"/>
            <a:r>
              <a:rPr lang="pt-PT" sz="1300" dirty="0">
                <a:latin typeface="Google Sans"/>
              </a:rPr>
              <a:t>Orientador	</a:t>
            </a:r>
          </a:p>
          <a:p>
            <a:pPr algn="l"/>
            <a:r>
              <a:rPr lang="pt-PT" sz="1300" dirty="0">
                <a:latin typeface="Google Sans"/>
              </a:rPr>
              <a:t>    Rui Duarte</a:t>
            </a:r>
          </a:p>
          <a:p>
            <a:pPr algn="l"/>
            <a:endParaRPr lang="pt-PT" sz="1000" dirty="0">
              <a:latin typeface="Google Sans"/>
            </a:endParaRPr>
          </a:p>
          <a:p>
            <a:pPr algn="l"/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5947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695CF-A796-3955-95FA-6069004C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Introdução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237A68-E584-18FC-2D09-26D555AFF40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Neutrakon® 05 /BGN Caldeira de condensação até 55 kW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D6BD5FC-DDC0-1647-1347-A28B8D2E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" y="2855706"/>
            <a:ext cx="5468112" cy="3106452"/>
          </a:xfrm>
          <a:prstGeom prst="rect">
            <a:avLst/>
          </a:prstGeom>
        </p:spPr>
      </p:pic>
      <p:pic>
        <p:nvPicPr>
          <p:cNvPr id="5" name="Marcador de Posição de Conteúdo 10" descr="Uma imagem com cilindro, Peça de automóvel&#10;&#10;Descrição gerada automaticamente">
            <a:extLst>
              <a:ext uri="{FF2B5EF4-FFF2-40B4-BE49-F238E27FC236}">
                <a16:creationId xmlns:a16="http://schemas.microsoft.com/office/drawing/2014/main" id="{756596D3-CABA-A368-66F4-0E052FC2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82915"/>
            <a:ext cx="5468112" cy="26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145A7-258C-67FC-A81D-5067173E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Requisitos funcionais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ção de Conteúdo 6" descr="Uma imagem com diagrama&#10;&#10;Descrição gerada automaticamente">
            <a:extLst>
              <a:ext uri="{FF2B5EF4-FFF2-40B4-BE49-F238E27FC236}">
                <a16:creationId xmlns:a16="http://schemas.microsoft.com/office/drawing/2014/main" id="{D4F5C128-74D5-17FA-8861-905A3C2DC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F2B4-CB83-0390-1FAE-9D27E3CF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1D2125"/>
                </a:solidFill>
                <a:effectLst/>
                <a:latin typeface="-apple-system"/>
              </a:rPr>
              <a:t>Histórias de utilização</a:t>
            </a:r>
            <a:endParaRPr lang="en-GB" dirty="0"/>
          </a:p>
        </p:txBody>
      </p:sp>
      <p:pic>
        <p:nvPicPr>
          <p:cNvPr id="5" name="Marcador de Posição de Conteúdo 4" descr="Uma imagem com diagrama, Esquema, Desenho técnico, file&#10;&#10;Descrição gerada automaticamente">
            <a:extLst>
              <a:ext uri="{FF2B5EF4-FFF2-40B4-BE49-F238E27FC236}">
                <a16:creationId xmlns:a16="http://schemas.microsoft.com/office/drawing/2014/main" id="{081F4255-4308-F471-66A3-A9629132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192"/>
            <a:ext cx="10515600" cy="4146204"/>
          </a:xfrm>
        </p:spPr>
      </p:pic>
    </p:spTree>
    <p:extLst>
      <p:ext uri="{BB962C8B-B14F-4D97-AF65-F5344CB8AC3E}">
        <p14:creationId xmlns:p14="http://schemas.microsoft.com/office/powerpoint/2010/main" val="1299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57</Words>
  <Application>Microsoft Office PowerPoint</Application>
  <PresentationFormat>Ecrã Panorâmico</PresentationFormat>
  <Paragraphs>14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Google Sans</vt:lpstr>
      <vt:lpstr>Tema do Office</vt:lpstr>
      <vt:lpstr>IoT System for pH Monitoring in Manufacturing Facilities</vt:lpstr>
      <vt:lpstr>Introdução</vt:lpstr>
      <vt:lpstr>Requisitos funcionais</vt:lpstr>
      <vt:lpstr>Histórias de utilização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</dc:title>
  <dc:creator>Miguel Rocha</dc:creator>
  <cp:lastModifiedBy>Miguel Rocha</cp:lastModifiedBy>
  <cp:revision>9</cp:revision>
  <dcterms:created xsi:type="dcterms:W3CDTF">2023-04-16T19:41:32Z</dcterms:created>
  <dcterms:modified xsi:type="dcterms:W3CDTF">2023-04-18T00:05:53Z</dcterms:modified>
</cp:coreProperties>
</file>