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61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65B5-5472-4A66-88AB-E332C17E8276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DAEF3-325E-43BA-9261-423FE9D8389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9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FBA7D-C84E-49C8-AD0B-8E3F71D565AB}" type="datetime1">
              <a:rPr lang="pt-PT" smtClean="0"/>
              <a:t>29/03/2023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DC5F-7542-4AF8-B6E4-A167A69C1729}" type="datetime1">
              <a:rPr lang="pt-PT" smtClean="0"/>
              <a:t>29/03/2023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013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4505-D4C4-469B-8A6C-1E02A212D7F2}" type="datetime1">
              <a:rPr lang="pt-PT" smtClean="0"/>
              <a:t>29/03/2023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B4F-B544-4323-B0D0-75E474261E56}" type="datetime1">
              <a:rPr lang="pt-PT" smtClean="0"/>
              <a:t>29/03/2023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32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CFCC-FDD3-43BE-A8AF-64150FA31AD0}" type="datetime1">
              <a:rPr lang="pt-PT" smtClean="0"/>
              <a:t>29/03/2023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1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DF60-00BD-45B0-9D61-46E3E3FAD2AB}" type="datetime1">
              <a:rPr lang="pt-PT" smtClean="0"/>
              <a:t>29/03/2023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645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8E1A-38C3-4553-81A8-45CB3BF8D9AB}" type="datetime1">
              <a:rPr lang="pt-PT" smtClean="0"/>
              <a:t>29/03/2023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09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99D6-6A25-4FE3-A1C8-D8BF363DC3CA}" type="datetime1">
              <a:rPr lang="pt-PT" smtClean="0"/>
              <a:t>29/03/2023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484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A500-147A-4CEE-9271-43DE6AC9249B}" type="datetime1">
              <a:rPr lang="pt-PT" smtClean="0"/>
              <a:t>29/03/2023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85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56FBE1-8487-4307-A6AD-0B1BF1CAF7F4}" type="datetime1">
              <a:rPr lang="pt-PT" smtClean="0"/>
              <a:t>29/03/2023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85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BF06-5E17-4467-9F7C-FB3D879925D0}" type="datetime1">
              <a:rPr lang="pt-PT" smtClean="0"/>
              <a:t>29/03/2023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92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7780EA-5B9A-44ED-BAFA-1219EA758682}" type="datetime1">
              <a:rPr lang="pt-PT" smtClean="0"/>
              <a:t>29/03/2023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514E4F-46F6-4288-96EB-CFF291F830F0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1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C27A-7EBB-23B3-9116-0E2C3DC3D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4" y="-270933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IoT System for pH Monitoring in Industrial Facilities</a:t>
            </a:r>
            <a:endParaRPr lang="pt-PT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60705-5007-B43E-63CA-EBC9D2261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 fontScale="92500" lnSpcReduction="20000"/>
          </a:bodyPr>
          <a:lstStyle/>
          <a:p>
            <a:pPr algn="l"/>
            <a:endParaRPr lang="pt-PT" sz="1000" b="0" i="0">
              <a:effectLst/>
              <a:latin typeface="Google Sans"/>
            </a:endParaRPr>
          </a:p>
          <a:p>
            <a:pPr algn="l"/>
            <a:r>
              <a:rPr lang="pt-PT" sz="1000" b="0" i="0">
                <a:effectLst/>
                <a:latin typeface="Google Sans"/>
              </a:rPr>
              <a:t>Instituto Superior de Engenharia de Lisboa (ISEL)</a:t>
            </a:r>
          </a:p>
          <a:p>
            <a:pPr algn="l"/>
            <a:r>
              <a:rPr lang="pt-PT" sz="1000">
                <a:latin typeface="Google Sans"/>
              </a:rPr>
              <a:t>Engenharia Informática e Computadores (LEIC)</a:t>
            </a:r>
            <a:endParaRPr lang="pt-PT" sz="100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12A413-2947-6817-5664-794A2321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1</a:t>
            </a:fld>
            <a:endParaRPr lang="pt-PT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C85393B9-C8EE-3457-8DAE-F8D1A0D303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9" r="37983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9477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555E-8D10-D4CE-DE3C-C9EA0AC1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Water Filter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B975333-5A01-1A41-F174-31AB4F986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Neutrakon</a:t>
            </a:r>
            <a:r>
              <a:rPr lang="en-US" sz="2400" dirty="0"/>
              <a:t>® 05 /BGN </a:t>
            </a:r>
            <a:r>
              <a:rPr lang="en-US" sz="2400" dirty="0" err="1"/>
              <a:t>Caldeira</a:t>
            </a:r>
            <a:r>
              <a:rPr lang="en-US" sz="2400" dirty="0"/>
              <a:t> de </a:t>
            </a:r>
            <a:r>
              <a:rPr lang="en-US" sz="2400" dirty="0" err="1"/>
              <a:t>condensação</a:t>
            </a:r>
            <a:r>
              <a:rPr lang="en-US" sz="2400" dirty="0"/>
              <a:t> </a:t>
            </a:r>
            <a:r>
              <a:rPr lang="en-US" sz="2400" dirty="0" err="1"/>
              <a:t>até</a:t>
            </a:r>
            <a:r>
              <a:rPr lang="en-US" sz="2400" dirty="0"/>
              <a:t> 55 kW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E6DE70D-8057-BE51-50CD-058C84F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2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ACB624-0EE3-4E88-A2D7-35DFA307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50724"/>
            <a:ext cx="5614416" cy="3189568"/>
          </a:xfrm>
          <a:prstGeom prst="rect">
            <a:avLst/>
          </a:prstGeom>
        </p:spPr>
      </p:pic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ABA0E19B-F2F3-B8DF-987E-BD14F90B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084012"/>
            <a:ext cx="5614416" cy="27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555E-8D10-D4CE-DE3C-C9EA0AC1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822325"/>
            <a:ext cx="10909640" cy="855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4600" dirty="0"/>
              <a:t>Disadvantages of the company's strategy</a:t>
            </a:r>
            <a:endParaRPr lang="en-US" sz="4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A45B9-B9B4-6839-3319-1F52B8D0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81" y="2506662"/>
            <a:ext cx="10515600" cy="4351338"/>
          </a:xfrm>
        </p:spPr>
        <p:txBody>
          <a:bodyPr/>
          <a:lstStyle/>
          <a:p>
            <a:r>
              <a:rPr lang="en-GB" dirty="0"/>
              <a:t>Expensive for the client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Less data collected</a:t>
            </a:r>
          </a:p>
          <a:p>
            <a:endParaRPr lang="en-GB" dirty="0"/>
          </a:p>
          <a:p>
            <a:r>
              <a:rPr lang="en-GB" dirty="0"/>
              <a:t>More error-prone</a:t>
            </a:r>
          </a:p>
          <a:p>
            <a:endParaRPr lang="en-GB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E6DE70D-8057-BE51-50CD-058C84F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90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A9F9B-095C-7669-FBCC-EE2A33FF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dirty="0"/>
              <a:t>System Architecture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07EBAE-26CA-85D9-FB51-66B08C4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4</a:t>
            </a:fld>
            <a:endParaRPr lang="pt-PT"/>
          </a:p>
        </p:txBody>
      </p:sp>
      <p:pic>
        <p:nvPicPr>
          <p:cNvPr id="7" name="Marcador de Posição de Conteúdo 6" descr="Uma imagem com diagrama&#10;&#10;Descrição gerada automaticamente">
            <a:extLst>
              <a:ext uri="{FF2B5EF4-FFF2-40B4-BE49-F238E27FC236}">
                <a16:creationId xmlns:a16="http://schemas.microsoft.com/office/drawing/2014/main" id="{B8262FCD-2659-C4DE-E4A9-BF85D5929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61298"/>
            <a:ext cx="10058400" cy="3392654"/>
          </a:xfrm>
        </p:spPr>
      </p:pic>
    </p:spTree>
    <p:extLst>
      <p:ext uri="{BB962C8B-B14F-4D97-AF65-F5344CB8AC3E}">
        <p14:creationId xmlns:p14="http://schemas.microsoft.com/office/powerpoint/2010/main" val="99232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E555E-8D10-D4CE-DE3C-C9EA0AC1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80" y="822325"/>
            <a:ext cx="10909640" cy="8551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4800" dirty="0"/>
              <a:t>Advantages of our strategy</a:t>
            </a:r>
            <a:endParaRPr lang="en-US" sz="46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6A45B9-B9B4-6839-3319-1F52B8D0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81" y="2506662"/>
            <a:ext cx="10515600" cy="4351338"/>
          </a:xfrm>
        </p:spPr>
        <p:txBody>
          <a:bodyPr/>
          <a:lstStyle/>
          <a:p>
            <a:r>
              <a:rPr lang="en-GB" dirty="0"/>
              <a:t>Less Expensive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More data collected</a:t>
            </a:r>
          </a:p>
          <a:p>
            <a:endParaRPr lang="en-GB" dirty="0"/>
          </a:p>
          <a:p>
            <a:r>
              <a:rPr lang="en-GB" dirty="0"/>
              <a:t>Less error-prone</a:t>
            </a:r>
          </a:p>
          <a:p>
            <a:endParaRPr lang="en-GB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8E6DE70D-8057-BE51-50CD-058C84FB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14E4F-46F6-4288-96EB-CFF291F830F0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75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1376</TotalTime>
  <Words>69</Words>
  <Application>Microsoft Office PowerPoint</Application>
  <PresentationFormat>Ecrã Panorâmico</PresentationFormat>
  <Paragraphs>24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Google Sans</vt:lpstr>
      <vt:lpstr>Retrospetiva</vt:lpstr>
      <vt:lpstr>IoT System for pH Monitoring in Industrial Facilities</vt:lpstr>
      <vt:lpstr>Water Filter</vt:lpstr>
      <vt:lpstr>Disadvantages of the company's strategy</vt:lpstr>
      <vt:lpstr>System Architecture</vt:lpstr>
      <vt:lpstr>Advantages of our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System for pH Monitoring in Manufacturing Facilities</dc:title>
  <dc:creator>Miguel Rocha</dc:creator>
  <cp:lastModifiedBy>Miguel Rocha</cp:lastModifiedBy>
  <cp:revision>58</cp:revision>
  <dcterms:created xsi:type="dcterms:W3CDTF">2023-03-19T10:41:59Z</dcterms:created>
  <dcterms:modified xsi:type="dcterms:W3CDTF">2023-03-29T22:34:31Z</dcterms:modified>
</cp:coreProperties>
</file>