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19" d="100"/>
          <a:sy n="119" d="100"/>
        </p:scale>
        <p:origin x="1296" y="114"/>
      </p:cViewPr>
      <p:guideLst>
        <p:guide orient="horz" pos="170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818F-2399-4C9F-A238-D026EEA816E7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2BE2-793F-43B9-8802-25720D638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781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818F-2399-4C9F-A238-D026EEA816E7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2BE2-793F-43B9-8802-25720D638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39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818F-2399-4C9F-A238-D026EEA816E7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2BE2-793F-43B9-8802-25720D638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70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818F-2399-4C9F-A238-D026EEA816E7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2BE2-793F-43B9-8802-25720D638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25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818F-2399-4C9F-A238-D026EEA816E7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2BE2-793F-43B9-8802-25720D638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50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818F-2399-4C9F-A238-D026EEA816E7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2BE2-793F-43B9-8802-25720D638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48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818F-2399-4C9F-A238-D026EEA816E7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2BE2-793F-43B9-8802-25720D638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56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818F-2399-4C9F-A238-D026EEA816E7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2BE2-793F-43B9-8802-25720D638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73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818F-2399-4C9F-A238-D026EEA816E7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2BE2-793F-43B9-8802-25720D638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109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818F-2399-4C9F-A238-D026EEA816E7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2BE2-793F-43B9-8802-25720D638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14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818F-2399-4C9F-A238-D026EEA816E7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2BE2-793F-43B9-8802-25720D638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185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8818F-2399-4C9F-A238-D026EEA816E7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E2BE2-793F-43B9-8802-25720D638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9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047750"/>
            <a:ext cx="47625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feil nach rechts 3"/>
          <p:cNvSpPr/>
          <p:nvPr/>
        </p:nvSpPr>
        <p:spPr>
          <a:xfrm>
            <a:off x="1331640" y="2564904"/>
            <a:ext cx="85911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318542" y="238023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Entrada</a:t>
            </a:r>
            <a:r>
              <a:rPr lang="de-DE" dirty="0"/>
              <a:t> </a:t>
            </a:r>
            <a:r>
              <a:rPr lang="de-DE" dirty="0" err="1"/>
              <a:t>água</a:t>
            </a:r>
            <a:endParaRPr lang="de-DE" dirty="0"/>
          </a:p>
        </p:txBody>
      </p:sp>
      <p:sp>
        <p:nvSpPr>
          <p:cNvPr id="7" name="Pfeil nach rechts 6"/>
          <p:cNvSpPr/>
          <p:nvPr/>
        </p:nvSpPr>
        <p:spPr>
          <a:xfrm>
            <a:off x="6953250" y="2556272"/>
            <a:ext cx="85911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953250" y="214232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Saída</a:t>
            </a:r>
            <a:r>
              <a:rPr lang="de-DE" dirty="0"/>
              <a:t> </a:t>
            </a:r>
            <a:r>
              <a:rPr lang="de-DE" dirty="0" err="1"/>
              <a:t>água</a:t>
            </a:r>
            <a:endParaRPr lang="de-DE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2627784" y="2996952"/>
            <a:ext cx="4032448" cy="0"/>
          </a:xfrm>
          <a:prstGeom prst="line">
            <a:avLst/>
          </a:prstGeom>
          <a:ln w="2540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1691680" y="2996952"/>
            <a:ext cx="2088232" cy="216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1043608" y="522920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Nível</a:t>
            </a:r>
            <a:r>
              <a:rPr lang="de-DE" dirty="0"/>
              <a:t> </a:t>
            </a:r>
            <a:r>
              <a:rPr lang="de-DE" dirty="0" err="1"/>
              <a:t>água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646164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Bildschirmpräsentation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Eugenio Furtado</dc:creator>
  <cp:lastModifiedBy>Anna Küppers</cp:lastModifiedBy>
  <cp:revision>3</cp:revision>
  <dcterms:created xsi:type="dcterms:W3CDTF">2020-01-15T08:31:26Z</dcterms:created>
  <dcterms:modified xsi:type="dcterms:W3CDTF">2023-03-17T08:32:57Z</dcterms:modified>
</cp:coreProperties>
</file>