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6152-8248-4FF1-8498-9C7461888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62C25-719F-4C03-BBA8-DCC050A7F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3A7B0-AF51-4AD7-9ED9-B82AE94B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904F-64CF-46A1-B7A3-F3C6D5578093}" type="datetimeFigureOut">
              <a:rPr lang="en-ZA" smtClean="0"/>
              <a:t>2020/05/08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2DC32-6303-43FC-BD4F-7DAD196F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38B38-4DA2-475C-B8AC-DCB8552F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F568-11DA-47D0-ACF9-5BED93B0B0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667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23E8-AC8C-47B7-8764-83BA7A4B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E5837-A949-4C5C-9856-A90806828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7E553-9020-409B-998B-2117188B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904F-64CF-46A1-B7A3-F3C6D5578093}" type="datetimeFigureOut">
              <a:rPr lang="en-ZA" smtClean="0"/>
              <a:t>2020/05/08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73E07-AC5F-45AC-9D88-6C2914D0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33917-FD97-4760-B4A2-9370E1E3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F568-11DA-47D0-ACF9-5BED93B0B0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027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AB7927-CEAB-4A87-9FC9-67980B6CC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399DB-2341-47FD-AC1D-B9FAECA3C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027BE-28E6-4D66-931E-04130250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904F-64CF-46A1-B7A3-F3C6D5578093}" type="datetimeFigureOut">
              <a:rPr lang="en-ZA" smtClean="0"/>
              <a:t>2020/05/08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0382F-1C4D-4203-BD99-541FFF8D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99C52-60AA-4D09-B686-EAF5087D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F568-11DA-47D0-ACF9-5BED93B0B0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928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53EE-C3CA-495E-B692-6388AD79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15A77-9B4E-465F-9C21-686214453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53668-BD7D-445B-8EAA-E55A1015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904F-64CF-46A1-B7A3-F3C6D5578093}" type="datetimeFigureOut">
              <a:rPr lang="en-ZA" smtClean="0"/>
              <a:t>2020/05/08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C7DF4-C5B9-4F5E-9B24-0AA03F0B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9117A-2FB4-4303-879E-B723394F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F568-11DA-47D0-ACF9-5BED93B0B0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92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2671-17A1-4715-80EE-F6297C3E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3642F-02BA-4457-84B8-484D6B9A9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5953D-0907-4892-ADC7-2640811F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904F-64CF-46A1-B7A3-F3C6D5578093}" type="datetimeFigureOut">
              <a:rPr lang="en-ZA" smtClean="0"/>
              <a:t>2020/05/08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6276B-3E83-42FA-B29F-60A1EFFD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0EDF-D116-4793-B3EC-3781E619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F568-11DA-47D0-ACF9-5BED93B0B0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866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48BA-8760-4A88-B46E-C6884383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B8BDF-32A4-4A9C-B9AD-D1FAB1A66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349AD-59AF-44DB-B882-6F1839402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FF2E2-DDD0-4207-92A3-FC9932A8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904F-64CF-46A1-B7A3-F3C6D5578093}" type="datetimeFigureOut">
              <a:rPr lang="en-ZA" smtClean="0"/>
              <a:t>2020/05/08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5EC20-B5D7-459A-90D6-089B158E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57E23-1AF5-45FE-A375-6AAFFC92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F568-11DA-47D0-ACF9-5BED93B0B0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131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26E2-4607-40BF-B0DC-67C48B50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E6A31-D39F-4CCB-BEE5-8984F4C72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47A8A-A52D-4A26-A72B-613F3E1EC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79864-D5EE-42A6-9293-D9B091B1D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CDE77-A60F-428A-AABA-81F866BEA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15A03-BD10-4E90-8BC4-1D8CE32A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904F-64CF-46A1-B7A3-F3C6D5578093}" type="datetimeFigureOut">
              <a:rPr lang="en-ZA" smtClean="0"/>
              <a:t>2020/05/08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51C79-4204-4DEB-AA47-B701228E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70F07-0509-4007-B571-263AEF1E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F568-11DA-47D0-ACF9-5BED93B0B0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262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DA7C-1C6E-4B53-AC03-5AB0CC75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F109A-4E22-4C63-B876-F295CFB9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904F-64CF-46A1-B7A3-F3C6D5578093}" type="datetimeFigureOut">
              <a:rPr lang="en-ZA" smtClean="0"/>
              <a:t>2020/05/08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E46ED-3D2B-4ACB-9744-D4B02A18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96599-D592-4673-8CB9-4AF5BF50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F568-11DA-47D0-ACF9-5BED93B0B0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915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FAFC1-6A10-4856-A6E9-28CD95C1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904F-64CF-46A1-B7A3-F3C6D5578093}" type="datetimeFigureOut">
              <a:rPr lang="en-ZA" smtClean="0"/>
              <a:t>2020/05/08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9199F-6B5C-42D1-B4B1-80285597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59987-50F0-4BF1-945A-A1CBBE5C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F568-11DA-47D0-ACF9-5BED93B0B0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85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AA04-7CA8-4918-B616-D362E177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586EA-A2BC-494F-8AE3-4D01150CE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3886E-9A60-4A1B-9DC3-9DD862B12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B469A-9306-40B5-93CF-49E889E2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904F-64CF-46A1-B7A3-F3C6D5578093}" type="datetimeFigureOut">
              <a:rPr lang="en-ZA" smtClean="0"/>
              <a:t>2020/05/08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44CD7-EF0F-4694-954F-C3675ADA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12ABA-2772-426D-B8F6-FDD8DA5B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F568-11DA-47D0-ACF9-5BED93B0B0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717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1937-8C26-4687-BE34-1FB79BF3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496F3-B982-4A22-A9A6-034676117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BE18B-5C9B-4F74-BF2C-D1CDF831D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F3316-072F-4579-80E3-E033CA85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904F-64CF-46A1-B7A3-F3C6D5578093}" type="datetimeFigureOut">
              <a:rPr lang="en-ZA" smtClean="0"/>
              <a:t>2020/05/08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2195-C01F-47D6-B252-4E4D2F6C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E0E3-DA04-4DAA-9E6E-28DD2B80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F568-11DA-47D0-ACF9-5BED93B0B0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475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C4B73-24CC-440C-B5A3-81E958F2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60A22-80CC-4BA4-923D-F25BF59AE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CA99C-573C-4720-AC05-AEA191D1C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6904F-64CF-46A1-B7A3-F3C6D5578093}" type="datetimeFigureOut">
              <a:rPr lang="en-ZA" smtClean="0"/>
              <a:t>2020/05/08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7AB5A-B576-45B6-8F7A-EC42C6F29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BC7E5-4820-4226-9A28-0C201F4B8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CF568-11DA-47D0-ACF9-5BED93B0B0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429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B6EB-57B9-4580-8833-17A81F17B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01 009 D0 and 07 1147 DAY0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71659-3F9D-4727-A227-929CE1814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013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F013-CE91-43F5-A219-FE265E41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IFNg</a:t>
            </a:r>
            <a:r>
              <a:rPr lang="en-ZA" dirty="0"/>
              <a:t> vs Ce140Di (beads only): Before and after suggested cut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E04405-7C08-45E6-B93A-E7B222BE8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77" y="1825625"/>
            <a:ext cx="87374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1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2695-D986-408B-A4ED-808D3104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CCR4 vs </a:t>
            </a:r>
            <a:r>
              <a:rPr lang="en-ZA" dirty="0" err="1"/>
              <a:t>IFNg</a:t>
            </a:r>
            <a:r>
              <a:rPr lang="en-ZA" dirty="0"/>
              <a:t>: Before and after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150372-CE78-4E7A-A6C3-9D2C6C674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685" y="1350232"/>
            <a:ext cx="10042071" cy="53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5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0CFFAD-C661-4E4C-AE84-0AD0BBB6E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62" y="1077686"/>
            <a:ext cx="10796076" cy="56635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C6A987-1FEB-4C20-A570-B0AAFB986356}"/>
              </a:ext>
            </a:extLst>
          </p:cNvPr>
          <p:cNvSpPr txBox="1"/>
          <p:nvPr/>
        </p:nvSpPr>
        <p:spPr>
          <a:xfrm>
            <a:off x="697962" y="195943"/>
            <a:ext cx="921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/>
              <a:t>HLADR vs </a:t>
            </a:r>
            <a:r>
              <a:rPr lang="en-ZA" sz="3600" dirty="0" err="1"/>
              <a:t>IFNg</a:t>
            </a:r>
            <a:r>
              <a:rPr lang="en-ZA" sz="3600" dirty="0"/>
              <a:t>: Before and after</a:t>
            </a:r>
          </a:p>
        </p:txBody>
      </p:sp>
    </p:spTree>
    <p:extLst>
      <p:ext uri="{BB962C8B-B14F-4D97-AF65-F5344CB8AC3E}">
        <p14:creationId xmlns:p14="http://schemas.microsoft.com/office/powerpoint/2010/main" val="375341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AE15-27A8-4830-A48D-B21F1982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Perforin vs </a:t>
            </a:r>
            <a:r>
              <a:rPr lang="en-ZA" dirty="0" err="1"/>
              <a:t>IFNg</a:t>
            </a:r>
            <a:r>
              <a:rPr lang="en-ZA" dirty="0"/>
              <a:t>: Before and after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81B1C4-BBEA-48FD-891C-5751E65DA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091" y="1825625"/>
            <a:ext cx="81338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6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01 009 D0 and 07 1147 DAY0</vt:lpstr>
      <vt:lpstr>IFNg vs Ce140Di (beads only): Before and after suggested cut</vt:lpstr>
      <vt:lpstr>CCR4 vs IFNg: Before and after</vt:lpstr>
      <vt:lpstr>PowerPoint Presentation</vt:lpstr>
      <vt:lpstr>Perforin vs IFNg: Before and after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01 009 D0 and 07 1147 DAY0</dc:title>
  <dc:creator>Miguel Rodo</dc:creator>
  <cp:lastModifiedBy>Miguel Rodo</cp:lastModifiedBy>
  <cp:revision>2</cp:revision>
  <dcterms:created xsi:type="dcterms:W3CDTF">2020-05-08T12:55:16Z</dcterms:created>
  <dcterms:modified xsi:type="dcterms:W3CDTF">2020-05-08T13:18:58Z</dcterms:modified>
</cp:coreProperties>
</file>