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C34CBA-C792-4922-AC29-9204BB976E37}" type="datetimeFigureOut">
              <a:rPr lang="es-ES" smtClean="0"/>
              <a:pPr/>
              <a:t>11/04/2016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no-de-piera.com/consumir-datos-con-factorias-y-servicios-en-angularjs/" TargetMode="External"/><Relationship Id="rId2" Type="http://schemas.openxmlformats.org/officeDocument/2006/relationships/hyperlink" Target="http://uno-de-piera.com/directivas-en-angular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o-de-piera.com/consumir-json-con-angularjs-con-resources-y-htt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129408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aplicaciones multiplataforma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152792"/>
          </a:xfrm>
        </p:spPr>
        <p:txBody>
          <a:bodyPr>
            <a:normAutofit/>
          </a:bodyPr>
          <a:lstStyle/>
          <a:p>
            <a:r>
              <a:rPr lang="es-ES" b="1" dirty="0" smtClean="0"/>
              <a:t>TG2</a:t>
            </a:r>
          </a:p>
          <a:p>
            <a:pPr algn="l"/>
            <a:endParaRPr lang="es-ES" dirty="0" smtClean="0"/>
          </a:p>
          <a:p>
            <a:pPr algn="l"/>
            <a:endParaRPr lang="es-ES" dirty="0" smtClean="0"/>
          </a:p>
          <a:p>
            <a:pPr algn="l"/>
            <a:endParaRPr lang="es-ES" dirty="0" smtClean="0"/>
          </a:p>
          <a:p>
            <a:pPr lvl="0" algn="l"/>
            <a:r>
              <a:rPr lang="es-ES" sz="1400" dirty="0" smtClean="0"/>
              <a:t>Miguel Ángel Rodríguez Blanco (Coordinador del grupo).</a:t>
            </a:r>
          </a:p>
          <a:p>
            <a:pPr lvl="0" algn="l"/>
            <a:r>
              <a:rPr lang="es-ES" sz="1400" dirty="0" smtClean="0"/>
              <a:t>Luis Nueda García.</a:t>
            </a:r>
          </a:p>
          <a:p>
            <a:pPr lvl="0" algn="l"/>
            <a:r>
              <a:rPr lang="es-ES" sz="1400" dirty="0" smtClean="0"/>
              <a:t>Álvaro Laza Martín.</a:t>
            </a:r>
          </a:p>
          <a:p>
            <a:pPr algn="l"/>
            <a:r>
              <a:rPr lang="es-ES" sz="1400" dirty="0" smtClean="0"/>
              <a:t>Eduardo Dorado Pérez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Planificación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768752" cy="55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45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6081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Descripción de las tecnologías: </a:t>
            </a:r>
            <a:r>
              <a:rPr lang="es-ES" dirty="0" err="1" smtClean="0"/>
              <a:t>Ionic</a:t>
            </a:r>
            <a:endParaRPr lang="es-ES" dirty="0"/>
          </a:p>
        </p:txBody>
      </p:sp>
      <p:pic>
        <p:nvPicPr>
          <p:cNvPr id="4" name="3 Marcador de contenido" descr="logo-ionic-framework-phonegap-spai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3277394"/>
            <a:ext cx="48672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26976"/>
          </a:xfrm>
        </p:spPr>
        <p:txBody>
          <a:bodyPr>
            <a:normAutofit/>
          </a:bodyPr>
          <a:lstStyle/>
          <a:p>
            <a:r>
              <a:rPr lang="es-ES" dirty="0" err="1" smtClean="0"/>
              <a:t>Ionic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sz="1800" dirty="0" smtClean="0"/>
              <a:t>Herramienta de código abierto para desarrollo de aplicaciones móvil nativas e híbridas </a:t>
            </a:r>
            <a:endParaRPr lang="es-ES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800" dirty="0" smtClean="0"/>
              <a:t>Es un MVC (</a:t>
            </a:r>
            <a:r>
              <a:rPr lang="es-ES" sz="1800" dirty="0" err="1" smtClean="0"/>
              <a:t>Model</a:t>
            </a:r>
            <a:r>
              <a:rPr lang="es-ES" sz="1800" dirty="0" smtClean="0"/>
              <a:t>-View-</a:t>
            </a:r>
            <a:r>
              <a:rPr lang="es-ES" sz="1800" dirty="0" err="1" smtClean="0"/>
              <a:t>Controller</a:t>
            </a:r>
            <a:r>
              <a:rPr lang="es-ES" sz="1800" dirty="0" smtClean="0"/>
              <a:t> o Modelo-Vista-Controlador)</a:t>
            </a:r>
            <a:r>
              <a:rPr lang="es-ES" sz="1800" dirty="0" smtClean="0">
                <a:sym typeface="Wingdings" pitchFamily="2" charset="2"/>
              </a:rPr>
              <a:t> </a:t>
            </a:r>
            <a:r>
              <a:rPr lang="es-ES" sz="1800" dirty="0" smtClean="0"/>
              <a:t>separa Datos-Lógica-Interfaces de usuario:</a:t>
            </a:r>
          </a:p>
          <a:p>
            <a:pPr lvl="1"/>
            <a:r>
              <a:rPr lang="es-ES" sz="1600" b="1" dirty="0" smtClean="0"/>
              <a:t>Modelo:</a:t>
            </a:r>
            <a:r>
              <a:rPr lang="es-ES" sz="1600" dirty="0" smtClean="0"/>
              <a:t> (Capa datos) realiza peticiones a BBDD de la </a:t>
            </a:r>
            <a:r>
              <a:rPr lang="es-ES" sz="1600" dirty="0" err="1" smtClean="0"/>
              <a:t>ap</a:t>
            </a:r>
            <a:r>
              <a:rPr lang="es-ES" sz="1600" dirty="0" smtClean="0"/>
              <a:t> o servidor externo para enviar/recibir información. </a:t>
            </a:r>
          </a:p>
          <a:p>
            <a:pPr lvl="1"/>
            <a:r>
              <a:rPr lang="es-ES" sz="1600" b="1" dirty="0" smtClean="0"/>
              <a:t>Vista:</a:t>
            </a:r>
            <a:r>
              <a:rPr lang="es-ES" sz="1600" dirty="0" smtClean="0"/>
              <a:t> Código para la presentación de datos que el modelo nos proporciona.</a:t>
            </a:r>
          </a:p>
          <a:p>
            <a:pPr lvl="1"/>
            <a:r>
              <a:rPr lang="es-ES" sz="1600" b="1" dirty="0" smtClean="0"/>
              <a:t>Controlador:</a:t>
            </a:r>
            <a:r>
              <a:rPr lang="es-ES" sz="1600" dirty="0" smtClean="0"/>
              <a:t> Enlace Vista-Modelo. Envía comandos:</a:t>
            </a:r>
          </a:p>
          <a:p>
            <a:pPr lvl="2"/>
            <a:r>
              <a:rPr lang="es-ES" sz="1300" dirty="0" smtClean="0"/>
              <a:t>al modelo para actualizar su estado</a:t>
            </a:r>
          </a:p>
          <a:p>
            <a:pPr lvl="2"/>
            <a:r>
              <a:rPr lang="es-ES" sz="1300" dirty="0" smtClean="0"/>
              <a:t>a la vista correspondiente para cambiar su presentación.</a:t>
            </a:r>
          </a:p>
          <a:p>
            <a:r>
              <a:rPr lang="es-ES" sz="1800" dirty="0" smtClean="0"/>
              <a:t>Compuesto por dos partes:</a:t>
            </a:r>
          </a:p>
          <a:p>
            <a:pPr lvl="1"/>
            <a:r>
              <a:rPr lang="es-ES" sz="1600" b="1" dirty="0" err="1" smtClean="0"/>
              <a:t>Sass</a:t>
            </a:r>
            <a:r>
              <a:rPr lang="es-ES" sz="1600" dirty="0" smtClean="0"/>
              <a:t>, preprocesador CSS, que permite trabajar con elementos CSS y encargado de darle estilo a nuestras aplicaciones.</a:t>
            </a:r>
          </a:p>
          <a:p>
            <a:pPr lvl="1"/>
            <a:r>
              <a:rPr lang="es-ES" sz="1600" b="1" dirty="0" err="1" smtClean="0"/>
              <a:t>AngularJS</a:t>
            </a:r>
            <a:r>
              <a:rPr lang="es-ES" sz="1600" dirty="0" smtClean="0"/>
              <a:t>, permite optimizar el </a:t>
            </a:r>
            <a:r>
              <a:rPr lang="es-ES" sz="1600" dirty="0" err="1" smtClean="0"/>
              <a:t>Sass</a:t>
            </a:r>
            <a:r>
              <a:rPr lang="es-ES" sz="1600" dirty="0" smtClean="0"/>
              <a:t> y crear todos los componentes que se generan a través de </a:t>
            </a:r>
            <a:r>
              <a:rPr lang="es-ES" sz="1600" dirty="0" smtClean="0">
                <a:hlinkClick r:id="rId2" tooltip="Directivas en AngularJS"/>
              </a:rPr>
              <a:t>directivas</a:t>
            </a:r>
            <a:r>
              <a:rPr lang="es-ES" sz="1600" dirty="0" smtClean="0"/>
              <a:t>, </a:t>
            </a:r>
            <a:r>
              <a:rPr lang="es-ES" sz="1600" dirty="0" smtClean="0">
                <a:hlinkClick r:id="rId3" tooltip="Consumir datos con factorías y servicios en AngularJS"/>
              </a:rPr>
              <a:t>factorías</a:t>
            </a:r>
            <a:r>
              <a:rPr lang="es-ES" sz="1600" dirty="0" smtClean="0"/>
              <a:t> o </a:t>
            </a:r>
            <a:r>
              <a:rPr lang="es-ES" sz="1600" dirty="0" smtClean="0">
                <a:hlinkClick r:id="rId4" tooltip="Consumir json con AngularJS con $resources y $http"/>
              </a:rPr>
              <a:t>servicios</a:t>
            </a:r>
            <a:r>
              <a:rPr lang="es-ES" sz="1600" dirty="0" smtClean="0"/>
              <a:t>, que permite trabajar con el máximo potencial, lo que asegura aplicaciones rápidas y escalables</a:t>
            </a:r>
          </a:p>
          <a:p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es-ES" sz="4500" dirty="0" smtClean="0"/>
              <a:t>Principales características</a:t>
            </a:r>
            <a:endParaRPr lang="es-ES" sz="45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sz="1800" b="1" dirty="0" smtClean="0"/>
              <a:t>Alto rendimiento </a:t>
            </a:r>
            <a:r>
              <a:rPr lang="es-ES" sz="1800" b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mínima manipulación del DOM, con cero </a:t>
            </a:r>
            <a:r>
              <a:rPr lang="es-ES" sz="1800" dirty="0" err="1" smtClean="0"/>
              <a:t>jQuery</a:t>
            </a:r>
            <a:r>
              <a:rPr lang="es-ES" sz="1800" dirty="0" smtClean="0"/>
              <a:t> y transiciones aceleradas por hardware,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rápido</a:t>
            </a:r>
            <a:r>
              <a:rPr lang="es-ES" sz="1800" dirty="0" smtClean="0"/>
              <a:t> y trasladar esta rapidez a sus </a:t>
            </a:r>
            <a:r>
              <a:rPr lang="es-ES" sz="1800" dirty="0" err="1" smtClean="0"/>
              <a:t>apps</a:t>
            </a:r>
            <a:r>
              <a:rPr lang="es-E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1800" b="1" dirty="0" err="1" smtClean="0"/>
              <a:t>AngularJS</a:t>
            </a:r>
            <a:r>
              <a:rPr lang="es-ES" sz="1800" b="1" dirty="0" smtClean="0"/>
              <a:t> &amp; </a:t>
            </a:r>
            <a:r>
              <a:rPr lang="es-ES" sz="1800" b="1" dirty="0" err="1" smtClean="0"/>
              <a:t>Ionic</a:t>
            </a:r>
            <a:r>
              <a:rPr lang="es-ES" sz="1800" b="1" dirty="0" smtClean="0"/>
              <a:t> </a:t>
            </a:r>
            <a:r>
              <a:rPr lang="es-ES" sz="1800" b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hace que </a:t>
            </a:r>
            <a:r>
              <a:rPr lang="es-ES" sz="1800" dirty="0" err="1" smtClean="0"/>
              <a:t>Ionic</a:t>
            </a:r>
            <a:r>
              <a:rPr lang="es-ES" sz="1800" dirty="0" smtClean="0"/>
              <a:t> presente una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arquitectura central robusta</a:t>
            </a:r>
            <a:r>
              <a:rPr lang="es-ES" sz="1800" dirty="0" smtClean="0"/>
              <a:t> y profesional para el desarrollo de aplicaciones, ricas y robustas.</a:t>
            </a:r>
          </a:p>
          <a:p>
            <a:pPr>
              <a:lnSpc>
                <a:spcPct val="150000"/>
              </a:lnSpc>
            </a:pPr>
            <a:r>
              <a:rPr lang="es-ES" sz="1800" b="1" dirty="0" smtClean="0"/>
              <a:t>Centro nativo </a:t>
            </a:r>
            <a:r>
              <a:rPr lang="es-ES" sz="1800" b="1" dirty="0" smtClean="0">
                <a:sym typeface="Wingdings" pitchFamily="2" charset="2"/>
              </a:rPr>
              <a:t></a:t>
            </a:r>
            <a:r>
              <a:rPr lang="es-ES" sz="1800" dirty="0" smtClean="0"/>
              <a:t>herramienta para desarrollo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código único y compilación múltiple</a:t>
            </a:r>
            <a:r>
              <a:rPr lang="es-ES" sz="1800" dirty="0" smtClean="0"/>
              <a:t>, se modela a partir de los SDK nativos - amigable a desarrolladores que ya han trabajado en aplicaciones nativas para </a:t>
            </a:r>
            <a:r>
              <a:rPr lang="es-ES" sz="1800" dirty="0" err="1" smtClean="0"/>
              <a:t>iOS</a:t>
            </a:r>
            <a:r>
              <a:rPr lang="es-ES" sz="1800" dirty="0" smtClean="0"/>
              <a:t> o </a:t>
            </a:r>
            <a:r>
              <a:rPr lang="es-ES" sz="1800" dirty="0" err="1" smtClean="0"/>
              <a:t>Android</a:t>
            </a:r>
            <a:r>
              <a:rPr lang="es-E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1800" b="1" dirty="0" smtClean="0"/>
              <a:t>Diseño elegante </a:t>
            </a:r>
            <a:r>
              <a:rPr lang="es-ES" sz="1800" b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trabajar y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aprovechar todas las capacidades del terminal móvil</a:t>
            </a:r>
            <a:r>
              <a:rPr lang="es-ES" sz="1800" dirty="0" smtClean="0"/>
              <a:t>, a través de infinidad de potentes </a:t>
            </a:r>
            <a:r>
              <a:rPr lang="es-ES" sz="1800" dirty="0" err="1" smtClean="0"/>
              <a:t>plugins</a:t>
            </a:r>
            <a:r>
              <a:rPr lang="es-ES" sz="1800" dirty="0" smtClean="0"/>
              <a:t> (</a:t>
            </a:r>
            <a:r>
              <a:rPr lang="es-ES" sz="1800" dirty="0" err="1" smtClean="0"/>
              <a:t>pripios</a:t>
            </a:r>
            <a:r>
              <a:rPr lang="es-ES" sz="1800" dirty="0" smtClean="0"/>
              <a:t> y </a:t>
            </a:r>
            <a:r>
              <a:rPr lang="es-ES" sz="1800" dirty="0" err="1" smtClean="0"/>
              <a:t>plugins</a:t>
            </a:r>
            <a:r>
              <a:rPr lang="es-ES" sz="1800" dirty="0" smtClean="0"/>
              <a:t> </a:t>
            </a:r>
            <a:r>
              <a:rPr lang="es-ES" sz="1800" dirty="0" err="1" smtClean="0"/>
              <a:t>Cordova</a:t>
            </a:r>
            <a:r>
              <a:rPr lang="es-ES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ES" sz="1600" b="1" dirty="0" smtClean="0"/>
              <a:t>Potente CLI </a:t>
            </a:r>
            <a:r>
              <a:rPr lang="es-ES" sz="1600" b="1" dirty="0" smtClean="0">
                <a:sym typeface="Wingdings" pitchFamily="2" charset="2"/>
              </a:rPr>
              <a:t> a </a:t>
            </a:r>
            <a:r>
              <a:rPr lang="es-ES" sz="1800" dirty="0" smtClean="0"/>
              <a:t>partir de un único comando permite </a:t>
            </a:r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crear, construir, probar y compilar</a:t>
            </a:r>
            <a:r>
              <a:rPr lang="es-ES" sz="1800" dirty="0" smtClean="0"/>
              <a:t> aplicaciones en cualquier plataforma.</a:t>
            </a:r>
            <a:endParaRPr lang="es-E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6081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Descripción de las tecnologías: Apache </a:t>
            </a:r>
            <a:r>
              <a:rPr lang="es-ES" dirty="0" err="1" smtClean="0"/>
              <a:t>Cordova</a:t>
            </a:r>
            <a:endParaRPr lang="es-ES" dirty="0"/>
          </a:p>
        </p:txBody>
      </p:sp>
      <p:pic>
        <p:nvPicPr>
          <p:cNvPr id="4" name="3 Marcador de contenido" descr="logo-ionic-framework-phonegap-spain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11760" y="3356992"/>
            <a:ext cx="4392488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26976"/>
          </a:xfrm>
        </p:spPr>
        <p:txBody>
          <a:bodyPr>
            <a:normAutofit/>
          </a:bodyPr>
          <a:lstStyle/>
          <a:p>
            <a:r>
              <a:rPr lang="es-ES" dirty="0" smtClean="0"/>
              <a:t>Apache </a:t>
            </a:r>
            <a:r>
              <a:rPr lang="es-ES" dirty="0" err="1" smtClean="0"/>
              <a:t>Cordova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24536"/>
          </a:xfrm>
        </p:spPr>
        <p:txBody>
          <a:bodyPr>
            <a:normAutofit/>
          </a:bodyPr>
          <a:lstStyle/>
          <a:p>
            <a:r>
              <a:rPr lang="es-ES" sz="1800" dirty="0" smtClean="0"/>
              <a:t>Entorno de desarrollo de aplicaciones móviles de código abierto, que permite la utilización de tecnologías web estándar como son HTML5, CSS3 y </a:t>
            </a:r>
            <a:r>
              <a:rPr lang="es-ES" sz="1800" dirty="0" err="1" smtClean="0"/>
              <a:t>Javascript</a:t>
            </a:r>
            <a:r>
              <a:rPr lang="es-ES" sz="1800" dirty="0" smtClean="0"/>
              <a:t> para el desarrollo multiplataforma.</a:t>
            </a:r>
          </a:p>
          <a:p>
            <a:r>
              <a:rPr lang="es-ES" sz="1800" dirty="0" smtClean="0"/>
              <a:t>Las </a:t>
            </a:r>
            <a:r>
              <a:rPr lang="es-ES" sz="1800" dirty="0" err="1" smtClean="0"/>
              <a:t>apps</a:t>
            </a:r>
            <a:r>
              <a:rPr lang="es-ES" sz="1800" dirty="0" smtClean="0"/>
              <a:t> se ejecutan dentro de los entornos específicos para cada plataforma, adaptándose a los enlaces de la API compatible con los estándares de acceso a las capacidades de cada dispositivo.</a:t>
            </a: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4" name="3 Marcador de contenido" descr="logo-ionic-framework-phonegap-spain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11760" y="3356992"/>
            <a:ext cx="4392488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https://cordova.apache.org/static/img/guide/cordovaapparchitecture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556792"/>
            <a:ext cx="5715000" cy="452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26976"/>
          </a:xfrm>
        </p:spPr>
        <p:txBody>
          <a:bodyPr>
            <a:normAutofit/>
          </a:bodyPr>
          <a:lstStyle/>
          <a:p>
            <a:r>
              <a:rPr lang="es-ES" dirty="0" smtClean="0"/>
              <a:t>Apache </a:t>
            </a:r>
            <a:r>
              <a:rPr lang="es-ES" dirty="0" err="1" smtClean="0"/>
              <a:t>Cordova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405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" sz="1800" b="1" i="1" dirty="0" err="1" smtClean="0"/>
              <a:t>WebView</a:t>
            </a:r>
            <a:r>
              <a:rPr lang="es-ES" sz="1800" b="1" i="1" dirty="0" smtClean="0"/>
              <a:t>  </a:t>
            </a:r>
            <a:r>
              <a:rPr lang="es-ES" sz="1800" dirty="0" smtClean="0">
                <a:sym typeface="Wingdings" pitchFamily="2" charset="2"/>
              </a:rPr>
              <a:t> </a:t>
            </a:r>
            <a:r>
              <a:rPr lang="es-ES" sz="1800" dirty="0" smtClean="0"/>
              <a:t>interfaz de usuario. Puede formar parte de una aplicación hibrida mayor mezclando componentes nativos de la aplicación con esa </a:t>
            </a:r>
            <a:r>
              <a:rPr lang="es-ES" sz="1800" dirty="0" err="1" smtClean="0"/>
              <a:t>WebView</a:t>
            </a:r>
            <a:r>
              <a:rPr lang="es-E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1800" b="1" i="1" dirty="0" smtClean="0"/>
              <a:t>Web </a:t>
            </a:r>
            <a:r>
              <a:rPr lang="es-ES" sz="1800" b="1" i="1" dirty="0" err="1" smtClean="0"/>
              <a:t>App</a:t>
            </a:r>
            <a:r>
              <a:rPr lang="es-ES" sz="1800" b="1" i="1" dirty="0" smtClean="0"/>
              <a:t> </a:t>
            </a:r>
            <a:r>
              <a:rPr lang="es-ES" sz="1800" b="1" i="1" dirty="0" smtClean="0">
                <a:sym typeface="Wingdings" pitchFamily="2" charset="2"/>
              </a:rPr>
              <a:t>  </a:t>
            </a:r>
            <a:r>
              <a:rPr lang="es-ES" sz="1800" dirty="0" smtClean="0"/>
              <a:t>parte de la aplicación donde reside el código. La propia aplicación se implementa como una página web, que hace referencia a CSS y otros recursos del dispositivo. </a:t>
            </a:r>
          </a:p>
          <a:p>
            <a:pPr>
              <a:lnSpc>
                <a:spcPct val="150000"/>
              </a:lnSpc>
            </a:pPr>
            <a:r>
              <a:rPr lang="es-ES" sz="1800" b="1" i="1" dirty="0" err="1" smtClean="0"/>
              <a:t>Plugins</a:t>
            </a:r>
            <a:r>
              <a:rPr lang="es-ES" sz="1800" b="1" i="1" dirty="0" smtClean="0"/>
              <a:t> </a:t>
            </a:r>
            <a:r>
              <a:rPr lang="es-ES" sz="1800" b="1" i="1" dirty="0" smtClean="0">
                <a:sym typeface="Wingdings" pitchFamily="2" charset="2"/>
              </a:rPr>
              <a:t> </a:t>
            </a:r>
            <a:r>
              <a:rPr lang="es-ES" sz="1800" dirty="0" smtClean="0"/>
              <a:t>interfaz </a:t>
            </a:r>
            <a:r>
              <a:rPr lang="es-ES" sz="1800" dirty="0" err="1" smtClean="0"/>
              <a:t>Cordova</a:t>
            </a:r>
            <a:r>
              <a:rPr lang="es-ES" sz="1800" dirty="0" smtClean="0"/>
              <a:t> - componentes nativos dispositivo.</a:t>
            </a:r>
          </a:p>
          <a:p>
            <a:pPr>
              <a:lnSpc>
                <a:spcPct val="150000"/>
              </a:lnSpc>
            </a:pPr>
            <a:r>
              <a:rPr lang="es-ES" sz="1800" b="1" i="1" dirty="0" err="1" smtClean="0"/>
              <a:t>Development</a:t>
            </a:r>
            <a:r>
              <a:rPr lang="es-ES" sz="1800" b="1" i="1" dirty="0" smtClean="0"/>
              <a:t> </a:t>
            </a:r>
            <a:r>
              <a:rPr lang="es-ES" sz="1800" b="1" i="1" dirty="0" err="1" smtClean="0"/>
              <a:t>Paths</a:t>
            </a:r>
            <a:r>
              <a:rPr lang="es-ES" sz="1800" b="1" i="1" dirty="0" smtClean="0"/>
              <a:t> - </a:t>
            </a:r>
            <a:r>
              <a:rPr lang="es-ES" sz="1800" dirty="0" smtClean="0"/>
              <a:t>flujos de trabajo básicos para crear una aplicación móvil:</a:t>
            </a:r>
          </a:p>
          <a:p>
            <a:pPr lvl="1">
              <a:lnSpc>
                <a:spcPct val="150000"/>
              </a:lnSpc>
            </a:pPr>
            <a:r>
              <a:rPr lang="es-ES" sz="1600" b="1" dirty="0" smtClean="0"/>
              <a:t>Flujo de trabajo multiplataforma</a:t>
            </a:r>
            <a:r>
              <a:rPr lang="es-ES" sz="1600" dirty="0" smtClean="0"/>
              <a:t>: se centra en torno la CLI </a:t>
            </a:r>
            <a:r>
              <a:rPr lang="es-ES" sz="1600" dirty="0" err="1" smtClean="0"/>
              <a:t>Cordova</a:t>
            </a:r>
            <a:r>
              <a:rPr lang="es-ES" sz="1600" dirty="0" smtClean="0"/>
              <a:t>, herramienta de alto nivel para construir proyectos multiplataforma abstrayéndose de funcionalidad de nivel inferior.</a:t>
            </a:r>
          </a:p>
          <a:p>
            <a:pPr lvl="1">
              <a:lnSpc>
                <a:spcPct val="150000"/>
              </a:lnSpc>
            </a:pPr>
            <a:r>
              <a:rPr lang="es-ES" sz="1600" b="1" dirty="0" smtClean="0"/>
              <a:t>Flujo de trabajo centrado en la plataforma</a:t>
            </a:r>
            <a:r>
              <a:rPr lang="es-ES" sz="1600" dirty="0" smtClean="0"/>
              <a:t>: se centra en la construcción de una aplicación para una sola plataforma que tiene que ser capaz de modificarla en un nivel más bajo.</a:t>
            </a:r>
            <a:endParaRPr lang="es-ES" sz="1800" dirty="0" smtClean="0"/>
          </a:p>
          <a:p>
            <a:endParaRPr lang="es-ES" sz="1800" b="1" i="1" dirty="0" smtClean="0"/>
          </a:p>
          <a:p>
            <a:pPr>
              <a:buNone/>
            </a:pPr>
            <a:endParaRPr lang="es-ES" sz="1800" dirty="0" smtClean="0"/>
          </a:p>
          <a:p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447</Words>
  <Application>Microsoft Office PowerPoint</Application>
  <PresentationFormat>Presentación en pantalla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Desarrollo de aplicaciones multiplataforma </vt:lpstr>
      <vt:lpstr>Planificación</vt:lpstr>
      <vt:lpstr>Descripción de las tecnologías: Ionic</vt:lpstr>
      <vt:lpstr>Ionic</vt:lpstr>
      <vt:lpstr>Principales características</vt:lpstr>
      <vt:lpstr>Descripción de las tecnologías: Apache Cordova</vt:lpstr>
      <vt:lpstr>Apache Cordova</vt:lpstr>
      <vt:lpstr>Arquitectura</vt:lpstr>
      <vt:lpstr>Apache Cordova</vt:lpstr>
    </vt:vector>
  </TitlesOfParts>
  <Company>INDRA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multiplataforma</dc:title>
  <dc:creator>marodriguezb</dc:creator>
  <cp:lastModifiedBy>Casa</cp:lastModifiedBy>
  <cp:revision>16</cp:revision>
  <dcterms:created xsi:type="dcterms:W3CDTF">2016-03-14T19:17:33Z</dcterms:created>
  <dcterms:modified xsi:type="dcterms:W3CDTF">2016-04-11T17:01:26Z</dcterms:modified>
</cp:coreProperties>
</file>