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88" r:id="rId4"/>
    <p:sldId id="261" r:id="rId5"/>
    <p:sldId id="297" r:id="rId6"/>
    <p:sldId id="298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81" d="100"/>
          <a:sy n="81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C34CBA-C792-4922-AC29-9204BB976E37}" type="datetimeFigureOut">
              <a:rPr lang="es-ES" smtClean="0"/>
              <a:pPr/>
              <a:t>10/05/2016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C8212-225C-42A6-88E1-F4DB36A624E9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29408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aplicaciones multiplataforma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/>
          </a:bodyPr>
          <a:lstStyle/>
          <a:p>
            <a:r>
              <a:rPr lang="es-ES" b="1" dirty="0" smtClean="0"/>
              <a:t>TG3</a:t>
            </a:r>
            <a:endParaRPr lang="es-ES" b="1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algn="l"/>
            <a:endParaRPr lang="es-ES" dirty="0" smtClean="0"/>
          </a:p>
          <a:p>
            <a:pPr lvl="0" algn="l"/>
            <a:r>
              <a:rPr lang="es-ES" sz="1400" dirty="0" smtClean="0"/>
              <a:t>Miguel Ángel Rodríguez Blanco (Coordinador del grupo).</a:t>
            </a:r>
          </a:p>
          <a:p>
            <a:pPr lvl="0" algn="l"/>
            <a:r>
              <a:rPr lang="es-ES" sz="1400" dirty="0" smtClean="0"/>
              <a:t>Luis Nueda García.</a:t>
            </a:r>
          </a:p>
          <a:p>
            <a:pPr lvl="0" algn="l"/>
            <a:r>
              <a:rPr lang="es-ES" sz="1400" dirty="0" smtClean="0"/>
              <a:t>Álvaro Laza Martín.</a:t>
            </a:r>
          </a:p>
          <a:p>
            <a:pPr algn="l"/>
            <a:r>
              <a:rPr lang="es-ES" sz="1400" dirty="0" smtClean="0"/>
              <a:t>Eduardo Dorado Pérez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Restaurante Multiplataforma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01832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 smtClean="0"/>
              <a:t>Solución </a:t>
            </a:r>
            <a:r>
              <a:rPr lang="es-ES" sz="2000" dirty="0" smtClean="0"/>
              <a:t>completa </a:t>
            </a:r>
            <a:r>
              <a:rPr lang="es-ES" sz="2000" dirty="0" smtClean="0">
                <a:sym typeface="Wingdings" pitchFamily="2" charset="2"/>
              </a:rPr>
              <a:t></a:t>
            </a:r>
            <a:r>
              <a:rPr lang="es-ES" sz="2000" dirty="0" smtClean="0"/>
              <a:t> </a:t>
            </a:r>
            <a:r>
              <a:rPr lang="es-ES" sz="2000" dirty="0" smtClean="0"/>
              <a:t>potente back-</a:t>
            </a:r>
            <a:r>
              <a:rPr lang="es-ES" sz="2000" dirty="0" err="1" smtClean="0"/>
              <a:t>end</a:t>
            </a:r>
            <a:r>
              <a:rPr lang="es-ES" sz="2000" dirty="0" smtClean="0"/>
              <a:t> </a:t>
            </a:r>
            <a:r>
              <a:rPr lang="es-ES" sz="2000" dirty="0" smtClean="0">
                <a:sym typeface="Wingdings" pitchFamily="2" charset="2"/>
              </a:rPr>
              <a:t></a:t>
            </a:r>
            <a:r>
              <a:rPr lang="es-ES" sz="2000" dirty="0" smtClean="0"/>
              <a:t>actualizaciones </a:t>
            </a:r>
            <a:r>
              <a:rPr lang="es-ES" sz="2000" dirty="0" smtClean="0"/>
              <a:t>de datos/contenido. </a:t>
            </a:r>
          </a:p>
          <a:p>
            <a:r>
              <a:rPr lang="es-ES" sz="2000" dirty="0" err="1" smtClean="0"/>
              <a:t>App</a:t>
            </a:r>
            <a:r>
              <a:rPr lang="es-ES" sz="2000" dirty="0" smtClean="0"/>
              <a:t> desarrollada con:</a:t>
            </a:r>
          </a:p>
          <a:p>
            <a:pPr lvl="1"/>
            <a:r>
              <a:rPr lang="es-ES" sz="1800" dirty="0" err="1" smtClean="0"/>
              <a:t>Ionic</a:t>
            </a:r>
            <a:endParaRPr lang="es-ES" sz="1800" dirty="0" smtClean="0"/>
          </a:p>
          <a:p>
            <a:pPr lvl="1"/>
            <a:r>
              <a:rPr lang="es-ES" sz="1800" dirty="0" smtClean="0"/>
              <a:t>Apache </a:t>
            </a:r>
            <a:r>
              <a:rPr lang="es-ES" sz="1800" dirty="0" err="1" smtClean="0"/>
              <a:t>Cordova</a:t>
            </a:r>
            <a:endParaRPr lang="es-ES" sz="1800" dirty="0" smtClean="0"/>
          </a:p>
          <a:p>
            <a:r>
              <a:rPr lang="es-ES" sz="2000" dirty="0" smtClean="0"/>
              <a:t>Adaptable, para mostrar la carta de cualquier restaurante</a:t>
            </a:r>
          </a:p>
          <a:p>
            <a:r>
              <a:rPr lang="es-ES" sz="2000" dirty="0" smtClean="0"/>
              <a:t> Principales </a:t>
            </a:r>
            <a:r>
              <a:rPr lang="es-ES" sz="2000" dirty="0" smtClean="0"/>
              <a:t>Características:</a:t>
            </a:r>
          </a:p>
          <a:p>
            <a:pPr lvl="1"/>
            <a:r>
              <a:rPr lang="es-ES" sz="1800" dirty="0" smtClean="0"/>
              <a:t>Interfaz </a:t>
            </a:r>
            <a:r>
              <a:rPr lang="es-ES" sz="1800" dirty="0" smtClean="0"/>
              <a:t>de usuario sencilla, limpia e intuitiva.</a:t>
            </a:r>
          </a:p>
          <a:p>
            <a:pPr lvl="1"/>
            <a:r>
              <a:rPr lang="es-ES" sz="1800" dirty="0" smtClean="0"/>
              <a:t>Arquitectura modular </a:t>
            </a:r>
            <a:r>
              <a:rPr lang="es-ES" sz="1800" dirty="0" smtClean="0">
                <a:sym typeface="Wingdings" pitchFamily="2" charset="2"/>
              </a:rPr>
              <a:t> Capacidad de </a:t>
            </a:r>
            <a:r>
              <a:rPr lang="es-ES" sz="1800" dirty="0" smtClean="0"/>
              <a:t>adaptación.</a:t>
            </a:r>
            <a:endParaRPr lang="es-ES" sz="1800" dirty="0" smtClean="0"/>
          </a:p>
          <a:p>
            <a:pPr lvl="1"/>
            <a:r>
              <a:rPr lang="es-ES" sz="1800" dirty="0" smtClean="0"/>
              <a:t>Amplia gama </a:t>
            </a:r>
            <a:r>
              <a:rPr lang="es-ES" sz="1800" dirty="0" smtClean="0"/>
              <a:t>de colores depurada </a:t>
            </a:r>
          </a:p>
          <a:p>
            <a:pPr lvl="1"/>
            <a:r>
              <a:rPr lang="es-ES" sz="1800" dirty="0" smtClean="0"/>
              <a:t>Instalación guiada paso a paso, rápida e intuitiva.</a:t>
            </a:r>
          </a:p>
          <a:p>
            <a:pPr lvl="1"/>
            <a:r>
              <a:rPr lang="es-ES" sz="1800" dirty="0" smtClean="0"/>
              <a:t>A</a:t>
            </a:r>
            <a:r>
              <a:rPr lang="es-ES" sz="1800" dirty="0" smtClean="0"/>
              <a:t>ctualización </a:t>
            </a:r>
            <a:r>
              <a:rPr lang="es-ES" sz="1800" dirty="0" smtClean="0"/>
              <a:t>de contenidos </a:t>
            </a:r>
            <a:r>
              <a:rPr lang="es-ES" sz="1800" dirty="0" smtClean="0"/>
              <a:t>sencillo y gratuita</a:t>
            </a:r>
            <a:endParaRPr lang="es-ES" sz="1800" dirty="0" smtClean="0"/>
          </a:p>
          <a:p>
            <a:pPr lvl="1"/>
            <a:r>
              <a:rPr lang="es-ES" sz="1800" dirty="0" smtClean="0"/>
              <a:t>Código multiplataforma</a:t>
            </a:r>
            <a:r>
              <a:rPr lang="es-ES" sz="1800" dirty="0" smtClean="0"/>
              <a:t>, compatible con </a:t>
            </a:r>
            <a:r>
              <a:rPr lang="es-ES" sz="1800" dirty="0" err="1" smtClean="0"/>
              <a:t>Android</a:t>
            </a:r>
            <a:r>
              <a:rPr lang="es-ES" sz="1800" dirty="0" smtClean="0"/>
              <a:t> y </a:t>
            </a:r>
            <a:r>
              <a:rPr lang="es-ES" sz="1800" dirty="0" err="1" smtClean="0"/>
              <a:t>iOS</a:t>
            </a:r>
            <a:r>
              <a:rPr lang="es-ES" sz="1800" dirty="0" smtClean="0"/>
              <a:t>.</a:t>
            </a:r>
          </a:p>
          <a:p>
            <a:pPr lvl="1"/>
            <a:r>
              <a:rPr lang="es-ES" sz="1800" dirty="0" smtClean="0"/>
              <a:t>Mantenimiento: Soporte </a:t>
            </a:r>
            <a:r>
              <a:rPr lang="es-ES" sz="1800" dirty="0" smtClean="0"/>
              <a:t>técnico rápido y eficiente.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899592" y="2420888"/>
          <a:ext cx="7344816" cy="316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94"/>
                <a:gridCol w="6380822"/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REQ.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DESCRIPCIÓN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Aplicación multiplataforma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Desarrollo sobre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JavaScript</a:t>
                      </a:r>
                      <a:r>
                        <a:rPr lang="es-ES" sz="1100" dirty="0">
                          <a:latin typeface="Arial"/>
                          <a:ea typeface="Calibri"/>
                        </a:rPr>
                        <a:t>, CSS, HTML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Dispondrá de Plantillas sobre la que presentar la carta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Dispondrá de Plantillas con información sobre las ofertas especiales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Aplicación fácil de usar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Instalación paso a paso, guiada y sencilla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Permitirá visualizar imágenes asociadas a cada uno de los platos de la carta.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Desde la pantalla principal será posible acceder a las diferentes categorías de menú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Desde cada submenú se puede avanzar hacia delante, atrás o acceder a la pantalla principal</a:t>
                      </a: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RF10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Será posible acceder a redes sociales a través de la </a:t>
                      </a:r>
                      <a:r>
                        <a:rPr lang="es-ES" sz="1100" dirty="0" err="1">
                          <a:latin typeface="Arial"/>
                          <a:ea typeface="Calibri"/>
                        </a:rPr>
                        <a:t>app</a:t>
                      </a:r>
                      <a:r>
                        <a:rPr lang="es-ES" sz="1100" dirty="0">
                          <a:latin typeface="Arial"/>
                          <a:ea typeface="Calibri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Requisitos Funcionales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07524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Diagrama de diseño para </a:t>
            </a:r>
            <a:r>
              <a:rPr lang="es-ES" dirty="0" err="1" smtClean="0"/>
              <a:t>Ionic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1810544" cy="500803"/>
          </a:xfrm>
        </p:spPr>
        <p:txBody>
          <a:bodyPr>
            <a:normAutofit/>
          </a:bodyPr>
          <a:lstStyle/>
          <a:p>
            <a:r>
              <a:rPr lang="es-ES" sz="1800" dirty="0" smtClean="0"/>
              <a:t>Caso de uso:</a:t>
            </a:r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/>
          <a:srcRect l="5400" t="18824" r="46647" b="13780"/>
          <a:stretch/>
        </p:blipFill>
        <p:spPr bwMode="auto">
          <a:xfrm>
            <a:off x="611560" y="2492896"/>
            <a:ext cx="3476625" cy="2746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half" idx="1"/>
          </p:nvPr>
        </p:nvSpPr>
        <p:spPr>
          <a:xfrm>
            <a:off x="4572000" y="1700808"/>
            <a:ext cx="3826768" cy="1652931"/>
          </a:xfrm>
        </p:spPr>
        <p:txBody>
          <a:bodyPr>
            <a:normAutofit/>
          </a:bodyPr>
          <a:lstStyle/>
          <a:p>
            <a:r>
              <a:rPr lang="es-ES" sz="1800" dirty="0" smtClean="0"/>
              <a:t>Pantalla principal de la </a:t>
            </a:r>
            <a:r>
              <a:rPr lang="es-ES" sz="1800" dirty="0" smtClean="0"/>
              <a:t>aplicación </a:t>
            </a:r>
            <a:endParaRPr lang="es-ES" sz="1800" dirty="0" smtClean="0"/>
          </a:p>
          <a:p>
            <a:pPr lvl="1"/>
            <a:r>
              <a:rPr lang="es-ES" sz="1600" dirty="0" smtClean="0"/>
              <a:t>“</a:t>
            </a:r>
            <a:r>
              <a:rPr lang="es-ES" sz="1600" dirty="0" err="1" smtClean="0"/>
              <a:t>Sidemenu</a:t>
            </a:r>
            <a:r>
              <a:rPr lang="es-ES" sz="1600" dirty="0" smtClean="0"/>
              <a:t>”, </a:t>
            </a:r>
            <a:endParaRPr lang="es-ES" sz="1600" dirty="0" smtClean="0"/>
          </a:p>
          <a:p>
            <a:pPr lvl="1"/>
            <a:r>
              <a:rPr lang="es-ES" sz="1600" dirty="0" smtClean="0"/>
              <a:t>“</a:t>
            </a:r>
            <a:r>
              <a:rPr lang="es-ES" sz="1600" dirty="0" err="1" smtClean="0"/>
              <a:t>SideBar</a:t>
            </a:r>
            <a:r>
              <a:rPr lang="es-ES" sz="1600" dirty="0" smtClean="0"/>
              <a:t>”, </a:t>
            </a:r>
            <a:r>
              <a:rPr lang="es-ES" sz="1600" dirty="0" smtClean="0"/>
              <a:t>con diferentes pestañas.</a:t>
            </a:r>
            <a:endParaRPr lang="es-E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7" name="6 Imagen"/>
          <p:cNvPicPr/>
          <p:nvPr/>
        </p:nvPicPr>
        <p:blipFill>
          <a:blip r:embed="rId3" cstate="print"/>
          <a:srcRect b="42180"/>
          <a:stretch>
            <a:fillRect/>
          </a:stretch>
        </p:blipFill>
        <p:spPr>
          <a:xfrm>
            <a:off x="5508104" y="2924944"/>
            <a:ext cx="227647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07524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Diagrama de diseño para Apache </a:t>
            </a:r>
            <a:r>
              <a:rPr lang="es-ES" dirty="0" err="1" smtClean="0"/>
              <a:t>Cordova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7584" y="2204864"/>
            <a:ext cx="1810544" cy="500803"/>
          </a:xfrm>
        </p:spPr>
        <p:txBody>
          <a:bodyPr>
            <a:normAutofit/>
          </a:bodyPr>
          <a:lstStyle/>
          <a:p>
            <a:r>
              <a:rPr lang="es-ES" sz="1800" dirty="0" smtClean="0"/>
              <a:t>Caso de uso:</a:t>
            </a:r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endParaRPr lang="es-ES" sz="1800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/>
          <p:cNvPicPr/>
          <p:nvPr/>
        </p:nvPicPr>
        <p:blipFill rotWithShape="1">
          <a:blip r:embed="rId2" cstate="print"/>
          <a:srcRect l="5400" t="18824" r="46647" b="13780"/>
          <a:stretch/>
        </p:blipFill>
        <p:spPr bwMode="auto">
          <a:xfrm>
            <a:off x="611560" y="2780928"/>
            <a:ext cx="3476625" cy="2746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sp>
        <p:nvSpPr>
          <p:cNvPr id="6" name="2 Marcador de contenido"/>
          <p:cNvSpPr>
            <a:spLocks noGrp="1"/>
          </p:cNvSpPr>
          <p:nvPr>
            <p:ph sz="half" idx="1"/>
          </p:nvPr>
        </p:nvSpPr>
        <p:spPr>
          <a:xfrm>
            <a:off x="4572000" y="2132856"/>
            <a:ext cx="3826768" cy="1652931"/>
          </a:xfrm>
        </p:spPr>
        <p:txBody>
          <a:bodyPr>
            <a:normAutofit/>
          </a:bodyPr>
          <a:lstStyle/>
          <a:p>
            <a:r>
              <a:rPr lang="es-ES" sz="1800" dirty="0" smtClean="0"/>
              <a:t>Pantalla principal de la </a:t>
            </a:r>
            <a:r>
              <a:rPr lang="es-ES" sz="1800" dirty="0" smtClean="0"/>
              <a:t>aplicación </a:t>
            </a:r>
            <a:endParaRPr lang="es-ES" sz="1800" dirty="0" smtClean="0"/>
          </a:p>
          <a:p>
            <a:pPr lvl="1"/>
            <a:r>
              <a:rPr lang="es-ES" sz="1600" dirty="0" smtClean="0"/>
              <a:t>“</a:t>
            </a:r>
            <a:r>
              <a:rPr lang="es-ES" sz="1600" dirty="0" err="1" smtClean="0"/>
              <a:t>Sidemenu</a:t>
            </a:r>
            <a:r>
              <a:rPr lang="es-ES" sz="1600" dirty="0" smtClean="0"/>
              <a:t>”, </a:t>
            </a:r>
            <a:endParaRPr lang="es-ES" sz="1600" dirty="0" smtClean="0"/>
          </a:p>
          <a:p>
            <a:pPr lvl="1"/>
            <a:r>
              <a:rPr lang="es-ES" sz="1600" dirty="0" smtClean="0"/>
              <a:t>“</a:t>
            </a:r>
            <a:r>
              <a:rPr lang="es-ES" sz="1600" dirty="0" err="1" smtClean="0"/>
              <a:t>SideBar</a:t>
            </a:r>
            <a:r>
              <a:rPr lang="es-ES" sz="1600" dirty="0" smtClean="0"/>
              <a:t>”, </a:t>
            </a:r>
            <a:r>
              <a:rPr lang="es-ES" sz="1600" dirty="0" smtClean="0"/>
              <a:t>con diferentes pestañas.</a:t>
            </a:r>
            <a:endParaRPr lang="es-E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9" name="8 Imagen"/>
          <p:cNvPicPr/>
          <p:nvPr/>
        </p:nvPicPr>
        <p:blipFill rotWithShape="1">
          <a:blip r:embed="rId3" cstate="print"/>
          <a:srcRect l="34219" t="7531" r="34736" b="5877"/>
          <a:stretch/>
        </p:blipFill>
        <p:spPr bwMode="auto">
          <a:xfrm>
            <a:off x="5796136" y="3429000"/>
            <a:ext cx="1885950" cy="29575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Comparativa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204861"/>
          <a:ext cx="8229600" cy="334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76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 dirty="0">
                          <a:latin typeface="Arial"/>
                          <a:ea typeface="Calibri"/>
                        </a:rPr>
                        <a:t>CRITERIOS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Arial"/>
                          <a:ea typeface="Calibri"/>
                        </a:rPr>
                        <a:t>Ionic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latin typeface="Arial"/>
                          <a:ea typeface="Calibri"/>
                        </a:rPr>
                        <a:t>Apache Cordova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Criterio 1:</a:t>
                      </a:r>
                      <a:r>
                        <a:rPr lang="es-ES" sz="1100" dirty="0">
                          <a:latin typeface="Arial"/>
                          <a:ea typeface="Times New Roman"/>
                          <a:cs typeface="Times New Roman"/>
                        </a:rPr>
                        <a:t> Horas empleadas en el desarrollo del sistema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20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2:</a:t>
                      </a:r>
                      <a:r>
                        <a:rPr lang="es-ES" sz="1100">
                          <a:latin typeface="Arial"/>
                          <a:ea typeface="Times New Roman"/>
                          <a:cs typeface="Times New Roman"/>
                        </a:rPr>
                        <a:t> Curva de aprendizaje</a:t>
                      </a:r>
                      <a:endParaRPr lang="es-ES" sz="110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Criterio 3: </a:t>
                      </a:r>
                      <a:r>
                        <a:rPr lang="es-ES" sz="1100" dirty="0">
                          <a:latin typeface="Arial"/>
                          <a:ea typeface="Times New Roman"/>
                          <a:cs typeface="Times New Roman"/>
                        </a:rPr>
                        <a:t>Herramientas externas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Si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4: Estructura del código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15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5: Capacidad de adaptación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2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6: Rendimiento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0,05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0.5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7: Tiempo de arranque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3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</a:tr>
              <a:tr h="3960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latin typeface="Arial"/>
                          <a:ea typeface="Calibri"/>
                        </a:rPr>
                        <a:t>Criterio 8: Recursos existentes en la red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Arial"/>
                          <a:ea typeface="Calibri"/>
                        </a:rPr>
                        <a:t>Abundante</a:t>
                      </a:r>
                      <a:endParaRPr lang="es-ES" sz="1100" dirty="0">
                        <a:latin typeface="Arial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Arial"/>
                          <a:ea typeface="Calibri"/>
                        </a:rPr>
                        <a:t>Abundante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341</Words>
  <Application>Microsoft Office PowerPoint</Application>
  <PresentationFormat>Presentación en pantalla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Flujo</vt:lpstr>
      <vt:lpstr>Desarrollo de aplicaciones multiplataforma </vt:lpstr>
      <vt:lpstr>Restaurante Multiplataforma</vt:lpstr>
      <vt:lpstr>Requisitos Funcionales</vt:lpstr>
      <vt:lpstr>Diagrama de diseño para Ionic</vt:lpstr>
      <vt:lpstr>Diagrama de diseño para Apache Cordova</vt:lpstr>
      <vt:lpstr>Comparativa</vt:lpstr>
    </vt:vector>
  </TitlesOfParts>
  <Company>INDRA S.A.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aplicaciones multiplataforma</dc:title>
  <dc:creator>marodriguezb</dc:creator>
  <cp:lastModifiedBy>marodriguezb</cp:lastModifiedBy>
  <cp:revision>17</cp:revision>
  <dcterms:created xsi:type="dcterms:W3CDTF">2016-03-14T19:17:33Z</dcterms:created>
  <dcterms:modified xsi:type="dcterms:W3CDTF">2016-05-10T21:06:50Z</dcterms:modified>
</cp:coreProperties>
</file>