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86" r:id="rId4"/>
    <p:sldId id="288" r:id="rId5"/>
    <p:sldId id="297" r:id="rId6"/>
    <p:sldId id="289" r:id="rId7"/>
    <p:sldId id="285" r:id="rId8"/>
    <p:sldId id="298" r:id="rId9"/>
    <p:sldId id="291" r:id="rId10"/>
    <p:sldId id="292" r:id="rId11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99FF33"/>
    <a:srgbClr val="99CC00"/>
    <a:srgbClr val="FFFF99"/>
    <a:srgbClr val="99CCFF"/>
    <a:srgbClr val="FFCC00"/>
    <a:srgbClr val="00CC00"/>
    <a:srgbClr val="000000"/>
    <a:srgbClr val="BDD2F2"/>
    <a:srgbClr val="D4E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32"/>
    </mc:Choice>
    <mc:Fallback>
      <c:style val="32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516893891321541"/>
          <c:y val="0.12731988432294564"/>
          <c:w val="0.76365796697044475"/>
          <c:h val="0.54264706660136608"/>
        </c:manualLayout>
      </c:layout>
      <c:line3D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Amount of Bonice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>
                  <a:lumMod val="50000"/>
                </a:schemeClr>
              </a:solidFill>
            </a:ln>
            <a:effectLst>
              <a:outerShdw blurRad="57150" dist="19050" dir="5400000" algn="ctr" rotWithShape="0">
                <a:srgbClr val="FF0000">
                  <a:alpha val="63000"/>
                </a:srgbClr>
              </a:outerShdw>
            </a:effectLst>
          </c:spPr>
          <c:cat>
            <c:strRef>
              <c:f>Hoja1!$A$2:$A$4</c:f>
              <c:strCache>
                <c:ptCount val="3"/>
                <c:pt idx="0">
                  <c:v>Sunny Day</c:v>
                </c:pt>
                <c:pt idx="1">
                  <c:v>Normal Day</c:v>
                </c:pt>
                <c:pt idx="2">
                  <c:v>Rainy Day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450</c:v>
                </c:pt>
                <c:pt idx="1">
                  <c:v>150</c:v>
                </c:pt>
                <c:pt idx="2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07648"/>
        <c:axId val="76413568"/>
        <c:axId val="75899776"/>
      </c:line3DChart>
      <c:catAx>
        <c:axId val="22107648"/>
        <c:scaling>
          <c:orientation val="minMax"/>
        </c:scaling>
        <c:delete val="0"/>
        <c:axPos val="b"/>
        <c:majorTickMark val="none"/>
        <c:minorTickMark val="none"/>
        <c:tickLblPos val="nextTo"/>
        <c:crossAx val="76413568"/>
        <c:crosses val="autoZero"/>
        <c:auto val="1"/>
        <c:lblAlgn val="ctr"/>
        <c:lblOffset val="100"/>
        <c:noMultiLvlLbl val="0"/>
      </c:catAx>
      <c:valAx>
        <c:axId val="764135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 u="sng">
                    <a:latin typeface="Arial Narrow" pitchFamily="34" charset="0"/>
                  </a:defRPr>
                </a:pPr>
                <a:r>
                  <a:rPr lang="es-ES" sz="2000" u="sng" dirty="0" err="1" smtClean="0">
                    <a:latin typeface="Arial Narrow" pitchFamily="34" charset="0"/>
                  </a:rPr>
                  <a:t>Number</a:t>
                </a:r>
                <a:r>
                  <a:rPr lang="es-ES" sz="2000" u="sng" baseline="0" dirty="0" smtClean="0">
                    <a:latin typeface="Arial Narrow" pitchFamily="34" charset="0"/>
                  </a:rPr>
                  <a:t> of </a:t>
                </a:r>
                <a:r>
                  <a:rPr lang="es-ES" sz="2000" u="sng" baseline="0" dirty="0" err="1" smtClean="0">
                    <a:latin typeface="Arial Narrow" pitchFamily="34" charset="0"/>
                  </a:rPr>
                  <a:t>Bonice</a:t>
                </a:r>
                <a:endParaRPr lang="es-ES" sz="2000" u="sng" dirty="0">
                  <a:latin typeface="Arial Narrow" pitchFamily="34" charset="0"/>
                </a:endParaRPr>
              </a:p>
            </c:rich>
          </c:tx>
          <c:layout>
            <c:manualLayout>
              <c:xMode val="edge"/>
              <c:yMode val="edge"/>
              <c:x val="5.9315822445468432E-3"/>
              <c:y val="0.1848809294525373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2107648"/>
        <c:crosses val="autoZero"/>
        <c:crossBetween val="between"/>
      </c:valAx>
      <c:serAx>
        <c:axId val="75899776"/>
        <c:scaling>
          <c:orientation val="minMax"/>
        </c:scaling>
        <c:delete val="1"/>
        <c:axPos val="b"/>
        <c:majorTickMark val="none"/>
        <c:minorTickMark val="none"/>
        <c:tickLblPos val="nextTo"/>
        <c:crossAx val="76413568"/>
        <c:crosses val="autoZero"/>
      </c:serAx>
      <c:dTable>
        <c:showHorzBorder val="1"/>
        <c:showVertBorder val="1"/>
        <c:showOutline val="1"/>
        <c:showKeys val="1"/>
      </c:dTable>
    </c:plotArea>
    <c:plotVisOnly val="1"/>
    <c:dispBlanksAs val="zero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2750593891633883E-2"/>
          <c:y val="0.167846357135263"/>
          <c:w val="0.52989124015748035"/>
          <c:h val="0.71373252952755906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Income</c:v>
                </c:pt>
              </c:strCache>
            </c:strRef>
          </c:tx>
          <c:dPt>
            <c:idx val="0"/>
            <c:bubble3D val="0"/>
            <c:spPr>
              <a:solidFill>
                <a:srgbClr val="FFCC00"/>
              </a:solidFill>
            </c:spPr>
          </c:dPt>
          <c:dPt>
            <c:idx val="1"/>
            <c:bubble3D val="0"/>
            <c:spPr>
              <a:solidFill>
                <a:srgbClr val="99CCFF"/>
              </a:solidFill>
            </c:spPr>
          </c:dPt>
          <c:dPt>
            <c:idx val="2"/>
            <c:bubble3D val="0"/>
            <c:spPr>
              <a:solidFill>
                <a:srgbClr val="FFFF99"/>
              </a:solidFill>
            </c:spPr>
          </c:dPt>
          <c:dPt>
            <c:idx val="3"/>
            <c:bubble3D val="0"/>
            <c:spPr>
              <a:solidFill>
                <a:srgbClr val="92D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Hoja1!$A$2:$A$5</c:f>
              <c:strCache>
                <c:ptCount val="4"/>
                <c:pt idx="0">
                  <c:v>Feeding: $ 90.000</c:v>
                </c:pt>
                <c:pt idx="1">
                  <c:v>Housing: $ 150.000</c:v>
                </c:pt>
                <c:pt idx="2">
                  <c:v>Taxes: $  40.000</c:v>
                </c:pt>
                <c:pt idx="3">
                  <c:v>Others: $ 70.000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 formatCode="#,##0">
                  <c:v>90000</c:v>
                </c:pt>
                <c:pt idx="1">
                  <c:v>150000</c:v>
                </c:pt>
                <c:pt idx="2">
                  <c:v>40000</c:v>
                </c:pt>
                <c:pt idx="3">
                  <c:v>70000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57463730314960626"/>
          <c:y val="0.26650590551181103"/>
          <c:w val="0.41286269685039367"/>
          <c:h val="0.572722440944881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567E4-841D-472D-9E51-097084CFCBA6}" type="doc">
      <dgm:prSet loTypeId="urn:microsoft.com/office/officeart/2005/8/layout/hierarchy3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061DAF1-72C4-4C74-BF4A-A04A0C9A2216}">
      <dgm:prSet phldrT="[Texto]"/>
      <dgm:spPr/>
      <dgm:t>
        <a:bodyPr/>
        <a:lstStyle/>
        <a:p>
          <a:r>
            <a:rPr lang="en-US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How to approach them</a:t>
          </a:r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?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gm:t>
    </dgm:pt>
    <dgm:pt modelId="{36594DBC-3DBF-4349-85F6-8F9B34D34F07}" type="parTrans" cxnId="{738B0553-C604-483C-A67E-F83A6A11241B}">
      <dgm:prSet/>
      <dgm:spPr/>
      <dgm:t>
        <a:bodyPr/>
        <a:lstStyle/>
        <a:p>
          <a:endParaRPr lang="es-ES">
            <a:latin typeface="Arial Narrow" pitchFamily="34" charset="0"/>
          </a:endParaRPr>
        </a:p>
      </dgm:t>
    </dgm:pt>
    <dgm:pt modelId="{1D4D2750-9ADF-47A6-AB9E-C5294CC8E90E}" type="sibTrans" cxnId="{738B0553-C604-483C-A67E-F83A6A11241B}">
      <dgm:prSet/>
      <dgm:spPr/>
      <dgm:t>
        <a:bodyPr/>
        <a:lstStyle/>
        <a:p>
          <a:endParaRPr lang="es-ES">
            <a:latin typeface="Arial Narrow" pitchFamily="34" charset="0"/>
          </a:endParaRPr>
        </a:p>
      </dgm:t>
    </dgm:pt>
    <dgm:pt modelId="{C059D4D2-1757-44CC-AF68-B3597DA24D4C}">
      <dgm:prSet phldrT="[Texto]" custT="1"/>
      <dgm:spPr/>
      <dgm:t>
        <a:bodyPr/>
        <a:lstStyle/>
        <a:p>
          <a:r>
            <a:rPr lang="es-ES" sz="2800" b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LETTER</a:t>
          </a:r>
          <a:endParaRPr lang="es-ES" sz="2800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gm:t>
    </dgm:pt>
    <dgm:pt modelId="{7D4910B1-13AD-41AE-B760-E54220DA63BF}" type="parTrans" cxnId="{12BDA65F-AD21-4CB7-96AA-8FC9C6F1FC0F}">
      <dgm:prSet/>
      <dgm:spPr/>
      <dgm:t>
        <a:bodyPr/>
        <a:lstStyle/>
        <a:p>
          <a:endParaRPr lang="es-ES">
            <a:latin typeface="Arial Narrow" pitchFamily="34" charset="0"/>
          </a:endParaRPr>
        </a:p>
      </dgm:t>
    </dgm:pt>
    <dgm:pt modelId="{6AA4FB0D-7C43-4041-BE6F-C5A9F497A4FC}" type="sibTrans" cxnId="{12BDA65F-AD21-4CB7-96AA-8FC9C6F1FC0F}">
      <dgm:prSet/>
      <dgm:spPr/>
      <dgm:t>
        <a:bodyPr/>
        <a:lstStyle/>
        <a:p>
          <a:endParaRPr lang="es-ES">
            <a:latin typeface="Arial Narrow" pitchFamily="34" charset="0"/>
          </a:endParaRPr>
        </a:p>
      </dgm:t>
    </dgm:pt>
    <dgm:pt modelId="{4EA9D474-452A-4ED9-AD27-BD860B3ED79A}">
      <dgm:prSet phldrT="[Texto]" custT="1"/>
      <dgm:spPr/>
      <dgm:t>
        <a:bodyPr/>
        <a:lstStyle/>
        <a:p>
          <a:r>
            <a:rPr lang="es-ES" sz="2800" b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SURVEYS</a:t>
          </a:r>
          <a:endParaRPr lang="es-ES" sz="2800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gm:t>
    </dgm:pt>
    <dgm:pt modelId="{59F23A04-FF62-402C-AA3E-F2D4424CDBAE}" type="parTrans" cxnId="{A6A74824-F1FC-417F-A6D9-BBE887757C64}">
      <dgm:prSet/>
      <dgm:spPr/>
      <dgm:t>
        <a:bodyPr/>
        <a:lstStyle/>
        <a:p>
          <a:endParaRPr lang="es-ES">
            <a:latin typeface="Arial Narrow" pitchFamily="34" charset="0"/>
          </a:endParaRPr>
        </a:p>
      </dgm:t>
    </dgm:pt>
    <dgm:pt modelId="{442A47CC-ED9B-4A17-B319-4FECD92B30FD}" type="sibTrans" cxnId="{A6A74824-F1FC-417F-A6D9-BBE887757C64}">
      <dgm:prSet/>
      <dgm:spPr/>
      <dgm:t>
        <a:bodyPr/>
        <a:lstStyle/>
        <a:p>
          <a:endParaRPr lang="es-ES">
            <a:latin typeface="Arial Narrow" pitchFamily="34" charset="0"/>
          </a:endParaRPr>
        </a:p>
      </dgm:t>
    </dgm:pt>
    <dgm:pt modelId="{9EA1552D-9A6A-4884-A34B-A09DB6AE9048}">
      <dgm:prSet phldrT="[Texto]" custT="1"/>
      <dgm:spPr/>
      <dgm:t>
        <a:bodyPr/>
        <a:lstStyle/>
        <a:p>
          <a:r>
            <a:rPr lang="es-ES" sz="2800" b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INTERVIEWS</a:t>
          </a:r>
          <a:endParaRPr lang="es-ES" sz="2800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gm:t>
    </dgm:pt>
    <dgm:pt modelId="{D0215F0E-4F48-4B94-A657-7C1D3D382F44}" type="parTrans" cxnId="{EF744675-C3D8-4A03-9750-C951E90D4963}">
      <dgm:prSet/>
      <dgm:spPr/>
      <dgm:t>
        <a:bodyPr/>
        <a:lstStyle/>
        <a:p>
          <a:endParaRPr lang="es-ES">
            <a:latin typeface="Arial Narrow" pitchFamily="34" charset="0"/>
          </a:endParaRPr>
        </a:p>
      </dgm:t>
    </dgm:pt>
    <dgm:pt modelId="{214C01D4-1555-43EB-9C21-4E22044D7865}" type="sibTrans" cxnId="{EF744675-C3D8-4A03-9750-C951E90D4963}">
      <dgm:prSet/>
      <dgm:spPr/>
      <dgm:t>
        <a:bodyPr/>
        <a:lstStyle/>
        <a:p>
          <a:endParaRPr lang="es-ES">
            <a:latin typeface="Arial Narrow" pitchFamily="34" charset="0"/>
          </a:endParaRPr>
        </a:p>
      </dgm:t>
    </dgm:pt>
    <dgm:pt modelId="{2059D735-D6BD-4A66-ACE6-4575D6DCBF39}" type="pres">
      <dgm:prSet presAssocID="{A74567E4-841D-472D-9E51-097084CFCB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19A1354-F607-4822-85EF-593EA01B5B3A}" type="pres">
      <dgm:prSet presAssocID="{0061DAF1-72C4-4C74-BF4A-A04A0C9A2216}" presName="root" presStyleCnt="0"/>
      <dgm:spPr/>
      <dgm:t>
        <a:bodyPr/>
        <a:lstStyle/>
        <a:p>
          <a:endParaRPr lang="es-ES"/>
        </a:p>
      </dgm:t>
    </dgm:pt>
    <dgm:pt modelId="{247813D2-57CB-4125-9706-2DE00951B002}" type="pres">
      <dgm:prSet presAssocID="{0061DAF1-72C4-4C74-BF4A-A04A0C9A2216}" presName="rootComposite" presStyleCnt="0"/>
      <dgm:spPr/>
      <dgm:t>
        <a:bodyPr/>
        <a:lstStyle/>
        <a:p>
          <a:endParaRPr lang="es-ES"/>
        </a:p>
      </dgm:t>
    </dgm:pt>
    <dgm:pt modelId="{BF37FABB-6ED8-4CE3-967F-C7B7366C141C}" type="pres">
      <dgm:prSet presAssocID="{0061DAF1-72C4-4C74-BF4A-A04A0C9A2216}" presName="rootText" presStyleLbl="node1" presStyleIdx="0" presStyleCnt="1" custScaleX="233409"/>
      <dgm:spPr/>
      <dgm:t>
        <a:bodyPr/>
        <a:lstStyle/>
        <a:p>
          <a:endParaRPr lang="es-ES"/>
        </a:p>
      </dgm:t>
    </dgm:pt>
    <dgm:pt modelId="{38DDB3FE-2196-4056-A519-8A89C4796A4A}" type="pres">
      <dgm:prSet presAssocID="{0061DAF1-72C4-4C74-BF4A-A04A0C9A2216}" presName="rootConnector" presStyleLbl="node1" presStyleIdx="0" presStyleCnt="1"/>
      <dgm:spPr/>
      <dgm:t>
        <a:bodyPr/>
        <a:lstStyle/>
        <a:p>
          <a:endParaRPr lang="es-ES"/>
        </a:p>
      </dgm:t>
    </dgm:pt>
    <dgm:pt modelId="{F6BD9D1E-C37A-4241-9016-09C3EF6CE95B}" type="pres">
      <dgm:prSet presAssocID="{0061DAF1-72C4-4C74-BF4A-A04A0C9A2216}" presName="childShape" presStyleCnt="0"/>
      <dgm:spPr/>
      <dgm:t>
        <a:bodyPr/>
        <a:lstStyle/>
        <a:p>
          <a:endParaRPr lang="es-ES"/>
        </a:p>
      </dgm:t>
    </dgm:pt>
    <dgm:pt modelId="{C0B48CE0-F014-4387-BF66-ED9EB31A757C}" type="pres">
      <dgm:prSet presAssocID="{7D4910B1-13AD-41AE-B760-E54220DA63BF}" presName="Name13" presStyleLbl="parChTrans1D2" presStyleIdx="0" presStyleCnt="3"/>
      <dgm:spPr/>
      <dgm:t>
        <a:bodyPr/>
        <a:lstStyle/>
        <a:p>
          <a:endParaRPr lang="es-ES"/>
        </a:p>
      </dgm:t>
    </dgm:pt>
    <dgm:pt modelId="{A5920C56-E080-4862-BB6D-ABE163CBDB33}" type="pres">
      <dgm:prSet presAssocID="{C059D4D2-1757-44CC-AF68-B3597DA24D4C}" presName="childText" presStyleLbl="bgAcc1" presStyleIdx="0" presStyleCnt="3" custScaleX="151202" custLinFactNeighborX="-2262" custLinFactNeighborY="2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572CB4-4658-40E3-8F1B-1BDAFD659650}" type="pres">
      <dgm:prSet presAssocID="{59F23A04-FF62-402C-AA3E-F2D4424CDBAE}" presName="Name13" presStyleLbl="parChTrans1D2" presStyleIdx="1" presStyleCnt="3"/>
      <dgm:spPr/>
      <dgm:t>
        <a:bodyPr/>
        <a:lstStyle/>
        <a:p>
          <a:endParaRPr lang="es-ES"/>
        </a:p>
      </dgm:t>
    </dgm:pt>
    <dgm:pt modelId="{F9A74183-8151-4BFD-B349-51E250CD2807}" type="pres">
      <dgm:prSet presAssocID="{4EA9D474-452A-4ED9-AD27-BD860B3ED79A}" presName="childText" presStyleLbl="bgAcc1" presStyleIdx="1" presStyleCnt="3" custScaleX="151202" custLinFactNeighborX="-2262" custLinFactNeighborY="2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452118-1C9C-4A35-815C-05C757A43778}" type="pres">
      <dgm:prSet presAssocID="{D0215F0E-4F48-4B94-A657-7C1D3D382F44}" presName="Name13" presStyleLbl="parChTrans1D2" presStyleIdx="2" presStyleCnt="3"/>
      <dgm:spPr/>
      <dgm:t>
        <a:bodyPr/>
        <a:lstStyle/>
        <a:p>
          <a:endParaRPr lang="es-ES"/>
        </a:p>
      </dgm:t>
    </dgm:pt>
    <dgm:pt modelId="{04AE63C1-3AF0-4B98-84F5-4907F4986C12}" type="pres">
      <dgm:prSet presAssocID="{9EA1552D-9A6A-4884-A34B-A09DB6AE9048}" presName="childText" presStyleLbl="bgAcc1" presStyleIdx="2" presStyleCnt="3" custScaleX="151202" custLinFactNeighborX="-2262" custLinFactNeighborY="2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C2EB6E8-45CC-47FC-8639-0C35EF5D3778}" type="presOf" srcId="{0061DAF1-72C4-4C74-BF4A-A04A0C9A2216}" destId="{38DDB3FE-2196-4056-A519-8A89C4796A4A}" srcOrd="1" destOrd="0" presId="urn:microsoft.com/office/officeart/2005/8/layout/hierarchy3"/>
    <dgm:cxn modelId="{A6A74824-F1FC-417F-A6D9-BBE887757C64}" srcId="{0061DAF1-72C4-4C74-BF4A-A04A0C9A2216}" destId="{4EA9D474-452A-4ED9-AD27-BD860B3ED79A}" srcOrd="1" destOrd="0" parTransId="{59F23A04-FF62-402C-AA3E-F2D4424CDBAE}" sibTransId="{442A47CC-ED9B-4A17-B319-4FECD92B30FD}"/>
    <dgm:cxn modelId="{738B0553-C604-483C-A67E-F83A6A11241B}" srcId="{A74567E4-841D-472D-9E51-097084CFCBA6}" destId="{0061DAF1-72C4-4C74-BF4A-A04A0C9A2216}" srcOrd="0" destOrd="0" parTransId="{36594DBC-3DBF-4349-85F6-8F9B34D34F07}" sibTransId="{1D4D2750-9ADF-47A6-AB9E-C5294CC8E90E}"/>
    <dgm:cxn modelId="{2A6003B9-A707-41ED-8D75-3A7D69283743}" type="presOf" srcId="{D0215F0E-4F48-4B94-A657-7C1D3D382F44}" destId="{F7452118-1C9C-4A35-815C-05C757A43778}" srcOrd="0" destOrd="0" presId="urn:microsoft.com/office/officeart/2005/8/layout/hierarchy3"/>
    <dgm:cxn modelId="{1580298A-9EB2-4CE2-91D7-5AD7156EC013}" type="presOf" srcId="{9EA1552D-9A6A-4884-A34B-A09DB6AE9048}" destId="{04AE63C1-3AF0-4B98-84F5-4907F4986C12}" srcOrd="0" destOrd="0" presId="urn:microsoft.com/office/officeart/2005/8/layout/hierarchy3"/>
    <dgm:cxn modelId="{3CD1BFB2-AD79-4822-BBEB-7717A2FF71E1}" type="presOf" srcId="{59F23A04-FF62-402C-AA3E-F2D4424CDBAE}" destId="{0B572CB4-4658-40E3-8F1B-1BDAFD659650}" srcOrd="0" destOrd="0" presId="urn:microsoft.com/office/officeart/2005/8/layout/hierarchy3"/>
    <dgm:cxn modelId="{12BDA65F-AD21-4CB7-96AA-8FC9C6F1FC0F}" srcId="{0061DAF1-72C4-4C74-BF4A-A04A0C9A2216}" destId="{C059D4D2-1757-44CC-AF68-B3597DA24D4C}" srcOrd="0" destOrd="0" parTransId="{7D4910B1-13AD-41AE-B760-E54220DA63BF}" sibTransId="{6AA4FB0D-7C43-4041-BE6F-C5A9F497A4FC}"/>
    <dgm:cxn modelId="{9B368B56-25C1-4282-99AB-25402DA7B228}" type="presOf" srcId="{7D4910B1-13AD-41AE-B760-E54220DA63BF}" destId="{C0B48CE0-F014-4387-BF66-ED9EB31A757C}" srcOrd="0" destOrd="0" presId="urn:microsoft.com/office/officeart/2005/8/layout/hierarchy3"/>
    <dgm:cxn modelId="{C540278C-F30A-4B90-A3B7-63C3F3F5AF97}" type="presOf" srcId="{4EA9D474-452A-4ED9-AD27-BD860B3ED79A}" destId="{F9A74183-8151-4BFD-B349-51E250CD2807}" srcOrd="0" destOrd="0" presId="urn:microsoft.com/office/officeart/2005/8/layout/hierarchy3"/>
    <dgm:cxn modelId="{EF744675-C3D8-4A03-9750-C951E90D4963}" srcId="{0061DAF1-72C4-4C74-BF4A-A04A0C9A2216}" destId="{9EA1552D-9A6A-4884-A34B-A09DB6AE9048}" srcOrd="2" destOrd="0" parTransId="{D0215F0E-4F48-4B94-A657-7C1D3D382F44}" sibTransId="{214C01D4-1555-43EB-9C21-4E22044D7865}"/>
    <dgm:cxn modelId="{542DB9FC-9D94-4522-8A25-2304F71852F6}" type="presOf" srcId="{A74567E4-841D-472D-9E51-097084CFCBA6}" destId="{2059D735-D6BD-4A66-ACE6-4575D6DCBF39}" srcOrd="0" destOrd="0" presId="urn:microsoft.com/office/officeart/2005/8/layout/hierarchy3"/>
    <dgm:cxn modelId="{ECF5D24A-6D56-41F0-AFDA-4DE7D438F77A}" type="presOf" srcId="{C059D4D2-1757-44CC-AF68-B3597DA24D4C}" destId="{A5920C56-E080-4862-BB6D-ABE163CBDB33}" srcOrd="0" destOrd="0" presId="urn:microsoft.com/office/officeart/2005/8/layout/hierarchy3"/>
    <dgm:cxn modelId="{64DAC6E9-4827-4EA7-A7AB-63861910B269}" type="presOf" srcId="{0061DAF1-72C4-4C74-BF4A-A04A0C9A2216}" destId="{BF37FABB-6ED8-4CE3-967F-C7B7366C141C}" srcOrd="0" destOrd="0" presId="urn:microsoft.com/office/officeart/2005/8/layout/hierarchy3"/>
    <dgm:cxn modelId="{1BE456F5-C6A0-4212-AE26-6F76874558BC}" type="presParOf" srcId="{2059D735-D6BD-4A66-ACE6-4575D6DCBF39}" destId="{919A1354-F607-4822-85EF-593EA01B5B3A}" srcOrd="0" destOrd="0" presId="urn:microsoft.com/office/officeart/2005/8/layout/hierarchy3"/>
    <dgm:cxn modelId="{3F8DFFE5-8381-47FF-9435-CE6627F35501}" type="presParOf" srcId="{919A1354-F607-4822-85EF-593EA01B5B3A}" destId="{247813D2-57CB-4125-9706-2DE00951B002}" srcOrd="0" destOrd="0" presId="urn:microsoft.com/office/officeart/2005/8/layout/hierarchy3"/>
    <dgm:cxn modelId="{ACF33D6A-8E95-43D9-BB15-3DEFC8D5A809}" type="presParOf" srcId="{247813D2-57CB-4125-9706-2DE00951B002}" destId="{BF37FABB-6ED8-4CE3-967F-C7B7366C141C}" srcOrd="0" destOrd="0" presId="urn:microsoft.com/office/officeart/2005/8/layout/hierarchy3"/>
    <dgm:cxn modelId="{63F533F5-A302-40A2-95E5-DBA8BEB5209F}" type="presParOf" srcId="{247813D2-57CB-4125-9706-2DE00951B002}" destId="{38DDB3FE-2196-4056-A519-8A89C4796A4A}" srcOrd="1" destOrd="0" presId="urn:microsoft.com/office/officeart/2005/8/layout/hierarchy3"/>
    <dgm:cxn modelId="{B16A220B-2A3F-437D-9B98-24EEA318A09A}" type="presParOf" srcId="{919A1354-F607-4822-85EF-593EA01B5B3A}" destId="{F6BD9D1E-C37A-4241-9016-09C3EF6CE95B}" srcOrd="1" destOrd="0" presId="urn:microsoft.com/office/officeart/2005/8/layout/hierarchy3"/>
    <dgm:cxn modelId="{A538070B-FD9D-4272-8E40-1C711B677302}" type="presParOf" srcId="{F6BD9D1E-C37A-4241-9016-09C3EF6CE95B}" destId="{C0B48CE0-F014-4387-BF66-ED9EB31A757C}" srcOrd="0" destOrd="0" presId="urn:microsoft.com/office/officeart/2005/8/layout/hierarchy3"/>
    <dgm:cxn modelId="{62B8F773-C8E5-4E61-8F82-990332AAEB96}" type="presParOf" srcId="{F6BD9D1E-C37A-4241-9016-09C3EF6CE95B}" destId="{A5920C56-E080-4862-BB6D-ABE163CBDB33}" srcOrd="1" destOrd="0" presId="urn:microsoft.com/office/officeart/2005/8/layout/hierarchy3"/>
    <dgm:cxn modelId="{C816D443-AC70-4699-AF34-1AA0637DFE52}" type="presParOf" srcId="{F6BD9D1E-C37A-4241-9016-09C3EF6CE95B}" destId="{0B572CB4-4658-40E3-8F1B-1BDAFD659650}" srcOrd="2" destOrd="0" presId="urn:microsoft.com/office/officeart/2005/8/layout/hierarchy3"/>
    <dgm:cxn modelId="{3C7302F8-4951-4C84-8892-2A92B4027B78}" type="presParOf" srcId="{F6BD9D1E-C37A-4241-9016-09C3EF6CE95B}" destId="{F9A74183-8151-4BFD-B349-51E250CD2807}" srcOrd="3" destOrd="0" presId="urn:microsoft.com/office/officeart/2005/8/layout/hierarchy3"/>
    <dgm:cxn modelId="{4C995692-4C26-4BE7-9569-04151DABA521}" type="presParOf" srcId="{F6BD9D1E-C37A-4241-9016-09C3EF6CE95B}" destId="{F7452118-1C9C-4A35-815C-05C757A43778}" srcOrd="4" destOrd="0" presId="urn:microsoft.com/office/officeart/2005/8/layout/hierarchy3"/>
    <dgm:cxn modelId="{6FF421EB-7EB2-41AB-B906-90B089B879F6}" type="presParOf" srcId="{F6BD9D1E-C37A-4241-9016-09C3EF6CE95B}" destId="{04AE63C1-3AF0-4B98-84F5-4907F4986C1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0EE5C-DDB1-45BE-8828-D47642FBF7E6}" type="doc">
      <dgm:prSet loTypeId="urn:microsoft.com/office/officeart/2005/8/layout/hierarchy2" loCatId="hierarchy" qsTypeId="urn:microsoft.com/office/officeart/2005/8/quickstyle/simple3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04219DB9-8035-41EF-A0F2-47C28D47E54D}">
      <dgm:prSet phldrT="[Texto]" custT="1"/>
      <dgm:spPr/>
      <dgm:t>
        <a:bodyPr/>
        <a:lstStyle/>
        <a:p>
          <a:r>
            <a:rPr lang="es-ES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Experience</a:t>
          </a:r>
          <a:endParaRPr lang="es-E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gm:t>
    </dgm:pt>
    <dgm:pt modelId="{6050933D-297E-4C2A-BC6C-E1DBB8DE2910}" type="parTrans" cxnId="{9D81BBAF-E4BA-4DA2-AA04-1905D619F048}">
      <dgm:prSet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3F39DB78-E287-4822-9634-70595FAF7C34}" type="sibTrans" cxnId="{9D81BBAF-E4BA-4DA2-AA04-1905D619F048}">
      <dgm:prSet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AD390426-7670-417C-A894-116D7D8E6397}">
      <dgm:prSet phldrT="[Texto]" custT="1"/>
      <dgm:spPr/>
      <dgm:t>
        <a:bodyPr/>
        <a:lstStyle/>
        <a:p>
          <a:r>
            <a:rPr lang="es-ES" sz="2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P</a:t>
          </a:r>
          <a:r>
            <a: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EOPLE</a:t>
          </a:r>
          <a:endParaRPr lang="es-E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gm:t>
    </dgm:pt>
    <dgm:pt modelId="{CC217273-2F52-44C6-9336-E6A9DB60CF11}" type="parTrans" cxnId="{58F51014-B69E-4E3D-87AD-3AB99A9DA16D}">
      <dgm:prSet custT="1"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5D18EAB6-D884-4605-AB3C-EFEF10F1C72D}" type="sibTrans" cxnId="{58F51014-B69E-4E3D-87AD-3AB99A9DA16D}">
      <dgm:prSet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09EF1080-326D-4984-9E99-5B5C623C8CA8}">
      <dgm:prSet phldrT="[Texto]" custT="1"/>
      <dgm:spPr/>
      <dgm:t>
        <a:bodyPr/>
        <a:lstStyle/>
        <a:p>
          <a:pPr algn="ctr"/>
          <a:r>
            <a:rPr lang="es-ES" sz="24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Respectful</a:t>
          </a:r>
          <a:endParaRPr lang="es-ES" sz="2400" b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  <a:p>
          <a:pPr algn="ctr"/>
          <a:r>
            <a:rPr lang="es-ES" sz="24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Easy-going</a:t>
          </a:r>
          <a:endParaRPr lang="es-ES" sz="2400" b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  <a:p>
          <a:pPr algn="ctr"/>
          <a:r>
            <a:rPr lang="es-ES" sz="24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Responsible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gm:t>
    </dgm:pt>
    <dgm:pt modelId="{3B534F6B-29FB-465F-9C9D-54F2B2E17B26}" type="parTrans" cxnId="{0A1C55AC-6726-4321-87CE-4713F57E5801}">
      <dgm:prSet custT="1"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5EB64510-A103-4598-9046-EE9D049365D7}" type="sibTrans" cxnId="{0A1C55AC-6726-4321-87CE-4713F57E5801}">
      <dgm:prSet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C81ADED9-639E-47E4-9D7D-160FA6728A12}">
      <dgm:prSet phldrT="[Texto]" custT="1"/>
      <dgm:spPr/>
      <dgm:t>
        <a:bodyPr/>
        <a:lstStyle/>
        <a:p>
          <a:r>
            <a:rPr lang="es-E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6 </a:t>
          </a:r>
          <a:r>
            <a:rPr lang="es-ES" sz="24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Bonice</a:t>
          </a:r>
          <a:r>
            <a:rPr lang="es-E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 </a:t>
          </a:r>
        </a:p>
        <a:p>
          <a:r>
            <a:rPr lang="es-ES" sz="24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Sellers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gm:t>
    </dgm:pt>
    <dgm:pt modelId="{47FA341B-74FE-4504-90EF-FC6D57F3FB3D}" type="parTrans" cxnId="{40BFB036-BDD6-4DCD-94AE-0D108AF1D9BE}">
      <dgm:prSet custT="1"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40AB4DEA-2873-4EDC-881F-31636DACF92B}" type="sibTrans" cxnId="{40BFB036-BDD6-4DCD-94AE-0D108AF1D9BE}">
      <dgm:prSet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CD0E5E87-7C82-4465-B3EB-537370905171}">
      <dgm:prSet phldrT="[Texto]" custT="1"/>
      <dgm:spPr/>
      <dgm:t>
        <a:bodyPr/>
        <a:lstStyle/>
        <a:p>
          <a:r>
            <a:rPr lang="es-E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RESEARCH</a:t>
          </a:r>
          <a:endParaRPr lang="es-E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gm:t>
    </dgm:pt>
    <dgm:pt modelId="{CDA029A6-201A-46E2-B89F-7D38E117B3CE}" type="parTrans" cxnId="{F22FCB3E-48F2-44CB-9509-6EDBAA7D3923}">
      <dgm:prSet custT="1"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98DB829B-0EC8-4B59-A85F-E6F27BC0EE68}" type="sibTrans" cxnId="{F22FCB3E-48F2-44CB-9509-6EDBAA7D3923}">
      <dgm:prSet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0F2D9EB8-1AF2-4594-A88F-47206EFAB91E}">
      <dgm:prSet phldrT="[Texto]" custT="1"/>
      <dgm:spPr/>
      <dgm:t>
        <a:bodyPr/>
        <a:lstStyle/>
        <a:p>
          <a:r>
            <a:rPr lang="es-ES" sz="24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Nice</a:t>
          </a:r>
          <a:r>
            <a:rPr lang="es-E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, </a:t>
          </a:r>
          <a:r>
            <a:rPr lang="es-ES" sz="24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Easy</a:t>
          </a:r>
          <a:r>
            <a:rPr lang="es-E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, </a:t>
          </a:r>
          <a:r>
            <a:rPr lang="es-ES" sz="24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Profitable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gm:t>
    </dgm:pt>
    <dgm:pt modelId="{DC2BDD29-CD26-4E2F-A10E-E3C89046F159}" type="parTrans" cxnId="{C8439AF8-6B92-433C-9F06-2BFAA8DADD26}">
      <dgm:prSet custT="1"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A440CCFC-9207-44B0-9551-3DFC34A020CD}" type="sibTrans" cxnId="{C8439AF8-6B92-433C-9F06-2BFAA8DADD26}">
      <dgm:prSet/>
      <dgm:spPr/>
      <dgm:t>
        <a:bodyPr/>
        <a:lstStyle/>
        <a:p>
          <a:endParaRPr lang="es-ES" sz="2400" b="1">
            <a:latin typeface="Arial Narrow" pitchFamily="34" charset="0"/>
          </a:endParaRPr>
        </a:p>
      </dgm:t>
    </dgm:pt>
    <dgm:pt modelId="{32EF4FB4-26F4-40E0-B432-E06EDE258435}" type="pres">
      <dgm:prSet presAssocID="{E3A0EE5C-DDB1-45BE-8828-D47642FBF7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25926A1-2D48-4D33-BF24-E03E429FB22D}" type="pres">
      <dgm:prSet presAssocID="{04219DB9-8035-41EF-A0F2-47C28D47E54D}" presName="root1" presStyleCnt="0"/>
      <dgm:spPr/>
      <dgm:t>
        <a:bodyPr/>
        <a:lstStyle/>
        <a:p>
          <a:endParaRPr lang="es-ES"/>
        </a:p>
      </dgm:t>
    </dgm:pt>
    <dgm:pt modelId="{9563AD1A-D6E8-4E30-B845-59E9A53778B1}" type="pres">
      <dgm:prSet presAssocID="{04219DB9-8035-41EF-A0F2-47C28D47E54D}" presName="LevelOneTextNode" presStyleLbl="node0" presStyleIdx="0" presStyleCnt="1" custScaleX="105804" custLinFactNeighborX="5259" custLinFactNeighborY="-35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1F6C03D-BD99-4A27-8C3D-C16C5380305C}" type="pres">
      <dgm:prSet presAssocID="{04219DB9-8035-41EF-A0F2-47C28D47E54D}" presName="level2hierChild" presStyleCnt="0"/>
      <dgm:spPr/>
      <dgm:t>
        <a:bodyPr/>
        <a:lstStyle/>
        <a:p>
          <a:endParaRPr lang="es-ES"/>
        </a:p>
      </dgm:t>
    </dgm:pt>
    <dgm:pt modelId="{D01E88B5-41B1-40F8-9872-DF9B09D540BC}" type="pres">
      <dgm:prSet presAssocID="{CC217273-2F52-44C6-9336-E6A9DB60CF11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6F06EBEB-60A6-453F-9F17-F06C3030D672}" type="pres">
      <dgm:prSet presAssocID="{CC217273-2F52-44C6-9336-E6A9DB60CF11}" presName="connTx" presStyleLbl="parChTrans1D2" presStyleIdx="0" presStyleCnt="2"/>
      <dgm:spPr/>
      <dgm:t>
        <a:bodyPr/>
        <a:lstStyle/>
        <a:p>
          <a:endParaRPr lang="es-ES"/>
        </a:p>
      </dgm:t>
    </dgm:pt>
    <dgm:pt modelId="{6126D221-E861-4A3B-9AE3-45E4CD0C740F}" type="pres">
      <dgm:prSet presAssocID="{AD390426-7670-417C-A894-116D7D8E6397}" presName="root2" presStyleCnt="0"/>
      <dgm:spPr/>
      <dgm:t>
        <a:bodyPr/>
        <a:lstStyle/>
        <a:p>
          <a:endParaRPr lang="es-ES"/>
        </a:p>
      </dgm:t>
    </dgm:pt>
    <dgm:pt modelId="{842BFCEC-06E8-47EE-8853-8E0029EFB3E8}" type="pres">
      <dgm:prSet presAssocID="{AD390426-7670-417C-A894-116D7D8E6397}" presName="LevelTwoTextNode" presStyleLbl="node2" presStyleIdx="0" presStyleCnt="2" custScaleX="68334" custScaleY="73609" custLinFactNeighborX="-18076" custLinFactNeighborY="-4014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98F9FB5-9EB6-4320-8E7B-93BEC3879258}" type="pres">
      <dgm:prSet presAssocID="{AD390426-7670-417C-A894-116D7D8E6397}" presName="level3hierChild" presStyleCnt="0"/>
      <dgm:spPr/>
      <dgm:t>
        <a:bodyPr/>
        <a:lstStyle/>
        <a:p>
          <a:endParaRPr lang="es-ES"/>
        </a:p>
      </dgm:t>
    </dgm:pt>
    <dgm:pt modelId="{76397607-F99D-4DE2-80D2-E36E0AE668DA}" type="pres">
      <dgm:prSet presAssocID="{3B534F6B-29FB-465F-9C9D-54F2B2E17B26}" presName="conn2-1" presStyleLbl="parChTrans1D3" presStyleIdx="0" presStyleCnt="3"/>
      <dgm:spPr/>
      <dgm:t>
        <a:bodyPr/>
        <a:lstStyle/>
        <a:p>
          <a:endParaRPr lang="es-ES"/>
        </a:p>
      </dgm:t>
    </dgm:pt>
    <dgm:pt modelId="{68CCD451-E300-460D-BEBC-11EA01A3811F}" type="pres">
      <dgm:prSet presAssocID="{3B534F6B-29FB-465F-9C9D-54F2B2E17B26}" presName="connTx" presStyleLbl="parChTrans1D3" presStyleIdx="0" presStyleCnt="3"/>
      <dgm:spPr/>
      <dgm:t>
        <a:bodyPr/>
        <a:lstStyle/>
        <a:p>
          <a:endParaRPr lang="es-ES"/>
        </a:p>
      </dgm:t>
    </dgm:pt>
    <dgm:pt modelId="{C937804A-5695-43C3-961A-6BA989796CF0}" type="pres">
      <dgm:prSet presAssocID="{09EF1080-326D-4984-9E99-5B5C623C8CA8}" presName="root2" presStyleCnt="0"/>
      <dgm:spPr/>
      <dgm:t>
        <a:bodyPr/>
        <a:lstStyle/>
        <a:p>
          <a:endParaRPr lang="es-ES"/>
        </a:p>
      </dgm:t>
    </dgm:pt>
    <dgm:pt modelId="{8773E87A-C62B-4006-8A1E-3CA2C1179815}" type="pres">
      <dgm:prSet presAssocID="{09EF1080-326D-4984-9E99-5B5C623C8CA8}" presName="LevelTwoTextNode" presStyleLbl="node3" presStyleIdx="0" presStyleCnt="3" custScaleX="113073" custScaleY="139599" custLinFactNeighborX="52838" custLinFactNeighborY="-6818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CCD8C4A-A790-42A2-9F8F-B0B5CD0B34CA}" type="pres">
      <dgm:prSet presAssocID="{09EF1080-326D-4984-9E99-5B5C623C8CA8}" presName="level3hierChild" presStyleCnt="0"/>
      <dgm:spPr/>
      <dgm:t>
        <a:bodyPr/>
        <a:lstStyle/>
        <a:p>
          <a:endParaRPr lang="es-ES"/>
        </a:p>
      </dgm:t>
    </dgm:pt>
    <dgm:pt modelId="{50F8B052-1FD3-4655-92A2-28FEA05DF62C}" type="pres">
      <dgm:prSet presAssocID="{47FA341B-74FE-4504-90EF-FC6D57F3FB3D}" presName="conn2-1" presStyleLbl="parChTrans1D3" presStyleIdx="1" presStyleCnt="3"/>
      <dgm:spPr/>
      <dgm:t>
        <a:bodyPr/>
        <a:lstStyle/>
        <a:p>
          <a:endParaRPr lang="es-ES"/>
        </a:p>
      </dgm:t>
    </dgm:pt>
    <dgm:pt modelId="{837041BE-8915-4C40-BDDC-C5F46D1F0A2C}" type="pres">
      <dgm:prSet presAssocID="{47FA341B-74FE-4504-90EF-FC6D57F3FB3D}" presName="connTx" presStyleLbl="parChTrans1D3" presStyleIdx="1" presStyleCnt="3"/>
      <dgm:spPr/>
      <dgm:t>
        <a:bodyPr/>
        <a:lstStyle/>
        <a:p>
          <a:endParaRPr lang="es-ES"/>
        </a:p>
      </dgm:t>
    </dgm:pt>
    <dgm:pt modelId="{BF00866E-83B8-4EDF-A727-0E2EF8912A25}" type="pres">
      <dgm:prSet presAssocID="{C81ADED9-639E-47E4-9D7D-160FA6728A12}" presName="root2" presStyleCnt="0"/>
      <dgm:spPr/>
      <dgm:t>
        <a:bodyPr/>
        <a:lstStyle/>
        <a:p>
          <a:endParaRPr lang="es-ES"/>
        </a:p>
      </dgm:t>
    </dgm:pt>
    <dgm:pt modelId="{142860FD-6834-4C17-9B77-EDAC19579BC3}" type="pres">
      <dgm:prSet presAssocID="{C81ADED9-639E-47E4-9D7D-160FA6728A12}" presName="LevelTwoTextNode" presStyleLbl="node3" presStyleIdx="1" presStyleCnt="3" custScaleX="62797" custScaleY="100687" custLinFactY="-46771" custLinFactNeighborX="-25199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491C4D-63B0-42A3-A787-95025FBCE075}" type="pres">
      <dgm:prSet presAssocID="{C81ADED9-639E-47E4-9D7D-160FA6728A12}" presName="level3hierChild" presStyleCnt="0"/>
      <dgm:spPr/>
      <dgm:t>
        <a:bodyPr/>
        <a:lstStyle/>
        <a:p>
          <a:endParaRPr lang="es-ES"/>
        </a:p>
      </dgm:t>
    </dgm:pt>
    <dgm:pt modelId="{7AF88DD0-62D8-44E1-B693-820FFEEB7303}" type="pres">
      <dgm:prSet presAssocID="{CDA029A6-201A-46E2-B89F-7D38E117B3CE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DB774264-7A3A-4DD3-A5AC-26FF8D5FD9FB}" type="pres">
      <dgm:prSet presAssocID="{CDA029A6-201A-46E2-B89F-7D38E117B3CE}" presName="connTx" presStyleLbl="parChTrans1D2" presStyleIdx="1" presStyleCnt="2"/>
      <dgm:spPr/>
      <dgm:t>
        <a:bodyPr/>
        <a:lstStyle/>
        <a:p>
          <a:endParaRPr lang="es-ES"/>
        </a:p>
      </dgm:t>
    </dgm:pt>
    <dgm:pt modelId="{40404D6B-C5D4-4067-973C-DA79EAF48BE4}" type="pres">
      <dgm:prSet presAssocID="{CD0E5E87-7C82-4465-B3EB-537370905171}" presName="root2" presStyleCnt="0"/>
      <dgm:spPr/>
      <dgm:t>
        <a:bodyPr/>
        <a:lstStyle/>
        <a:p>
          <a:endParaRPr lang="es-ES"/>
        </a:p>
      </dgm:t>
    </dgm:pt>
    <dgm:pt modelId="{56011FB9-1330-4C10-9E1C-48514CE8D7FB}" type="pres">
      <dgm:prSet presAssocID="{CD0E5E87-7C82-4465-B3EB-537370905171}" presName="LevelTwoTextNode" presStyleLbl="node2" presStyleIdx="1" presStyleCnt="2" custScaleX="109246" custScaleY="64097" custLinFactNeighborX="-15381" custLinFactNeighborY="-187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AFE24A-8476-41EB-AE8F-16D8803676AB}" type="pres">
      <dgm:prSet presAssocID="{CD0E5E87-7C82-4465-B3EB-537370905171}" presName="level3hierChild" presStyleCnt="0"/>
      <dgm:spPr/>
      <dgm:t>
        <a:bodyPr/>
        <a:lstStyle/>
        <a:p>
          <a:endParaRPr lang="es-ES"/>
        </a:p>
      </dgm:t>
    </dgm:pt>
    <dgm:pt modelId="{0AA77FA4-2155-4D9E-ADB4-AE86C028C706}" type="pres">
      <dgm:prSet presAssocID="{DC2BDD29-CD26-4E2F-A10E-E3C89046F159}" presName="conn2-1" presStyleLbl="parChTrans1D3" presStyleIdx="2" presStyleCnt="3"/>
      <dgm:spPr/>
      <dgm:t>
        <a:bodyPr/>
        <a:lstStyle/>
        <a:p>
          <a:endParaRPr lang="es-ES"/>
        </a:p>
      </dgm:t>
    </dgm:pt>
    <dgm:pt modelId="{520B497E-60E8-479D-B750-BECCB7B416E1}" type="pres">
      <dgm:prSet presAssocID="{DC2BDD29-CD26-4E2F-A10E-E3C89046F159}" presName="connTx" presStyleLbl="parChTrans1D3" presStyleIdx="2" presStyleCnt="3"/>
      <dgm:spPr/>
      <dgm:t>
        <a:bodyPr/>
        <a:lstStyle/>
        <a:p>
          <a:endParaRPr lang="es-ES"/>
        </a:p>
      </dgm:t>
    </dgm:pt>
    <dgm:pt modelId="{6B7A8E9A-0E5C-482F-B26C-453D0AD2A5A3}" type="pres">
      <dgm:prSet presAssocID="{0F2D9EB8-1AF2-4594-A88F-47206EFAB91E}" presName="root2" presStyleCnt="0"/>
      <dgm:spPr/>
      <dgm:t>
        <a:bodyPr/>
        <a:lstStyle/>
        <a:p>
          <a:endParaRPr lang="es-ES"/>
        </a:p>
      </dgm:t>
    </dgm:pt>
    <dgm:pt modelId="{66905C08-AF4A-4AF6-A44E-3C4CCA4F7E90}" type="pres">
      <dgm:prSet presAssocID="{0F2D9EB8-1AF2-4594-A88F-47206EFAB91E}" presName="LevelTwoTextNode" presStyleLbl="node3" presStyleIdx="2" presStyleCnt="3" custScaleX="130058" custScaleY="105773" custLinFactNeighborX="-26396" custLinFactNeighborY="4168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631FEEE-2C04-42B6-B4FA-51393D4C3A9E}" type="pres">
      <dgm:prSet presAssocID="{0F2D9EB8-1AF2-4594-A88F-47206EFAB91E}" presName="level3hierChild" presStyleCnt="0"/>
      <dgm:spPr/>
      <dgm:t>
        <a:bodyPr/>
        <a:lstStyle/>
        <a:p>
          <a:endParaRPr lang="es-ES"/>
        </a:p>
      </dgm:t>
    </dgm:pt>
  </dgm:ptLst>
  <dgm:cxnLst>
    <dgm:cxn modelId="{92864371-B035-4A93-80E5-EE98749ECCF7}" type="presOf" srcId="{DC2BDD29-CD26-4E2F-A10E-E3C89046F159}" destId="{520B497E-60E8-479D-B750-BECCB7B416E1}" srcOrd="1" destOrd="0" presId="urn:microsoft.com/office/officeart/2005/8/layout/hierarchy2"/>
    <dgm:cxn modelId="{6DBE6967-3FE5-4994-B61E-DBA940BC610C}" type="presOf" srcId="{CC217273-2F52-44C6-9336-E6A9DB60CF11}" destId="{D01E88B5-41B1-40F8-9872-DF9B09D540BC}" srcOrd="0" destOrd="0" presId="urn:microsoft.com/office/officeart/2005/8/layout/hierarchy2"/>
    <dgm:cxn modelId="{98AB7BEB-C490-4156-96ED-9E887EB214FB}" type="presOf" srcId="{0F2D9EB8-1AF2-4594-A88F-47206EFAB91E}" destId="{66905C08-AF4A-4AF6-A44E-3C4CCA4F7E90}" srcOrd="0" destOrd="0" presId="urn:microsoft.com/office/officeart/2005/8/layout/hierarchy2"/>
    <dgm:cxn modelId="{58F51014-B69E-4E3D-87AD-3AB99A9DA16D}" srcId="{04219DB9-8035-41EF-A0F2-47C28D47E54D}" destId="{AD390426-7670-417C-A894-116D7D8E6397}" srcOrd="0" destOrd="0" parTransId="{CC217273-2F52-44C6-9336-E6A9DB60CF11}" sibTransId="{5D18EAB6-D884-4605-AB3C-EFEF10F1C72D}"/>
    <dgm:cxn modelId="{0A1C55AC-6726-4321-87CE-4713F57E5801}" srcId="{AD390426-7670-417C-A894-116D7D8E6397}" destId="{09EF1080-326D-4984-9E99-5B5C623C8CA8}" srcOrd="0" destOrd="0" parTransId="{3B534F6B-29FB-465F-9C9D-54F2B2E17B26}" sibTransId="{5EB64510-A103-4598-9046-EE9D049365D7}"/>
    <dgm:cxn modelId="{6297C642-5E7C-4BDA-A69B-73EE73D878CA}" type="presOf" srcId="{04219DB9-8035-41EF-A0F2-47C28D47E54D}" destId="{9563AD1A-D6E8-4E30-B845-59E9A53778B1}" srcOrd="0" destOrd="0" presId="urn:microsoft.com/office/officeart/2005/8/layout/hierarchy2"/>
    <dgm:cxn modelId="{89AA0D5F-C536-429B-B327-E95ECB23D83A}" type="presOf" srcId="{3B534F6B-29FB-465F-9C9D-54F2B2E17B26}" destId="{76397607-F99D-4DE2-80D2-E36E0AE668DA}" srcOrd="0" destOrd="0" presId="urn:microsoft.com/office/officeart/2005/8/layout/hierarchy2"/>
    <dgm:cxn modelId="{51FC920A-1480-4180-A7B8-C2ABD8EADB25}" type="presOf" srcId="{CD0E5E87-7C82-4465-B3EB-537370905171}" destId="{56011FB9-1330-4C10-9E1C-48514CE8D7FB}" srcOrd="0" destOrd="0" presId="urn:microsoft.com/office/officeart/2005/8/layout/hierarchy2"/>
    <dgm:cxn modelId="{7954D42B-957E-40F5-B216-16BD0911746E}" type="presOf" srcId="{CC217273-2F52-44C6-9336-E6A9DB60CF11}" destId="{6F06EBEB-60A6-453F-9F17-F06C3030D672}" srcOrd="1" destOrd="0" presId="urn:microsoft.com/office/officeart/2005/8/layout/hierarchy2"/>
    <dgm:cxn modelId="{9D81BBAF-E4BA-4DA2-AA04-1905D619F048}" srcId="{E3A0EE5C-DDB1-45BE-8828-D47642FBF7E6}" destId="{04219DB9-8035-41EF-A0F2-47C28D47E54D}" srcOrd="0" destOrd="0" parTransId="{6050933D-297E-4C2A-BC6C-E1DBB8DE2910}" sibTransId="{3F39DB78-E287-4822-9634-70595FAF7C34}"/>
    <dgm:cxn modelId="{F22FCB3E-48F2-44CB-9509-6EDBAA7D3923}" srcId="{04219DB9-8035-41EF-A0F2-47C28D47E54D}" destId="{CD0E5E87-7C82-4465-B3EB-537370905171}" srcOrd="1" destOrd="0" parTransId="{CDA029A6-201A-46E2-B89F-7D38E117B3CE}" sibTransId="{98DB829B-0EC8-4B59-A85F-E6F27BC0EE68}"/>
    <dgm:cxn modelId="{E9D3FFC8-0AA0-421C-926D-8FF7B4F19D7B}" type="presOf" srcId="{C81ADED9-639E-47E4-9D7D-160FA6728A12}" destId="{142860FD-6834-4C17-9B77-EDAC19579BC3}" srcOrd="0" destOrd="0" presId="urn:microsoft.com/office/officeart/2005/8/layout/hierarchy2"/>
    <dgm:cxn modelId="{46BEA6C4-6D71-440B-9E82-7BBE9E1CB7F3}" type="presOf" srcId="{47FA341B-74FE-4504-90EF-FC6D57F3FB3D}" destId="{837041BE-8915-4C40-BDDC-C5F46D1F0A2C}" srcOrd="1" destOrd="0" presId="urn:microsoft.com/office/officeart/2005/8/layout/hierarchy2"/>
    <dgm:cxn modelId="{20B3345D-49A8-4533-9FC4-F53F42BDACE1}" type="presOf" srcId="{CDA029A6-201A-46E2-B89F-7D38E117B3CE}" destId="{7AF88DD0-62D8-44E1-B693-820FFEEB7303}" srcOrd="0" destOrd="0" presId="urn:microsoft.com/office/officeart/2005/8/layout/hierarchy2"/>
    <dgm:cxn modelId="{A230EAF8-6070-41F2-BD9A-C2195519C259}" type="presOf" srcId="{47FA341B-74FE-4504-90EF-FC6D57F3FB3D}" destId="{50F8B052-1FD3-4655-92A2-28FEA05DF62C}" srcOrd="0" destOrd="0" presId="urn:microsoft.com/office/officeart/2005/8/layout/hierarchy2"/>
    <dgm:cxn modelId="{FB3E4979-0BA0-4F1F-8F63-D9C30FFA4445}" type="presOf" srcId="{DC2BDD29-CD26-4E2F-A10E-E3C89046F159}" destId="{0AA77FA4-2155-4D9E-ADB4-AE86C028C706}" srcOrd="0" destOrd="0" presId="urn:microsoft.com/office/officeart/2005/8/layout/hierarchy2"/>
    <dgm:cxn modelId="{F187571D-759D-45D5-8F92-4915BFC1EAFA}" type="presOf" srcId="{E3A0EE5C-DDB1-45BE-8828-D47642FBF7E6}" destId="{32EF4FB4-26F4-40E0-B432-E06EDE258435}" srcOrd="0" destOrd="0" presId="urn:microsoft.com/office/officeart/2005/8/layout/hierarchy2"/>
    <dgm:cxn modelId="{40BFB036-BDD6-4DCD-94AE-0D108AF1D9BE}" srcId="{AD390426-7670-417C-A894-116D7D8E6397}" destId="{C81ADED9-639E-47E4-9D7D-160FA6728A12}" srcOrd="1" destOrd="0" parTransId="{47FA341B-74FE-4504-90EF-FC6D57F3FB3D}" sibTransId="{40AB4DEA-2873-4EDC-881F-31636DACF92B}"/>
    <dgm:cxn modelId="{5E1ADF3F-ED9E-4ED3-A098-DF04FD84D5BC}" type="presOf" srcId="{3B534F6B-29FB-465F-9C9D-54F2B2E17B26}" destId="{68CCD451-E300-460D-BEBC-11EA01A3811F}" srcOrd="1" destOrd="0" presId="urn:microsoft.com/office/officeart/2005/8/layout/hierarchy2"/>
    <dgm:cxn modelId="{D1F6E665-322C-4BEC-95B4-F39CDBEA2BFC}" type="presOf" srcId="{AD390426-7670-417C-A894-116D7D8E6397}" destId="{842BFCEC-06E8-47EE-8853-8E0029EFB3E8}" srcOrd="0" destOrd="0" presId="urn:microsoft.com/office/officeart/2005/8/layout/hierarchy2"/>
    <dgm:cxn modelId="{0310D342-EB09-42FD-B08E-E5140B8DC608}" type="presOf" srcId="{CDA029A6-201A-46E2-B89F-7D38E117B3CE}" destId="{DB774264-7A3A-4DD3-A5AC-26FF8D5FD9FB}" srcOrd="1" destOrd="0" presId="urn:microsoft.com/office/officeart/2005/8/layout/hierarchy2"/>
    <dgm:cxn modelId="{DD164B91-5410-41F2-9D72-FE2B884AC350}" type="presOf" srcId="{09EF1080-326D-4984-9E99-5B5C623C8CA8}" destId="{8773E87A-C62B-4006-8A1E-3CA2C1179815}" srcOrd="0" destOrd="0" presId="urn:microsoft.com/office/officeart/2005/8/layout/hierarchy2"/>
    <dgm:cxn modelId="{C8439AF8-6B92-433C-9F06-2BFAA8DADD26}" srcId="{CD0E5E87-7C82-4465-B3EB-537370905171}" destId="{0F2D9EB8-1AF2-4594-A88F-47206EFAB91E}" srcOrd="0" destOrd="0" parTransId="{DC2BDD29-CD26-4E2F-A10E-E3C89046F159}" sibTransId="{A440CCFC-9207-44B0-9551-3DFC34A020CD}"/>
    <dgm:cxn modelId="{9CB25D3D-F3F8-4384-8C57-18C482E351A7}" type="presParOf" srcId="{32EF4FB4-26F4-40E0-B432-E06EDE258435}" destId="{025926A1-2D48-4D33-BF24-E03E429FB22D}" srcOrd="0" destOrd="0" presId="urn:microsoft.com/office/officeart/2005/8/layout/hierarchy2"/>
    <dgm:cxn modelId="{797079CF-1084-4708-9323-5B2AA1C985E1}" type="presParOf" srcId="{025926A1-2D48-4D33-BF24-E03E429FB22D}" destId="{9563AD1A-D6E8-4E30-B845-59E9A53778B1}" srcOrd="0" destOrd="0" presId="urn:microsoft.com/office/officeart/2005/8/layout/hierarchy2"/>
    <dgm:cxn modelId="{670333CF-0A0A-46EF-B59A-3933E90F39B4}" type="presParOf" srcId="{025926A1-2D48-4D33-BF24-E03E429FB22D}" destId="{01F6C03D-BD99-4A27-8C3D-C16C5380305C}" srcOrd="1" destOrd="0" presId="urn:microsoft.com/office/officeart/2005/8/layout/hierarchy2"/>
    <dgm:cxn modelId="{CB1F8E62-9040-4454-AC17-960707188214}" type="presParOf" srcId="{01F6C03D-BD99-4A27-8C3D-C16C5380305C}" destId="{D01E88B5-41B1-40F8-9872-DF9B09D540BC}" srcOrd="0" destOrd="0" presId="urn:microsoft.com/office/officeart/2005/8/layout/hierarchy2"/>
    <dgm:cxn modelId="{7638B620-5738-4E59-8AFB-134F0989973C}" type="presParOf" srcId="{D01E88B5-41B1-40F8-9872-DF9B09D540BC}" destId="{6F06EBEB-60A6-453F-9F17-F06C3030D672}" srcOrd="0" destOrd="0" presId="urn:microsoft.com/office/officeart/2005/8/layout/hierarchy2"/>
    <dgm:cxn modelId="{66ABBF35-5ECA-4BAC-A78D-D4232B420CE2}" type="presParOf" srcId="{01F6C03D-BD99-4A27-8C3D-C16C5380305C}" destId="{6126D221-E861-4A3B-9AE3-45E4CD0C740F}" srcOrd="1" destOrd="0" presId="urn:microsoft.com/office/officeart/2005/8/layout/hierarchy2"/>
    <dgm:cxn modelId="{573B85EE-3589-494B-89F5-4AE2BE536D03}" type="presParOf" srcId="{6126D221-E861-4A3B-9AE3-45E4CD0C740F}" destId="{842BFCEC-06E8-47EE-8853-8E0029EFB3E8}" srcOrd="0" destOrd="0" presId="urn:microsoft.com/office/officeart/2005/8/layout/hierarchy2"/>
    <dgm:cxn modelId="{01F48E89-FD0B-4D06-81E9-97F689B1253C}" type="presParOf" srcId="{6126D221-E861-4A3B-9AE3-45E4CD0C740F}" destId="{A98F9FB5-9EB6-4320-8E7B-93BEC3879258}" srcOrd="1" destOrd="0" presId="urn:microsoft.com/office/officeart/2005/8/layout/hierarchy2"/>
    <dgm:cxn modelId="{395D1E7C-3B86-4699-BF92-4F1F968290A6}" type="presParOf" srcId="{A98F9FB5-9EB6-4320-8E7B-93BEC3879258}" destId="{76397607-F99D-4DE2-80D2-E36E0AE668DA}" srcOrd="0" destOrd="0" presId="urn:microsoft.com/office/officeart/2005/8/layout/hierarchy2"/>
    <dgm:cxn modelId="{6ADD9592-A519-4A38-869C-5397F965EEA8}" type="presParOf" srcId="{76397607-F99D-4DE2-80D2-E36E0AE668DA}" destId="{68CCD451-E300-460D-BEBC-11EA01A3811F}" srcOrd="0" destOrd="0" presId="urn:microsoft.com/office/officeart/2005/8/layout/hierarchy2"/>
    <dgm:cxn modelId="{485CD0EE-4979-40A2-A949-624FBACEA657}" type="presParOf" srcId="{A98F9FB5-9EB6-4320-8E7B-93BEC3879258}" destId="{C937804A-5695-43C3-961A-6BA989796CF0}" srcOrd="1" destOrd="0" presId="urn:microsoft.com/office/officeart/2005/8/layout/hierarchy2"/>
    <dgm:cxn modelId="{8D63E002-CCDE-440B-857B-8E760BBAF32B}" type="presParOf" srcId="{C937804A-5695-43C3-961A-6BA989796CF0}" destId="{8773E87A-C62B-4006-8A1E-3CA2C1179815}" srcOrd="0" destOrd="0" presId="urn:microsoft.com/office/officeart/2005/8/layout/hierarchy2"/>
    <dgm:cxn modelId="{308B2E80-A5FF-4D06-AFB4-C2ABBCE566D2}" type="presParOf" srcId="{C937804A-5695-43C3-961A-6BA989796CF0}" destId="{BCCD8C4A-A790-42A2-9F8F-B0B5CD0B34CA}" srcOrd="1" destOrd="0" presId="urn:microsoft.com/office/officeart/2005/8/layout/hierarchy2"/>
    <dgm:cxn modelId="{5ED077C6-4891-48A8-AAF0-1F86F5D5705C}" type="presParOf" srcId="{A98F9FB5-9EB6-4320-8E7B-93BEC3879258}" destId="{50F8B052-1FD3-4655-92A2-28FEA05DF62C}" srcOrd="2" destOrd="0" presId="urn:microsoft.com/office/officeart/2005/8/layout/hierarchy2"/>
    <dgm:cxn modelId="{3CAA2474-4360-44AF-901D-A52DA3665D35}" type="presParOf" srcId="{50F8B052-1FD3-4655-92A2-28FEA05DF62C}" destId="{837041BE-8915-4C40-BDDC-C5F46D1F0A2C}" srcOrd="0" destOrd="0" presId="urn:microsoft.com/office/officeart/2005/8/layout/hierarchy2"/>
    <dgm:cxn modelId="{44F49DC1-8F1A-4C37-9F57-A42C090E7314}" type="presParOf" srcId="{A98F9FB5-9EB6-4320-8E7B-93BEC3879258}" destId="{BF00866E-83B8-4EDF-A727-0E2EF8912A25}" srcOrd="3" destOrd="0" presId="urn:microsoft.com/office/officeart/2005/8/layout/hierarchy2"/>
    <dgm:cxn modelId="{DE21DADE-644E-4B83-BC80-698F078B96B0}" type="presParOf" srcId="{BF00866E-83B8-4EDF-A727-0E2EF8912A25}" destId="{142860FD-6834-4C17-9B77-EDAC19579BC3}" srcOrd="0" destOrd="0" presId="urn:microsoft.com/office/officeart/2005/8/layout/hierarchy2"/>
    <dgm:cxn modelId="{9A2465BB-8B4B-49F7-B3A7-B8F6E1DD4B83}" type="presParOf" srcId="{BF00866E-83B8-4EDF-A727-0E2EF8912A25}" destId="{F1491C4D-63B0-42A3-A787-95025FBCE075}" srcOrd="1" destOrd="0" presId="urn:microsoft.com/office/officeart/2005/8/layout/hierarchy2"/>
    <dgm:cxn modelId="{D971EED8-3E79-4F4A-A5F9-F681AFD8F997}" type="presParOf" srcId="{01F6C03D-BD99-4A27-8C3D-C16C5380305C}" destId="{7AF88DD0-62D8-44E1-B693-820FFEEB7303}" srcOrd="2" destOrd="0" presId="urn:microsoft.com/office/officeart/2005/8/layout/hierarchy2"/>
    <dgm:cxn modelId="{784B2CBC-C7B9-460E-9029-658342F411AB}" type="presParOf" srcId="{7AF88DD0-62D8-44E1-B693-820FFEEB7303}" destId="{DB774264-7A3A-4DD3-A5AC-26FF8D5FD9FB}" srcOrd="0" destOrd="0" presId="urn:microsoft.com/office/officeart/2005/8/layout/hierarchy2"/>
    <dgm:cxn modelId="{446E9AAF-4383-428D-861D-642009A3E561}" type="presParOf" srcId="{01F6C03D-BD99-4A27-8C3D-C16C5380305C}" destId="{40404D6B-C5D4-4067-973C-DA79EAF48BE4}" srcOrd="3" destOrd="0" presId="urn:microsoft.com/office/officeart/2005/8/layout/hierarchy2"/>
    <dgm:cxn modelId="{DCFF6963-76B3-4B9D-A019-C869948EAA32}" type="presParOf" srcId="{40404D6B-C5D4-4067-973C-DA79EAF48BE4}" destId="{56011FB9-1330-4C10-9E1C-48514CE8D7FB}" srcOrd="0" destOrd="0" presId="urn:microsoft.com/office/officeart/2005/8/layout/hierarchy2"/>
    <dgm:cxn modelId="{B1C09E4D-E564-4512-AA30-3ECBC7645D53}" type="presParOf" srcId="{40404D6B-C5D4-4067-973C-DA79EAF48BE4}" destId="{19AFE24A-8476-41EB-AE8F-16D8803676AB}" srcOrd="1" destOrd="0" presId="urn:microsoft.com/office/officeart/2005/8/layout/hierarchy2"/>
    <dgm:cxn modelId="{D1DD9A7E-60AD-49B3-A0C3-F00010453605}" type="presParOf" srcId="{19AFE24A-8476-41EB-AE8F-16D8803676AB}" destId="{0AA77FA4-2155-4D9E-ADB4-AE86C028C706}" srcOrd="0" destOrd="0" presId="urn:microsoft.com/office/officeart/2005/8/layout/hierarchy2"/>
    <dgm:cxn modelId="{1F121008-BEE4-4E91-8C69-23144315CC00}" type="presParOf" srcId="{0AA77FA4-2155-4D9E-ADB4-AE86C028C706}" destId="{520B497E-60E8-479D-B750-BECCB7B416E1}" srcOrd="0" destOrd="0" presId="urn:microsoft.com/office/officeart/2005/8/layout/hierarchy2"/>
    <dgm:cxn modelId="{9317C763-CF5A-47C6-931F-EE5E8C206D53}" type="presParOf" srcId="{19AFE24A-8476-41EB-AE8F-16D8803676AB}" destId="{6B7A8E9A-0E5C-482F-B26C-453D0AD2A5A3}" srcOrd="1" destOrd="0" presId="urn:microsoft.com/office/officeart/2005/8/layout/hierarchy2"/>
    <dgm:cxn modelId="{979C9A44-49D1-42D6-A4FD-6405B47908B2}" type="presParOf" srcId="{6B7A8E9A-0E5C-482F-B26C-453D0AD2A5A3}" destId="{66905C08-AF4A-4AF6-A44E-3C4CCA4F7E90}" srcOrd="0" destOrd="0" presId="urn:microsoft.com/office/officeart/2005/8/layout/hierarchy2"/>
    <dgm:cxn modelId="{6ACE93FB-1A92-4CDA-B0C5-E03BFAA736B7}" type="presParOf" srcId="{6B7A8E9A-0E5C-482F-B26C-453D0AD2A5A3}" destId="{2631FEEE-2C04-42B6-B4FA-51393D4C3A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7FABB-6ED8-4CE3-967F-C7B7366C141C}">
      <dsp:nvSpPr>
        <dsp:cNvPr id="0" name=""/>
        <dsp:cNvSpPr/>
      </dsp:nvSpPr>
      <dsp:spPr>
        <a:xfrm>
          <a:off x="977680" y="2697"/>
          <a:ext cx="5332129" cy="1142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How to approach them</a:t>
          </a:r>
          <a:r>
            <a:rPr lang="es-ES" sz="4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?</a:t>
          </a:r>
          <a:endParaRPr lang="es-ES" sz="4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sp:txBody>
      <dsp:txXfrm>
        <a:off x="1011135" y="36152"/>
        <a:ext cx="5265219" cy="1075318"/>
      </dsp:txXfrm>
    </dsp:sp>
    <dsp:sp modelId="{C0B48CE0-F014-4387-BF66-ED9EB31A757C}">
      <dsp:nvSpPr>
        <dsp:cNvPr id="0" name=""/>
        <dsp:cNvSpPr/>
      </dsp:nvSpPr>
      <dsp:spPr>
        <a:xfrm>
          <a:off x="1510893" y="1144925"/>
          <a:ext cx="491873" cy="859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321"/>
              </a:lnTo>
              <a:lnTo>
                <a:pt x="491873" y="8593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20C56-E080-4862-BB6D-ABE163CBDB33}">
      <dsp:nvSpPr>
        <dsp:cNvPr id="0" name=""/>
        <dsp:cNvSpPr/>
      </dsp:nvSpPr>
      <dsp:spPr>
        <a:xfrm>
          <a:off x="2002767" y="1433133"/>
          <a:ext cx="2763316" cy="1142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LETTER</a:t>
          </a:r>
          <a:endParaRPr lang="es-ES" sz="28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sp:txBody>
      <dsp:txXfrm>
        <a:off x="2036222" y="1466588"/>
        <a:ext cx="2696406" cy="1075318"/>
      </dsp:txXfrm>
    </dsp:sp>
    <dsp:sp modelId="{0B572CB4-4658-40E3-8F1B-1BDAFD659650}">
      <dsp:nvSpPr>
        <dsp:cNvPr id="0" name=""/>
        <dsp:cNvSpPr/>
      </dsp:nvSpPr>
      <dsp:spPr>
        <a:xfrm>
          <a:off x="1510893" y="1144925"/>
          <a:ext cx="491873" cy="2287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107"/>
              </a:lnTo>
              <a:lnTo>
                <a:pt x="491873" y="22871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74183-8151-4BFD-B349-51E250CD2807}">
      <dsp:nvSpPr>
        <dsp:cNvPr id="0" name=""/>
        <dsp:cNvSpPr/>
      </dsp:nvSpPr>
      <dsp:spPr>
        <a:xfrm>
          <a:off x="2002767" y="2860919"/>
          <a:ext cx="2763316" cy="1142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SURVEYS</a:t>
          </a:r>
          <a:endParaRPr lang="es-ES" sz="28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sp:txBody>
      <dsp:txXfrm>
        <a:off x="2036222" y="2894374"/>
        <a:ext cx="2696406" cy="1075318"/>
      </dsp:txXfrm>
    </dsp:sp>
    <dsp:sp modelId="{F7452118-1C9C-4A35-815C-05C757A43778}">
      <dsp:nvSpPr>
        <dsp:cNvPr id="0" name=""/>
        <dsp:cNvSpPr/>
      </dsp:nvSpPr>
      <dsp:spPr>
        <a:xfrm>
          <a:off x="1510893" y="1144925"/>
          <a:ext cx="491873" cy="3714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893"/>
              </a:lnTo>
              <a:lnTo>
                <a:pt x="491873" y="3714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E63C1-3AF0-4B98-84F5-4907F4986C12}">
      <dsp:nvSpPr>
        <dsp:cNvPr id="0" name=""/>
        <dsp:cNvSpPr/>
      </dsp:nvSpPr>
      <dsp:spPr>
        <a:xfrm>
          <a:off x="2002767" y="4288705"/>
          <a:ext cx="2763316" cy="1142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INTERVIEWS</a:t>
          </a:r>
          <a:endParaRPr lang="es-ES" sz="28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sp:txBody>
      <dsp:txXfrm>
        <a:off x="2036222" y="4322160"/>
        <a:ext cx="2696406" cy="1075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3AD1A-D6E8-4E30-B845-59E9A53778B1}">
      <dsp:nvSpPr>
        <dsp:cNvPr id="0" name=""/>
        <dsp:cNvSpPr/>
      </dsp:nvSpPr>
      <dsp:spPr>
        <a:xfrm>
          <a:off x="91311" y="1837488"/>
          <a:ext cx="1692959" cy="800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Experience</a:t>
          </a:r>
          <a:endParaRPr lang="es-E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sp:txBody>
      <dsp:txXfrm>
        <a:off x="114744" y="1860921"/>
        <a:ext cx="1646093" cy="753179"/>
      </dsp:txXfrm>
    </dsp:sp>
    <dsp:sp modelId="{D01E88B5-41B1-40F8-9872-DF9B09D540BC}">
      <dsp:nvSpPr>
        <dsp:cNvPr id="0" name=""/>
        <dsp:cNvSpPr/>
      </dsp:nvSpPr>
      <dsp:spPr>
        <a:xfrm rot="17300495">
          <a:off x="1493908" y="1819255"/>
          <a:ext cx="847380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16090"/>
              </a:moveTo>
              <a:lnTo>
                <a:pt x="847380" y="1609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b="1" kern="1200">
            <a:latin typeface="Arial Narrow" pitchFamily="34" charset="0"/>
          </a:endParaRPr>
        </a:p>
      </dsp:txBody>
      <dsp:txXfrm>
        <a:off x="1896413" y="1814160"/>
        <a:ext cx="42369" cy="42369"/>
      </dsp:txXfrm>
    </dsp:sp>
    <dsp:sp modelId="{842BFCEC-06E8-47EE-8853-8E0029EFB3E8}">
      <dsp:nvSpPr>
        <dsp:cNvPr id="0" name=""/>
        <dsp:cNvSpPr/>
      </dsp:nvSpPr>
      <dsp:spPr>
        <a:xfrm>
          <a:off x="2050925" y="1138727"/>
          <a:ext cx="1093405" cy="5889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P</a:t>
          </a:r>
          <a:r>
            <a:rPr lang="es-E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EOPLE</a:t>
          </a:r>
          <a:endParaRPr lang="es-E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sp:txBody>
      <dsp:txXfrm>
        <a:off x="2068173" y="1155975"/>
        <a:ext cx="1058909" cy="554409"/>
      </dsp:txXfrm>
    </dsp:sp>
    <dsp:sp modelId="{76397607-F99D-4DE2-80D2-E36E0AE668DA}">
      <dsp:nvSpPr>
        <dsp:cNvPr id="0" name=""/>
        <dsp:cNvSpPr/>
      </dsp:nvSpPr>
      <dsp:spPr>
        <a:xfrm rot="20330249">
          <a:off x="3080160" y="1073572"/>
          <a:ext cx="1903066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16090"/>
              </a:moveTo>
              <a:lnTo>
                <a:pt x="1903066" y="1609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b="1" kern="1200">
            <a:latin typeface="Arial Narrow" pitchFamily="34" charset="0"/>
          </a:endParaRPr>
        </a:p>
      </dsp:txBody>
      <dsp:txXfrm>
        <a:off x="3984117" y="1042085"/>
        <a:ext cx="95153" cy="95153"/>
      </dsp:txXfrm>
    </dsp:sp>
    <dsp:sp modelId="{8773E87A-C62B-4006-8A1E-3CA2C1179815}">
      <dsp:nvSpPr>
        <dsp:cNvPr id="0" name=""/>
        <dsp:cNvSpPr/>
      </dsp:nvSpPr>
      <dsp:spPr>
        <a:xfrm>
          <a:off x="4919055" y="187717"/>
          <a:ext cx="1809270" cy="111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Respectful</a:t>
          </a:r>
          <a:endParaRPr lang="es-ES" sz="2400" b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Easy-going</a:t>
          </a:r>
          <a:endParaRPr lang="es-ES" sz="2400" b="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Responsible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sp:txBody>
      <dsp:txXfrm>
        <a:off x="4951767" y="220429"/>
        <a:ext cx="1743846" cy="1051431"/>
      </dsp:txXfrm>
    </dsp:sp>
    <dsp:sp modelId="{50F8B052-1FD3-4655-92A2-28FEA05DF62C}">
      <dsp:nvSpPr>
        <dsp:cNvPr id="0" name=""/>
        <dsp:cNvSpPr/>
      </dsp:nvSpPr>
      <dsp:spPr>
        <a:xfrm rot="20157953">
          <a:off x="3119362" y="1299792"/>
          <a:ext cx="575999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16090"/>
              </a:moveTo>
              <a:lnTo>
                <a:pt x="575999" y="1609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b="1" kern="1200">
            <a:latin typeface="Arial Narrow" pitchFamily="34" charset="0"/>
          </a:endParaRPr>
        </a:p>
      </dsp:txBody>
      <dsp:txXfrm>
        <a:off x="3392962" y="1301483"/>
        <a:ext cx="28799" cy="28799"/>
      </dsp:txXfrm>
    </dsp:sp>
    <dsp:sp modelId="{142860FD-6834-4C17-9B77-EDAC19579BC3}">
      <dsp:nvSpPr>
        <dsp:cNvPr id="0" name=""/>
        <dsp:cNvSpPr/>
      </dsp:nvSpPr>
      <dsp:spPr>
        <a:xfrm>
          <a:off x="3670393" y="795815"/>
          <a:ext cx="1004808" cy="8055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6 </a:t>
          </a:r>
          <a:r>
            <a:rPr lang="es-ES" sz="24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Bonice</a:t>
          </a:r>
          <a:r>
            <a:rPr lang="es-E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Sellers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sp:txBody>
      <dsp:txXfrm>
        <a:off x="3693986" y="819408"/>
        <a:ext cx="957622" cy="758355"/>
      </dsp:txXfrm>
    </dsp:sp>
    <dsp:sp modelId="{7AF88DD0-62D8-44E1-B693-820FFEEB7303}">
      <dsp:nvSpPr>
        <dsp:cNvPr id="0" name=""/>
        <dsp:cNvSpPr/>
      </dsp:nvSpPr>
      <dsp:spPr>
        <a:xfrm rot="4296275">
          <a:off x="1448342" y="2687158"/>
          <a:ext cx="981634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16090"/>
              </a:moveTo>
              <a:lnTo>
                <a:pt x="981634" y="1609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b="1" kern="1200">
            <a:latin typeface="Arial Narrow" pitchFamily="34" charset="0"/>
          </a:endParaRPr>
        </a:p>
      </dsp:txBody>
      <dsp:txXfrm>
        <a:off x="1914618" y="2678707"/>
        <a:ext cx="49081" cy="49081"/>
      </dsp:txXfrm>
    </dsp:sp>
    <dsp:sp modelId="{56011FB9-1330-4C10-9E1C-48514CE8D7FB}">
      <dsp:nvSpPr>
        <dsp:cNvPr id="0" name=""/>
        <dsp:cNvSpPr/>
      </dsp:nvSpPr>
      <dsp:spPr>
        <a:xfrm>
          <a:off x="2094048" y="2912583"/>
          <a:ext cx="1748034" cy="512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RESEARCH</a:t>
          </a:r>
          <a:endParaRPr lang="es-E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sp:txBody>
      <dsp:txXfrm>
        <a:off x="2109068" y="2927603"/>
        <a:ext cx="1717994" cy="482764"/>
      </dsp:txXfrm>
    </dsp:sp>
    <dsp:sp modelId="{0AA77FA4-2155-4D9E-ADB4-AE86C028C706}">
      <dsp:nvSpPr>
        <dsp:cNvPr id="0" name=""/>
        <dsp:cNvSpPr/>
      </dsp:nvSpPr>
      <dsp:spPr>
        <a:xfrm rot="2770421">
          <a:off x="3739100" y="3394488"/>
          <a:ext cx="669751" cy="32180"/>
        </a:xfrm>
        <a:custGeom>
          <a:avLst/>
          <a:gdLst/>
          <a:ahLst/>
          <a:cxnLst/>
          <a:rect l="0" t="0" r="0" b="0"/>
          <a:pathLst>
            <a:path>
              <a:moveTo>
                <a:pt x="0" y="16090"/>
              </a:moveTo>
              <a:lnTo>
                <a:pt x="669751" y="1609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b="1" kern="1200">
            <a:latin typeface="Arial Narrow" pitchFamily="34" charset="0"/>
          </a:endParaRPr>
        </a:p>
      </dsp:txBody>
      <dsp:txXfrm>
        <a:off x="4057232" y="3393835"/>
        <a:ext cx="33487" cy="33487"/>
      </dsp:txXfrm>
    </dsp:sp>
    <dsp:sp modelId="{66905C08-AF4A-4AF6-A44E-3C4CCA4F7E90}">
      <dsp:nvSpPr>
        <dsp:cNvPr id="0" name=""/>
        <dsp:cNvSpPr/>
      </dsp:nvSpPr>
      <dsp:spPr>
        <a:xfrm>
          <a:off x="4305869" y="3229056"/>
          <a:ext cx="2081045" cy="84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Nice</a:t>
          </a:r>
          <a:r>
            <a:rPr lang="es-E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, </a:t>
          </a:r>
          <a:r>
            <a:rPr lang="es-ES" sz="24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Easy</a:t>
          </a:r>
          <a:r>
            <a:rPr lang="es-ES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, </a:t>
          </a:r>
          <a:r>
            <a:rPr lang="es-ES" sz="24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rPr>
            <a:t>Profitable</a:t>
          </a:r>
          <a:endParaRPr lang="es-ES" sz="2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endParaRPr>
        </a:p>
      </dsp:txBody>
      <dsp:txXfrm>
        <a:off x="4330654" y="3253841"/>
        <a:ext cx="2031475" cy="796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0.83596</cdr:x>
      <cdr:y>0.62539</cdr:y>
    </cdr:from>
    <cdr:to>
      <cdr:x>1</cdr:x>
      <cdr:y>0.70453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5165499" y="3396497"/>
          <a:ext cx="1013628" cy="4297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ES" sz="2000" b="1" u="sng" dirty="0" err="1" smtClean="0">
              <a:solidFill>
                <a:schemeClr val="tx1">
                  <a:lumMod val="75000"/>
                </a:schemeClr>
              </a:solidFill>
              <a:latin typeface="Arial Narrow" pitchFamily="34" charset="0"/>
            </a:rPr>
            <a:t>Weathe</a:t>
          </a:r>
          <a:r>
            <a:rPr lang="es-ES" sz="2000" u="sng" dirty="0" err="1" smtClean="0">
              <a:solidFill>
                <a:schemeClr val="tx1">
                  <a:lumMod val="75000"/>
                </a:schemeClr>
              </a:solidFill>
              <a:latin typeface="Arial Narrow" pitchFamily="34" charset="0"/>
            </a:rPr>
            <a:t>r</a:t>
          </a:r>
          <a:endParaRPr lang="es-ES" sz="2000" u="sng" dirty="0">
            <a:solidFill>
              <a:schemeClr val="tx1">
                <a:lumMod val="75000"/>
              </a:schemeClr>
            </a:solidFill>
            <a:latin typeface="Arial Narrow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661586B-4418-43E3-8789-81A61BB772B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4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F87D2A76-AF9D-4A73-A73D-72EB042D2D4B}" type="slidenum">
              <a:rPr lang="en-GB" sz="1200" b="0">
                <a:solidFill>
                  <a:schemeClr val="tx1"/>
                </a:solidFill>
              </a:rPr>
              <a:pPr/>
              <a:t>1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9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A66CD69-353A-4F3A-AA9F-BB411A49EEED}" type="slidenum">
              <a:rPr lang="en-GB" sz="1200" b="0">
                <a:solidFill>
                  <a:schemeClr val="tx1"/>
                </a:solidFill>
              </a:rPr>
              <a:pPr/>
              <a:t>10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A66CD69-353A-4F3A-AA9F-BB411A49EEED}" type="slidenum">
              <a:rPr lang="en-GB" sz="1200" b="0">
                <a:solidFill>
                  <a:schemeClr val="tx1"/>
                </a:solidFill>
              </a:rPr>
              <a:pPr/>
              <a:t>2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A66CD69-353A-4F3A-AA9F-BB411A49EEED}" type="slidenum">
              <a:rPr lang="en-GB" sz="1200" b="0">
                <a:solidFill>
                  <a:schemeClr val="tx1"/>
                </a:solidFill>
              </a:rPr>
              <a:pPr/>
              <a:t>3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A66CD69-353A-4F3A-AA9F-BB411A49EEED}" type="slidenum">
              <a:rPr lang="en-GB" sz="1200" b="0">
                <a:solidFill>
                  <a:schemeClr val="tx1"/>
                </a:solidFill>
              </a:rPr>
              <a:pPr/>
              <a:t>4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A66CD69-353A-4F3A-AA9F-BB411A49EEED}" type="slidenum">
              <a:rPr lang="en-GB" sz="1200" b="0">
                <a:solidFill>
                  <a:schemeClr val="tx1"/>
                </a:solidFill>
              </a:rPr>
              <a:pPr/>
              <a:t>5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3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A66CD69-353A-4F3A-AA9F-BB411A49EEED}" type="slidenum">
              <a:rPr lang="en-GB" sz="1200" b="0">
                <a:solidFill>
                  <a:schemeClr val="tx1"/>
                </a:solidFill>
              </a:rPr>
              <a:pPr/>
              <a:t>6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A66CD69-353A-4F3A-AA9F-BB411A49EEED}" type="slidenum">
              <a:rPr lang="en-GB" sz="1200" b="0">
                <a:solidFill>
                  <a:schemeClr val="tx1"/>
                </a:solidFill>
              </a:rPr>
              <a:pPr/>
              <a:t>7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A66CD69-353A-4F3A-AA9F-BB411A49EEED}" type="slidenum">
              <a:rPr lang="en-GB" sz="1200" b="0">
                <a:solidFill>
                  <a:schemeClr val="tx1"/>
                </a:solidFill>
              </a:rPr>
              <a:pPr/>
              <a:t>8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3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charset="0"/>
              </a:defRPr>
            </a:lvl9pPr>
          </a:lstStyle>
          <a:p>
            <a:fld id="{1A66CD69-353A-4F3A-AA9F-BB411A49EEED}" type="slidenum">
              <a:rPr lang="en-GB" sz="1200" b="0">
                <a:solidFill>
                  <a:schemeClr val="tx1"/>
                </a:solidFill>
              </a:rPr>
              <a:pPr/>
              <a:t>9</a:t>
            </a:fld>
            <a:endParaRPr lang="en-GB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circ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3938588"/>
            <a:ext cx="3730625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24"/>
          <p:cNvSpPr>
            <a:spLocks noChangeArrowheads="1"/>
          </p:cNvSpPr>
          <p:nvPr userDrawn="1"/>
        </p:nvSpPr>
        <p:spPr bwMode="auto">
          <a:xfrm>
            <a:off x="250825" y="188913"/>
            <a:ext cx="1295400" cy="1295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/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73138" y="2735263"/>
            <a:ext cx="7312025" cy="1074737"/>
          </a:xfrm>
          <a:solidFill>
            <a:schemeClr val="bg1"/>
          </a:solidFill>
        </p:spPr>
        <p:txBody>
          <a:bodyPr/>
          <a:lstStyle>
            <a:lvl1pPr algn="ctr">
              <a:defRPr sz="400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63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36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07275" y="327025"/>
            <a:ext cx="1736725" cy="52498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197100" y="327025"/>
            <a:ext cx="5057775" cy="52498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5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gráfico 2"/>
          <p:cNvSpPr>
            <a:spLocks noGrp="1"/>
          </p:cNvSpPr>
          <p:nvPr>
            <p:ph type="chart" idx="1"/>
          </p:nvPr>
        </p:nvSpPr>
        <p:spPr>
          <a:xfrm>
            <a:off x="2798763" y="1538288"/>
            <a:ext cx="6165850" cy="4038600"/>
          </a:xfrm>
        </p:spPr>
        <p:txBody>
          <a:bodyPr/>
          <a:lstStyle/>
          <a:p>
            <a:pPr lvl="0"/>
            <a:endParaRPr lang="es-ES" noProof="0" smtClean="0"/>
          </a:p>
        </p:txBody>
      </p:sp>
    </p:spTree>
    <p:extLst>
      <p:ext uri="{BB962C8B-B14F-4D97-AF65-F5344CB8AC3E}">
        <p14:creationId xmlns:p14="http://schemas.microsoft.com/office/powerpoint/2010/main" val="343372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38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40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7351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7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79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77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82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456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90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circle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0963"/>
            <a:ext cx="38100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8763" y="1538288"/>
            <a:ext cx="61658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7100" y="327025"/>
            <a:ext cx="6946900" cy="1017588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Click to edit Master title style</a:t>
            </a:r>
          </a:p>
        </p:txBody>
      </p:sp>
      <p:sp>
        <p:nvSpPr>
          <p:cNvPr id="1029" name="Rectangle 36"/>
          <p:cNvSpPr>
            <a:spLocks noChangeArrowheads="1"/>
          </p:cNvSpPr>
          <p:nvPr userDrawn="1"/>
        </p:nvSpPr>
        <p:spPr bwMode="auto">
          <a:xfrm>
            <a:off x="1371600" y="6324600"/>
            <a:ext cx="1365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3399"/>
                </a:solidFill>
              </a:rPr>
              <a:t>www.company.com</a:t>
            </a:r>
            <a:endParaRPr lang="fr-FR">
              <a:solidFill>
                <a:srgbClr val="003399"/>
              </a:solidFill>
            </a:endParaRPr>
          </a:p>
        </p:txBody>
      </p:sp>
      <p:sp>
        <p:nvSpPr>
          <p:cNvPr id="1030" name="Oval 37"/>
          <p:cNvSpPr>
            <a:spLocks noChangeArrowheads="1"/>
          </p:cNvSpPr>
          <p:nvPr userDrawn="1"/>
        </p:nvSpPr>
        <p:spPr bwMode="auto">
          <a:xfrm>
            <a:off x="250825" y="188913"/>
            <a:ext cx="1295400" cy="1295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/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400" kern="1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0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kern="1200">
          <a:solidFill>
            <a:srgbClr val="0033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–"/>
        <a:defRPr sz="1600" kern="1200">
          <a:solidFill>
            <a:srgbClr val="00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»"/>
        <a:defRPr sz="16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ejita0492@hotmail.com" TargetMode="External"/><Relationship Id="rId5" Type="http://schemas.openxmlformats.org/officeDocument/2006/relationships/hyperlink" Target="mailto:edumorales-1987@hotmail.com" TargetMode="External"/><Relationship Id="rId4" Type="http://schemas.openxmlformats.org/officeDocument/2006/relationships/hyperlink" Target="mailto:angiesitalizz05@hot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even\Desktop\diapoadv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2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6" y="381781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31365" y="4356847"/>
            <a:ext cx="4253848" cy="200054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s-E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Selling Bonice: </a:t>
            </a:r>
          </a:p>
          <a:p>
            <a:pPr algn="ctr"/>
            <a:r>
              <a:rPr lang="en-US" sz="40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 Job of 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</a:t>
            </a:r>
            <a:r>
              <a:rPr lang="en-US" sz="40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reat Worth</a:t>
            </a:r>
            <a:endParaRPr lang="es-ES" sz="4000" dirty="0">
              <a:solidFill>
                <a:schemeClr val="tx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828297" y="799274"/>
            <a:ext cx="659476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600" dirty="0" smtClean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BONICE SELLERS</a:t>
            </a:r>
            <a:endParaRPr lang="es-ES" sz="5600" b="1" cap="none" spc="0" dirty="0">
              <a:ln w="1143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http://www.quala.com.co/images/dinamicas/Bon%20Ice_M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479" y="1874754"/>
            <a:ext cx="24384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ven\Desktop\diapoad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2"/>
          <p:cNvSpPr txBox="1"/>
          <p:nvPr/>
        </p:nvSpPr>
        <p:spPr>
          <a:xfrm>
            <a:off x="3575957" y="5012872"/>
            <a:ext cx="5568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Angie Medina      </a:t>
            </a:r>
            <a:r>
              <a:rPr lang="es-ES" sz="1800" b="0" dirty="0" smtClean="0">
                <a:solidFill>
                  <a:srgbClr val="000000"/>
                </a:solidFill>
                <a:latin typeface="Comic Sans MS" panose="030F0702030302020204" pitchFamily="66" charset="0"/>
                <a:hlinkClick r:id="rId4"/>
              </a:rPr>
              <a:t>angiesitalizz05@hotmail.com</a:t>
            </a:r>
            <a:endParaRPr lang="es-ES" sz="1800" b="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es-ES" sz="1800" b="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s-ES" sz="18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Eduardo Morales  </a:t>
            </a:r>
            <a:r>
              <a:rPr lang="es-ES" sz="1800" b="0" dirty="0" smtClean="0">
                <a:solidFill>
                  <a:srgbClr val="000000"/>
                </a:solidFill>
                <a:latin typeface="Comic Sans MS" panose="030F0702030302020204" pitchFamily="66" charset="0"/>
                <a:hlinkClick r:id="rId5"/>
              </a:rPr>
              <a:t>edumorales-1987@hotmail.com</a:t>
            </a:r>
            <a:endParaRPr lang="es-ES" sz="1800" b="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es-ES" sz="18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</a:p>
          <a:p>
            <a:r>
              <a:rPr lang="es-ES" sz="1800" b="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Alejandra Noguera   </a:t>
            </a:r>
            <a:r>
              <a:rPr lang="es-ES" sz="1800" b="0" dirty="0" smtClean="0">
                <a:solidFill>
                  <a:srgbClr val="000000"/>
                </a:solidFill>
                <a:latin typeface="Comic Sans MS" panose="030F0702030302020204" pitchFamily="66" charset="0"/>
                <a:hlinkClick r:id="rId6"/>
              </a:rPr>
              <a:t>alejita0492@hotmail.com</a:t>
            </a:r>
            <a:endParaRPr lang="es-ES" sz="1800" b="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es-ES" sz="18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2" descr="C:\Users\seven\Desktop\la foto (1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8" y="1537855"/>
            <a:ext cx="5777345" cy="3269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673927" y="301777"/>
            <a:ext cx="58881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s-ES" sz="5400" b="1" cap="all" spc="0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626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ven\Desktop\diapoad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71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9075" y="1420197"/>
            <a:ext cx="6165850" cy="2632147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3200" dirty="0" smtClean="0">
              <a:latin typeface="Arial Narrow" pitchFamily="34" charset="0"/>
            </a:endParaRPr>
          </a:p>
          <a:p>
            <a:pPr marL="0" indent="0" eaLnBrk="1" hangingPunct="1">
              <a:buNone/>
            </a:pPr>
            <a:r>
              <a:rPr lang="en-US" sz="3200" dirty="0" smtClean="0">
                <a:latin typeface="Arial Narrow" pitchFamily="34" charset="0"/>
              </a:rPr>
              <a:t>Raise awareness on the job and living conditions of </a:t>
            </a:r>
            <a:r>
              <a:rPr lang="en-US" sz="3200" dirty="0" err="1" smtClean="0">
                <a:latin typeface="Arial Narrow" pitchFamily="34" charset="0"/>
              </a:rPr>
              <a:t>Bonice</a:t>
            </a:r>
            <a:r>
              <a:rPr lang="en-US" sz="3200" dirty="0" smtClean="0">
                <a:latin typeface="Arial Narrow" pitchFamily="34" charset="0"/>
              </a:rPr>
              <a:t> sellers. </a:t>
            </a:r>
          </a:p>
          <a:p>
            <a:pPr marL="0" indent="0" eaLnBrk="1" hangingPunct="1">
              <a:buNone/>
            </a:pPr>
            <a:endParaRPr lang="en-GB" dirty="0" smtClean="0">
              <a:latin typeface="Arial Narrow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770910" y="429491"/>
            <a:ext cx="514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+mj-lt"/>
              </a:rPr>
              <a:t>INTRODUCTION</a:t>
            </a:r>
            <a:endParaRPr lang="es-ES" sz="4000" dirty="0">
              <a:latin typeface="+mj-lt"/>
            </a:endParaRPr>
          </a:p>
        </p:txBody>
      </p:sp>
      <p:pic>
        <p:nvPicPr>
          <p:cNvPr id="5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58376" y="3018478"/>
            <a:ext cx="3359728" cy="25459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ven\Desktop\diapoad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0656" y="1312718"/>
            <a:ext cx="7828178" cy="51850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General Objective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  <a:latin typeface="Arial Narrow" pitchFamily="34" charset="0"/>
            </a:endParaRPr>
          </a:p>
          <a:p>
            <a:pPr lvl="2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To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raise awareness on job and living conditions that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Bonice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sellers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face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s-ES" b="1" dirty="0" err="1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Specific</a:t>
            </a:r>
            <a:r>
              <a:rPr lang="es-ES" b="1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s-ES" b="1" dirty="0" err="1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Objectives</a:t>
            </a:r>
            <a:endParaRPr lang="es-ES" b="1" dirty="0" smtClean="0">
              <a:solidFill>
                <a:schemeClr val="tx1">
                  <a:lumMod val="75000"/>
                </a:schemeClr>
              </a:solidFill>
              <a:latin typeface="Arial Narrow" pitchFamily="34" charset="0"/>
            </a:endParaRPr>
          </a:p>
          <a:p>
            <a:pPr marL="0" indent="0" algn="ctr">
              <a:buNone/>
            </a:pPr>
            <a:endParaRPr lang="es-ES" dirty="0" smtClean="0">
              <a:solidFill>
                <a:schemeClr val="tx1">
                  <a:lumMod val="75000"/>
                </a:schemeClr>
              </a:solidFill>
              <a:latin typeface="Arial Narrow" pitchFamily="34" charset="0"/>
            </a:endParaRPr>
          </a:p>
          <a:p>
            <a:pPr lvl="2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To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find out the income of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Bonice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 Sellers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.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Arial Narrow" pitchFamily="34" charset="0"/>
            </a:endParaRPr>
          </a:p>
          <a:p>
            <a:pPr lvl="2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To determine the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schedule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of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Bonice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Sellers.</a:t>
            </a:r>
          </a:p>
          <a:p>
            <a:pPr lvl="2"/>
            <a:r>
              <a:rPr lang="es-ES" sz="2400" dirty="0" err="1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To</a:t>
            </a:r>
            <a:r>
              <a:rPr lang="es-E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s-ES" sz="2400" dirty="0" err="1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know</a:t>
            </a:r>
            <a:r>
              <a:rPr lang="es-E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s-ES" sz="2400" dirty="0" err="1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the</a:t>
            </a:r>
            <a:r>
              <a:rPr lang="es-E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 social status of </a:t>
            </a:r>
            <a:r>
              <a:rPr lang="es-ES" sz="2400" dirty="0" err="1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Bonice</a:t>
            </a:r>
            <a:r>
              <a:rPr lang="es-E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s-ES" sz="2400" dirty="0" err="1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sellers</a:t>
            </a:r>
            <a:r>
              <a:rPr lang="es-ES" sz="2400" dirty="0" smtClean="0">
                <a:solidFill>
                  <a:schemeClr val="tx1">
                    <a:lumMod val="75000"/>
                  </a:schemeClr>
                </a:solidFill>
                <a:latin typeface="Arial Narrow" pitchFamily="34" charset="0"/>
              </a:rPr>
              <a:t>. </a:t>
            </a:r>
            <a:endParaRPr lang="es-ES" sz="2400" dirty="0">
              <a:solidFill>
                <a:schemeClr val="tx1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438400" y="387927"/>
            <a:ext cx="5389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latin typeface="Arial Narrow" pitchFamily="34" charset="0"/>
              </a:rPr>
              <a:t>OBJECTIVES</a:t>
            </a:r>
            <a:endParaRPr lang="es-ES" sz="4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840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ven\Desktop\diapoad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590800" y="332510"/>
            <a:ext cx="610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latin typeface="Arial Narrow" pitchFamily="34" charset="0"/>
              </a:rPr>
              <a:t>PROCEDURE</a:t>
            </a:r>
            <a:endParaRPr lang="es-ES" sz="4400" dirty="0">
              <a:latin typeface="Arial Narrow" pitchFamily="34" charset="0"/>
            </a:endParaRP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55205030"/>
              </p:ext>
            </p:extLst>
          </p:nvPr>
        </p:nvGraphicFramePr>
        <p:xfrm>
          <a:off x="2888672" y="1246909"/>
          <a:ext cx="7287491" cy="5430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2" descr="J:\Docs\Foto0118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34" y="1703490"/>
            <a:ext cx="2398865" cy="23143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4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even\Desktop\diapoad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717324073"/>
              </p:ext>
            </p:extLst>
          </p:nvPr>
        </p:nvGraphicFramePr>
        <p:xfrm>
          <a:off x="2237508" y="1939636"/>
          <a:ext cx="6816437" cy="4475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590800" y="332510"/>
            <a:ext cx="610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latin typeface="Arial Narrow" pitchFamily="34" charset="0"/>
              </a:rPr>
              <a:t>PROCEDURE</a:t>
            </a:r>
            <a:endParaRPr lang="es-ES" sz="4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2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ven\Desktop\diapoad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110768"/>
              </p:ext>
            </p:extLst>
          </p:nvPr>
        </p:nvGraphicFramePr>
        <p:xfrm>
          <a:off x="2286000" y="1330036"/>
          <a:ext cx="6179127" cy="5223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2632364" y="401782"/>
            <a:ext cx="6262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latin typeface="Arial Narrow" pitchFamily="34" charset="0"/>
              </a:rPr>
              <a:t>RESULTS</a:t>
            </a:r>
            <a:endParaRPr lang="es-ES" sz="4400" dirty="0">
              <a:latin typeface="Arial Narrow" pitchFamily="34" charset="0"/>
            </a:endParaRPr>
          </a:p>
        </p:txBody>
      </p:sp>
      <p:sp>
        <p:nvSpPr>
          <p:cNvPr id="8" name="7 Pentágono"/>
          <p:cNvSpPr/>
          <p:nvPr/>
        </p:nvSpPr>
        <p:spPr bwMode="auto">
          <a:xfrm>
            <a:off x="1122219" y="1634836"/>
            <a:ext cx="1510145" cy="484909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INCOME</a:t>
            </a:r>
            <a:endParaRPr kumimoji="0" lang="es-E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8420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/>
            <a:endParaRPr lang="es-ES"/>
          </a:p>
        </p:txBody>
      </p:sp>
      <p:pic>
        <p:nvPicPr>
          <p:cNvPr id="5" name="Picture 2" descr="C:\Users\seven\Desktop\diapoad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1 Gráfico"/>
          <p:cNvGraphicFramePr/>
          <p:nvPr>
            <p:extLst>
              <p:ext uri="{D42A27DB-BD31-4B8C-83A1-F6EECF244321}">
                <p14:modId xmlns:p14="http://schemas.microsoft.com/office/powerpoint/2010/main" val="3501959185"/>
              </p:ext>
            </p:extLst>
          </p:nvPr>
        </p:nvGraphicFramePr>
        <p:xfrm>
          <a:off x="2126672" y="1311564"/>
          <a:ext cx="6483927" cy="4872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632364" y="401781"/>
            <a:ext cx="6262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latin typeface="Arial Narrow" pitchFamily="34" charset="0"/>
              </a:rPr>
              <a:t>RESULTS</a:t>
            </a:r>
            <a:endParaRPr lang="es-ES" sz="4400" dirty="0">
              <a:latin typeface="Arial Narrow" pitchFamily="34" charset="0"/>
            </a:endParaRPr>
          </a:p>
        </p:txBody>
      </p:sp>
      <p:sp>
        <p:nvSpPr>
          <p:cNvPr id="3" name="2 Pentágono"/>
          <p:cNvSpPr/>
          <p:nvPr/>
        </p:nvSpPr>
        <p:spPr bwMode="auto">
          <a:xfrm>
            <a:off x="1503217" y="1877291"/>
            <a:ext cx="1510145" cy="484909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INCOME</a:t>
            </a:r>
            <a:endParaRPr kumimoji="0" lang="es-E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ven\Desktop\diapoad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Pentágono"/>
          <p:cNvSpPr/>
          <p:nvPr/>
        </p:nvSpPr>
        <p:spPr bwMode="auto">
          <a:xfrm>
            <a:off x="1669471" y="1995055"/>
            <a:ext cx="1510145" cy="484909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Schedule</a:t>
            </a:r>
            <a:endParaRPr kumimoji="0" lang="es-E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12 Pentágono"/>
          <p:cNvSpPr/>
          <p:nvPr/>
        </p:nvSpPr>
        <p:spPr bwMode="auto">
          <a:xfrm>
            <a:off x="2351806" y="3347933"/>
            <a:ext cx="1655619" cy="644236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Social Status</a:t>
            </a:r>
            <a:endParaRPr kumimoji="0" lang="es-E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13 Pentágono"/>
          <p:cNvSpPr/>
          <p:nvPr/>
        </p:nvSpPr>
        <p:spPr bwMode="auto">
          <a:xfrm>
            <a:off x="3383966" y="4911437"/>
            <a:ext cx="1510145" cy="484909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>
            <a:solidFill>
              <a:srgbClr val="92D05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Risks</a:t>
            </a:r>
            <a:endParaRPr kumimoji="0" lang="es-ES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632364" y="401782"/>
            <a:ext cx="6262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latin typeface="Arial Narrow" pitchFamily="34" charset="0"/>
              </a:rPr>
              <a:t>RESULTS</a:t>
            </a:r>
            <a:endParaRPr lang="es-ES" sz="4400" dirty="0">
              <a:latin typeface="Arial Narrow" pitchFamily="34" charset="0"/>
            </a:endParaRPr>
          </a:p>
        </p:txBody>
      </p:sp>
      <p:pic>
        <p:nvPicPr>
          <p:cNvPr id="16" name="Picture 3" descr="C:\Documents and Settings\Angie Lizz\Escritorio\SDC1228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3491" y="1562759"/>
            <a:ext cx="2976519" cy="4214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CuadroTexto"/>
          <p:cNvSpPr txBox="1"/>
          <p:nvPr/>
        </p:nvSpPr>
        <p:spPr>
          <a:xfrm>
            <a:off x="4142509" y="3533000"/>
            <a:ext cx="85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</a:rPr>
              <a:t>Estrato 1</a:t>
            </a:r>
          </a:p>
          <a:p>
            <a:r>
              <a:rPr lang="es-ES" sz="1200" dirty="0">
                <a:solidFill>
                  <a:schemeClr val="tx1"/>
                </a:solidFill>
              </a:rPr>
              <a:t>A</a:t>
            </a:r>
            <a:r>
              <a:rPr lang="es-ES" sz="1200" dirty="0" smtClean="0">
                <a:solidFill>
                  <a:schemeClr val="tx1"/>
                </a:solidFill>
              </a:rPr>
              <a:t>filiado</a:t>
            </a:r>
            <a:endParaRPr lang="es-E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33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even\Desktop\diapoad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98763" y="1967779"/>
            <a:ext cx="6165850" cy="4038600"/>
          </a:xfrm>
        </p:spPr>
        <p:txBody>
          <a:bodyPr/>
          <a:lstStyle/>
          <a:p>
            <a:r>
              <a:rPr lang="es-ES" sz="2800" dirty="0">
                <a:latin typeface="Arial Narrow" pitchFamily="34" charset="0"/>
              </a:rPr>
              <a:t> A </a:t>
            </a:r>
            <a:r>
              <a:rPr lang="es-ES" sz="2800" dirty="0" err="1">
                <a:latin typeface="Arial Narrow" pitchFamily="34" charset="0"/>
              </a:rPr>
              <a:t>handful</a:t>
            </a:r>
            <a:r>
              <a:rPr lang="es-ES" sz="2800" dirty="0">
                <a:latin typeface="Arial Narrow" pitchFamily="34" charset="0"/>
              </a:rPr>
              <a:t> of </a:t>
            </a:r>
            <a:r>
              <a:rPr lang="es-ES" sz="2800" dirty="0" err="1">
                <a:latin typeface="Arial Narrow" pitchFamily="34" charset="0"/>
              </a:rPr>
              <a:t>Bonice</a:t>
            </a:r>
            <a:r>
              <a:rPr lang="es-ES" sz="2800" dirty="0">
                <a:latin typeface="Arial Narrow" pitchFamily="34" charset="0"/>
              </a:rPr>
              <a:t> </a:t>
            </a:r>
            <a:r>
              <a:rPr lang="es-ES" sz="2800" dirty="0" err="1">
                <a:latin typeface="Arial Narrow" pitchFamily="34" charset="0"/>
              </a:rPr>
              <a:t>Sellers</a:t>
            </a:r>
            <a:r>
              <a:rPr lang="es-ES" sz="2800" dirty="0">
                <a:latin typeface="Arial Narrow" pitchFamily="34" charset="0"/>
              </a:rPr>
              <a:t> are </a:t>
            </a:r>
            <a:r>
              <a:rPr lang="es-ES" sz="2800" dirty="0" err="1">
                <a:latin typeface="Arial Narrow" pitchFamily="34" charset="0"/>
              </a:rPr>
              <a:t>illiteracy</a:t>
            </a:r>
            <a:r>
              <a:rPr lang="es-ES" sz="2800" dirty="0">
                <a:latin typeface="Arial Narrow" pitchFamily="34" charset="0"/>
              </a:rPr>
              <a:t> </a:t>
            </a:r>
            <a:r>
              <a:rPr lang="es-ES" sz="2800" dirty="0" err="1">
                <a:latin typeface="Arial Narrow" pitchFamily="34" charset="0"/>
              </a:rPr>
              <a:t>people</a:t>
            </a:r>
            <a:r>
              <a:rPr lang="es-ES" sz="2800" dirty="0" smtClean="0">
                <a:latin typeface="Arial Narrow" pitchFamily="34" charset="0"/>
              </a:rPr>
              <a:t>.</a:t>
            </a:r>
          </a:p>
          <a:p>
            <a:endParaRPr lang="es-ES" sz="2800" dirty="0">
              <a:latin typeface="Arial Narrow" pitchFamily="34" charset="0"/>
            </a:endParaRPr>
          </a:p>
          <a:p>
            <a:r>
              <a:rPr lang="es-ES" sz="2800" dirty="0" err="1" smtClean="0">
                <a:latin typeface="Arial Narrow" pitchFamily="34" charset="0"/>
              </a:rPr>
              <a:t>Lack</a:t>
            </a:r>
            <a:r>
              <a:rPr lang="es-ES" sz="2800" dirty="0" smtClean="0">
                <a:latin typeface="Arial Narrow" pitchFamily="34" charset="0"/>
              </a:rPr>
              <a:t> of labor </a:t>
            </a:r>
            <a:r>
              <a:rPr lang="es-ES" sz="2800" dirty="0" err="1" smtClean="0">
                <a:latin typeface="Arial Narrow" pitchFamily="34" charset="0"/>
              </a:rPr>
              <a:t>opportunities</a:t>
            </a:r>
            <a:r>
              <a:rPr lang="es-ES" sz="2800" dirty="0" smtClean="0">
                <a:latin typeface="Arial Narrow" pitchFamily="34" charset="0"/>
              </a:rPr>
              <a:t>. </a:t>
            </a:r>
          </a:p>
          <a:p>
            <a:pPr marL="0" indent="0">
              <a:buNone/>
            </a:pPr>
            <a:endParaRPr lang="es-ES" sz="2800" dirty="0" smtClean="0">
              <a:latin typeface="Arial Narrow" pitchFamily="34" charset="0"/>
            </a:endParaRPr>
          </a:p>
          <a:p>
            <a:r>
              <a:rPr lang="es-ES" sz="2800" dirty="0" err="1" smtClean="0">
                <a:latin typeface="Arial Narrow" pitchFamily="34" charset="0"/>
              </a:rPr>
              <a:t>Proposed</a:t>
            </a:r>
            <a:r>
              <a:rPr lang="es-ES" sz="2800" dirty="0" smtClean="0">
                <a:latin typeface="Arial Narrow" pitchFamily="34" charset="0"/>
              </a:rPr>
              <a:t> </a:t>
            </a:r>
            <a:r>
              <a:rPr lang="es-ES" sz="2800" dirty="0" err="1" smtClean="0">
                <a:latin typeface="Arial Narrow" pitchFamily="34" charset="0"/>
              </a:rPr>
              <a:t>objectives</a:t>
            </a:r>
            <a:r>
              <a:rPr lang="es-ES" sz="2800" dirty="0" smtClean="0">
                <a:latin typeface="Arial Narrow" pitchFamily="34" charset="0"/>
              </a:rPr>
              <a:t> </a:t>
            </a:r>
            <a:r>
              <a:rPr lang="es-ES" sz="2800" dirty="0" err="1" smtClean="0">
                <a:latin typeface="Arial Narrow" pitchFamily="34" charset="0"/>
              </a:rPr>
              <a:t>were</a:t>
            </a:r>
            <a:r>
              <a:rPr lang="es-ES" sz="2800" dirty="0" smtClean="0">
                <a:latin typeface="Arial Narrow" pitchFamily="34" charset="0"/>
              </a:rPr>
              <a:t> </a:t>
            </a:r>
            <a:r>
              <a:rPr lang="es-ES" sz="2800" dirty="0" err="1" smtClean="0">
                <a:latin typeface="Arial Narrow" pitchFamily="34" charset="0"/>
              </a:rPr>
              <a:t>achieved</a:t>
            </a:r>
            <a:r>
              <a:rPr lang="es-ES" sz="2800" dirty="0" smtClean="0">
                <a:latin typeface="Arial Narrow" pitchFamily="34" charset="0"/>
              </a:rPr>
              <a:t>. </a:t>
            </a:r>
            <a:endParaRPr lang="es-ES" sz="2800" dirty="0">
              <a:latin typeface="Arial Narrow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369127" y="346364"/>
            <a:ext cx="6289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latin typeface="Arial Narrow" pitchFamily="34" charset="0"/>
              </a:rPr>
              <a:t>CONCLUSIONS</a:t>
            </a:r>
            <a:endParaRPr lang="es-ES" sz="4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9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80"/>
      </a:dk1>
      <a:lt1>
        <a:srgbClr val="FFFFFF"/>
      </a:lt1>
      <a:dk2>
        <a:srgbClr val="FFFFFF"/>
      </a:dk2>
      <a:lt2>
        <a:srgbClr val="808080"/>
      </a:lt2>
      <a:accent1>
        <a:srgbClr val="B4D7EB"/>
      </a:accent1>
      <a:accent2>
        <a:srgbClr val="183883"/>
      </a:accent2>
      <a:accent3>
        <a:srgbClr val="FFFFFF"/>
      </a:accent3>
      <a:accent4>
        <a:srgbClr val="00006C"/>
      </a:accent4>
      <a:accent5>
        <a:srgbClr val="D6E8F3"/>
      </a:accent5>
      <a:accent6>
        <a:srgbClr val="153276"/>
      </a:accent6>
      <a:hlink>
        <a:srgbClr val="365B91"/>
      </a:hlink>
      <a:folHlink>
        <a:srgbClr val="97C6E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152</Words>
  <Application>Microsoft Office PowerPoint</Application>
  <PresentationFormat>Presentación en pantalla (4:3)</PresentationFormat>
  <Paragraphs>65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Bubbles Template</dc:title>
  <dc:creator>Presentation Magazine</dc:creator>
  <cp:lastModifiedBy>seven</cp:lastModifiedBy>
  <cp:revision>160</cp:revision>
  <dcterms:created xsi:type="dcterms:W3CDTF">2005-02-28T14:06:28Z</dcterms:created>
  <dcterms:modified xsi:type="dcterms:W3CDTF">2013-04-23T21:59:28Z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