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60EEF-3477-4431-A82A-2E05EDE251B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5A472-F2E1-4DD3-B4FE-DAAD8D6EB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13A-66CC-46F6-90FF-DE337B971587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16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EC11-8EBA-41D2-AAB9-D4857639E30B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5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12F-7DFD-4A73-9072-1D06F7978828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97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6A86-4E17-457B-86FD-6A3B150B8F54}" type="datetime1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78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D5C-AE3D-4AAB-ADC2-B7BB700A1EEF}" type="datetime1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85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5AC-AC7B-4B22-A92F-FFFD35CB847A}" type="datetime1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724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F927-2D82-4F14-8E51-DFEC397258CB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479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DFE1-196D-4CF7-8B67-C44095233FCC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84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092-6643-4CE7-9770-B348AF043048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9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EA8-F395-48CF-88CD-6270C44D32C2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9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32D-C200-4CBD-8372-043273F1524F}" type="datetime1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22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96C6-D36F-422D-8B6F-0B3299B45BB4}" type="datetime1">
              <a:rPr lang="pt-PT" smtClean="0"/>
              <a:t>25/03/2025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68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4E9C-020E-4563-B5CA-941D39B9E9D8}" type="datetime1">
              <a:rPr lang="pt-PT" smtClean="0"/>
              <a:t>25/03/2025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1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127-0F04-4474-B9B3-E606B778381B}" type="datetime1">
              <a:rPr lang="pt-PT" smtClean="0"/>
              <a:t>25/03/2025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8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8546-F6BB-4C44-9C11-F6325A067ED5}" type="datetime1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7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598-86F7-4481-BCA3-429F50F59433}" type="datetime1">
              <a:rPr lang="pt-PT" smtClean="0"/>
              <a:t>25/03/2025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0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B017-6231-469D-96F9-55103346EBAF}" type="datetime1">
              <a:rPr lang="pt-PT" smtClean="0"/>
              <a:t>25/03/2025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320/student+performa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720A3-233A-F097-FB5E-C99C9E96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940"/>
            <a:ext cx="9144000" cy="100881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Fase 1 – Escolha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F8D85-71E4-1549-2997-DA158042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271" y="3857875"/>
            <a:ext cx="4914247" cy="2231639"/>
          </a:xfrm>
        </p:spPr>
        <p:txBody>
          <a:bodyPr>
            <a:noAutofit/>
          </a:bodyPr>
          <a:lstStyle/>
          <a:p>
            <a:pPr algn="l"/>
            <a:r>
              <a:rPr lang="pt-PT" sz="1600" b="1"/>
              <a:t>Unidade Curricular: </a:t>
            </a:r>
            <a:r>
              <a:rPr lang="pt-PT" sz="1600"/>
              <a:t>Métodos Estatísticos</a:t>
            </a:r>
          </a:p>
          <a:p>
            <a:pPr algn="l"/>
            <a:r>
              <a:rPr lang="pt-PT" sz="1600" b="1"/>
              <a:t>Docente: </a:t>
            </a:r>
            <a:r>
              <a:rPr lang="pt-PT" sz="1600"/>
              <a:t>Dina Salvador</a:t>
            </a:r>
          </a:p>
          <a:p>
            <a:pPr algn="l"/>
            <a:r>
              <a:rPr lang="pt-PT" sz="1600" b="1"/>
              <a:t>Trabalho realizado por: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/>
              <a:t>Miguel Rôlo, nº 202002205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/>
              <a:t>Mauro Amaro, nº 202000905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/>
              <a:t>Rafael Cavalinhos, nº 202002107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3922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| UCI Exhibits Site">
            <a:extLst>
              <a:ext uri="{FF2B5EF4-FFF2-40B4-BE49-F238E27FC236}">
                <a16:creationId xmlns:a16="http://schemas.microsoft.com/office/drawing/2014/main" id="{DB41C52E-A277-C678-C8B2-8193E2D3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63" y="4329824"/>
            <a:ext cx="3573390" cy="72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45FCA6F-0204-4530-DDC4-1F66805A507F}"/>
              </a:ext>
            </a:extLst>
          </p:cNvPr>
          <p:cNvSpPr txBox="1"/>
          <p:nvPr/>
        </p:nvSpPr>
        <p:spPr>
          <a:xfrm>
            <a:off x="1339078" y="5856050"/>
            <a:ext cx="915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Link do </a:t>
            </a:r>
            <a:r>
              <a:rPr lang="pt-PT" b="1" dirty="0" err="1"/>
              <a:t>dataset</a:t>
            </a:r>
            <a:r>
              <a:rPr lang="pt-PT" b="1" dirty="0"/>
              <a:t> original: </a:t>
            </a:r>
            <a:r>
              <a:rPr lang="en-US" dirty="0">
                <a:hlinkClick r:id="rId3"/>
              </a:rPr>
              <a:t>Student Performance - UCI Machine Learning Repository</a:t>
            </a:r>
            <a:endParaRPr lang="en-US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11B562-64D4-8AF2-7D59-89D4B86B2FB4}"/>
              </a:ext>
            </a:extLst>
          </p:cNvPr>
          <p:cNvSpPr txBox="1"/>
          <p:nvPr/>
        </p:nvSpPr>
        <p:spPr>
          <a:xfrm>
            <a:off x="1240406" y="1776919"/>
            <a:ext cx="915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</a:t>
            </a:r>
            <a:r>
              <a:rPr lang="pt-PT" b="1" dirty="0" err="1"/>
              <a:t>dataset</a:t>
            </a:r>
            <a:r>
              <a:rPr lang="pt-PT" b="1" dirty="0"/>
              <a:t> </a:t>
            </a:r>
            <a:r>
              <a:rPr lang="pt-PT" dirty="0"/>
              <a:t>escolhido pelo nosso grupo consiste num conjunto de dados referentes à performance dos alunos de duas escolas (Gabriel Pereira e Mouzinho da Silveira), na disciplina de Matemática. Este apresenta variáveis como: escola, sexo, idade, morada, tempo de estudo, faltas, entre outros. Algumas variáveis foram retiradas, visto que o </a:t>
            </a:r>
            <a:r>
              <a:rPr lang="pt-PT" dirty="0" err="1"/>
              <a:t>dataset</a:t>
            </a:r>
            <a:r>
              <a:rPr lang="pt-PT" dirty="0"/>
              <a:t> original tinha demasiadas variáveis.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76BB70-E892-C75B-76F8-224E2D35CE10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Apresentação do </a:t>
            </a:r>
            <a:r>
              <a:rPr lang="pt-PT" sz="2400" b="1" dirty="0" err="1">
                <a:latin typeface="+mj-lt"/>
              </a:rPr>
              <a:t>Dataset</a:t>
            </a:r>
            <a:r>
              <a:rPr lang="pt-PT" sz="2400" b="1" dirty="0">
                <a:latin typeface="+mj-lt"/>
              </a:rPr>
              <a:t> escolhido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870CBB-0157-B328-EA56-251FA3D2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457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toon Diversity inclusion and equality ethnicities world population  painting illustration | Premium AI-generated image">
            <a:extLst>
              <a:ext uri="{FF2B5EF4-FFF2-40B4-BE49-F238E27FC236}">
                <a16:creationId xmlns:a16="http://schemas.microsoft.com/office/drawing/2014/main" id="{A3518584-6C69-F97B-1C62-122651D5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3"/>
          <a:stretch/>
        </p:blipFill>
        <p:spPr bwMode="auto">
          <a:xfrm>
            <a:off x="4485557" y="10"/>
            <a:ext cx="77064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E67D75-7E24-A5BF-4853-52F91AD82AE4}"/>
              </a:ext>
            </a:extLst>
          </p:cNvPr>
          <p:cNvSpPr txBox="1"/>
          <p:nvPr/>
        </p:nvSpPr>
        <p:spPr>
          <a:xfrm>
            <a:off x="535525" y="624110"/>
            <a:ext cx="462395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População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Amostra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0E0632-3F43-C016-83C8-39E5E14B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52664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População</a:t>
            </a:r>
            <a:r>
              <a:rPr lang="en-US" b="1" dirty="0"/>
              <a:t>: </a:t>
            </a:r>
            <a:r>
              <a:rPr lang="pt-PT" dirty="0">
                <a:highlight>
                  <a:srgbClr val="FFFF00"/>
                </a:highlight>
              </a:rPr>
              <a:t>Todos os estudantes do ensino secundário das escolas envolvidas no estudo.</a:t>
            </a:r>
          </a:p>
          <a:p>
            <a:r>
              <a:rPr lang="en-US" b="1" dirty="0" err="1"/>
              <a:t>Amostra</a:t>
            </a:r>
            <a:r>
              <a:rPr lang="en-US" b="1" dirty="0">
                <a:highlight>
                  <a:srgbClr val="FFFF00"/>
                </a:highlight>
              </a:rPr>
              <a:t>: </a:t>
            </a:r>
            <a:r>
              <a:rPr lang="pt-PT" dirty="0">
                <a:highlight>
                  <a:srgbClr val="FFFF00"/>
                </a:highlight>
              </a:rPr>
              <a:t>Um subconjunto de estudantes de Matemática do ensino secundário dessas escolas.</a:t>
            </a:r>
          </a:p>
          <a:p>
            <a:r>
              <a:rPr lang="en-US" b="1" dirty="0" err="1"/>
              <a:t>Dimensão</a:t>
            </a:r>
            <a:r>
              <a:rPr lang="en-US" b="1" dirty="0"/>
              <a:t> da </a:t>
            </a:r>
            <a:r>
              <a:rPr lang="en-US" b="1" dirty="0" err="1"/>
              <a:t>amostra</a:t>
            </a:r>
            <a:r>
              <a:rPr lang="en-US" b="1" dirty="0"/>
              <a:t>: </a:t>
            </a:r>
            <a:r>
              <a:rPr lang="en-US" dirty="0"/>
              <a:t>n = 396</a:t>
            </a:r>
            <a:endParaRPr lang="en-US" b="1" dirty="0"/>
          </a:p>
          <a:p>
            <a:r>
              <a:rPr lang="en-US" b="1" dirty="0" err="1"/>
              <a:t>Unidade</a:t>
            </a:r>
            <a:r>
              <a:rPr lang="en-US" b="1" dirty="0"/>
              <a:t> </a:t>
            </a:r>
            <a:r>
              <a:rPr lang="en-US" b="1" dirty="0" err="1"/>
              <a:t>Estatística</a:t>
            </a:r>
            <a:r>
              <a:rPr lang="en-US" b="1" dirty="0"/>
              <a:t>: </a:t>
            </a:r>
            <a:r>
              <a:rPr lang="en-US" dirty="0"/>
              <a:t>Estudantes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F928D-954A-695E-80C1-F36C766F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464AA5-89EE-BFC1-80FE-DE774F6A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Variáveis Estatísticas: 3 Qualitativas Nominais, 2 Qualitativas Ordinais, 4 Quantitativas Discretas, 1 Quantitativa Contínua</a:t>
            </a:r>
          </a:p>
          <a:p>
            <a:pPr marL="0" indent="0">
              <a:buNone/>
            </a:pPr>
            <a:endParaRPr lang="pt-PT" u="sng" dirty="0"/>
          </a:p>
          <a:p>
            <a:pPr marL="0" indent="0">
              <a:buNone/>
            </a:pPr>
            <a:r>
              <a:rPr lang="pt-PT" b="1" dirty="0"/>
              <a:t>Escola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Escola que o estudante frequenta</a:t>
            </a:r>
            <a:r>
              <a:rPr lang="pt-PT" dirty="0"/>
              <a:t> </a:t>
            </a:r>
            <a:r>
              <a:rPr lang="pt-PT" b="1" dirty="0"/>
              <a:t>(school)</a:t>
            </a:r>
          </a:p>
          <a:p>
            <a:r>
              <a:rPr lang="pt-PT" b="1" dirty="0"/>
              <a:t>Dados Estatísticos: </a:t>
            </a:r>
            <a:r>
              <a:rPr lang="pt-PT" dirty="0"/>
              <a:t>Gabriel Pereira (GP), Mouzinho de Silveira (MS)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Sexo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Sexo do estudante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sex</a:t>
            </a:r>
            <a:r>
              <a:rPr lang="pt-PT" b="1" dirty="0"/>
              <a:t>)</a:t>
            </a:r>
          </a:p>
          <a:p>
            <a:r>
              <a:rPr lang="pt-PT" b="1" dirty="0"/>
              <a:t>Dados Estatísticos: </a:t>
            </a:r>
            <a:r>
              <a:rPr lang="pt-PT" dirty="0"/>
              <a:t>Masculino (M), Feminino (F)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38595A-8294-9454-A003-9EE717E42BB6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020649-F1E5-82BB-0E8D-CE88D9B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07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424B-A590-22EC-CA76-E6371E47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8847FB-2D00-D6A5-B523-FD35E83B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Idade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Idade do estudante</a:t>
            </a:r>
            <a:r>
              <a:rPr lang="pt-PT" dirty="0"/>
              <a:t> </a:t>
            </a:r>
            <a:r>
              <a:rPr lang="pt-PT" b="1" dirty="0"/>
              <a:t>(age)</a:t>
            </a:r>
          </a:p>
          <a:p>
            <a:r>
              <a:rPr lang="pt-PT" b="1" dirty="0"/>
              <a:t>Dados Estatísticos: </a:t>
            </a:r>
            <a:r>
              <a:rPr lang="pt-PT" dirty="0"/>
              <a:t>15,16,17,18,19,20,21,22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Quantitativa Contínua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b="1" dirty="0"/>
              <a:t>Faltas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Faltas do estudante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absences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 a 93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0CC434-DBBF-B772-0321-3CE23F3DCAD0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9A5A67-FF8C-1988-76A1-93659F1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79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B01C7-A32D-5C3B-DA0D-2DD631C3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5FDFFC-8D87-956B-CB05-ACFC9A47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Horas de Estudo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Número de horas de estudo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studytime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1 (&lt; 2 horas), 2 (2 a 5 horas), 3 (5 a 10 horas), 4 (&gt; 10 horas)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Ordinal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Reprovações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Reprovações de ano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failures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0,1,2,3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07CD3E-C02A-47EF-6F61-B192778F6C30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04CA94B-CCF2-0E06-4E89-F5BAAAC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3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3288-0966-C4BF-1A16-AC41804F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49AE9A-3929-4D72-5F6B-B97E6B6C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Aulas Extra Pagas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Aulas Extra Pagas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paid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 err="1"/>
              <a:t>yes</a:t>
            </a:r>
            <a:r>
              <a:rPr lang="pt-PT" dirty="0"/>
              <a:t>, no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Tempo Livre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Tempo livre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freetime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1 (</a:t>
            </a:r>
            <a:r>
              <a:rPr lang="pt-PT" dirty="0" err="1"/>
              <a:t>very</a:t>
            </a:r>
            <a:r>
              <a:rPr lang="pt-PT" dirty="0"/>
              <a:t> low), 2 (low), 3 (normal), 4 (high), 5 (</a:t>
            </a:r>
            <a:r>
              <a:rPr lang="pt-PT" dirty="0" err="1"/>
              <a:t>very</a:t>
            </a:r>
            <a:r>
              <a:rPr lang="pt-PT" dirty="0"/>
              <a:t> high)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Qualitativa Ordinal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6F9A33-B845-73B8-A68B-C12E050958F4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EA98D2-1BC6-9711-AE57-1975072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71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2942D-5B87-C0E4-F428-F0DD38630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668781-B524-29DA-2ABA-F8961DDE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Nota 1º Semestre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Nota do 1º Semestre</a:t>
            </a:r>
            <a:r>
              <a:rPr lang="pt-PT" dirty="0"/>
              <a:t> </a:t>
            </a:r>
            <a:r>
              <a:rPr lang="pt-PT" b="1" dirty="0"/>
              <a:t>(G1)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 a 20</a:t>
            </a:r>
          </a:p>
          <a:p>
            <a:r>
              <a:rPr lang="pt-PT" dirty="0"/>
              <a:t> </a:t>
            </a:r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b="1" dirty="0"/>
              <a:t>Nota 2º Semestre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Nota do 2º Semestre</a:t>
            </a:r>
            <a:r>
              <a:rPr lang="pt-PT" dirty="0"/>
              <a:t> </a:t>
            </a:r>
            <a:r>
              <a:rPr lang="pt-PT" b="1" dirty="0"/>
              <a:t>(G2)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 a 20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EFB548-CA35-0900-A818-122DE601426A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70A6B1-8AD2-E9C6-0570-59910FE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86838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556</TotalTime>
  <Words>478</Words>
  <Application>Microsoft Office PowerPoint</Application>
  <PresentationFormat>Ecrã Panorâmico</PresentationFormat>
  <Paragraphs>88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Haste</vt:lpstr>
      <vt:lpstr>Fase 1 – Escolha do Dataset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Polop GAMER</dc:creator>
  <cp:lastModifiedBy>Mauro Rafael Bento Roque Amaro</cp:lastModifiedBy>
  <cp:revision>16</cp:revision>
  <dcterms:created xsi:type="dcterms:W3CDTF">2025-03-20T22:54:49Z</dcterms:created>
  <dcterms:modified xsi:type="dcterms:W3CDTF">2025-03-26T00:20:16Z</dcterms:modified>
</cp:coreProperties>
</file>