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 autoAdjust="0"/>
  </p:normalViewPr>
  <p:slideViewPr>
    <p:cSldViewPr snapToGrid="0">
      <p:cViewPr varScale="1">
        <p:scale>
          <a:sx n="53" d="100"/>
          <a:sy n="53" d="100"/>
        </p:scale>
        <p:origin x="768" y="72"/>
      </p:cViewPr>
      <p:guideLst/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76815-7786-46E5-A6D6-1B9859655724}" type="datetimeFigureOut">
              <a:rPr lang="es-MX" smtClean="0"/>
              <a:t>19/06/2021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BB106-5CB6-4778-821A-709D4041C5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8817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0A74-AEE4-4FA5-B65E-66076D60ED74}" type="datetime1">
              <a:rPr lang="es-MX" smtClean="0"/>
              <a:t>19/06/2021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Ing. Bárbara Saldaña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3971-5797-4DA6-80FF-B394D6C840AD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C08C4E6-7561-48A4-AC61-A684B98367AE}"/>
              </a:ext>
            </a:extLst>
          </p:cNvPr>
          <p:cNvSpPr/>
          <p:nvPr userDrawn="1"/>
        </p:nvSpPr>
        <p:spPr>
          <a:xfrm>
            <a:off x="628650" y="0"/>
            <a:ext cx="15696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238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1D80CDC-0DA2-4C51-A475-D12E264BB629}"/>
              </a:ext>
            </a:extLst>
          </p:cNvPr>
          <p:cNvSpPr/>
          <p:nvPr userDrawn="1"/>
        </p:nvSpPr>
        <p:spPr>
          <a:xfrm>
            <a:off x="628650" y="0"/>
            <a:ext cx="15696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198611E-F0F6-41F0-94BF-D5DA640A6060}"/>
              </a:ext>
            </a:extLst>
          </p:cNvPr>
          <p:cNvSpPr/>
          <p:nvPr userDrawn="1"/>
        </p:nvSpPr>
        <p:spPr>
          <a:xfrm>
            <a:off x="5074276" y="72756"/>
            <a:ext cx="3915178" cy="1081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9CED-5F7A-46A6-AC82-D1A63C05DC0A}" type="datetime1">
              <a:rPr lang="es-MX" smtClean="0"/>
              <a:t>19/06/2021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Ing. Bárbara Saldaña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3971-5797-4DA6-80FF-B394D6C84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28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CBE3828-0F4F-4CE2-81C6-793779279AB5}"/>
              </a:ext>
            </a:extLst>
          </p:cNvPr>
          <p:cNvSpPr/>
          <p:nvPr userDrawn="1"/>
        </p:nvSpPr>
        <p:spPr>
          <a:xfrm>
            <a:off x="628650" y="0"/>
            <a:ext cx="15696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1CCF1A9-8461-477F-A88D-397DEF84E3B3}"/>
              </a:ext>
            </a:extLst>
          </p:cNvPr>
          <p:cNvSpPr/>
          <p:nvPr userDrawn="1"/>
        </p:nvSpPr>
        <p:spPr>
          <a:xfrm>
            <a:off x="5074276" y="72756"/>
            <a:ext cx="3915178" cy="1081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921B-C5CE-4D54-B9AD-173DF7441EB7}" type="datetime1">
              <a:rPr lang="es-MX" smtClean="0"/>
              <a:t>19/06/2021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Ing. Bárbara Saldaña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3971-5797-4DA6-80FF-B394D6C84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785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F1AD8F88-02A2-461D-9467-F414463F2B49}"/>
              </a:ext>
            </a:extLst>
          </p:cNvPr>
          <p:cNvSpPr/>
          <p:nvPr userDrawn="1"/>
        </p:nvSpPr>
        <p:spPr>
          <a:xfrm>
            <a:off x="628650" y="0"/>
            <a:ext cx="15696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AC4CC56-9B14-4DCF-A32B-0D079C8E3907}"/>
              </a:ext>
            </a:extLst>
          </p:cNvPr>
          <p:cNvSpPr/>
          <p:nvPr userDrawn="1"/>
        </p:nvSpPr>
        <p:spPr>
          <a:xfrm>
            <a:off x="5074276" y="72756"/>
            <a:ext cx="3915178" cy="1081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6BC0-4FE1-470E-B646-8CE69AA20482}" type="datetime1">
              <a:rPr lang="es-MX" smtClean="0"/>
              <a:t>19/06/2021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Ing. Bárbara Saldaña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3971-5797-4DA6-80FF-B394D6C84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37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D70CA6F4-8AF9-444A-AB4C-3D82BC5DD14C}"/>
              </a:ext>
            </a:extLst>
          </p:cNvPr>
          <p:cNvSpPr/>
          <p:nvPr userDrawn="1"/>
        </p:nvSpPr>
        <p:spPr>
          <a:xfrm>
            <a:off x="628650" y="0"/>
            <a:ext cx="15696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462F6-2FDB-4107-8436-7C2261C159B6}" type="datetime1">
              <a:rPr lang="es-MX" smtClean="0"/>
              <a:t>19/06/2021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Ing. Bárbara Saldaña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3971-5797-4DA6-80FF-B394D6C84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042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16AB15E6-991A-4C47-862E-0C07FA06A6B2}"/>
              </a:ext>
            </a:extLst>
          </p:cNvPr>
          <p:cNvSpPr/>
          <p:nvPr userDrawn="1"/>
        </p:nvSpPr>
        <p:spPr>
          <a:xfrm>
            <a:off x="628650" y="0"/>
            <a:ext cx="15696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9D0A37F-78D7-4295-A0D1-36C321ACE423}"/>
              </a:ext>
            </a:extLst>
          </p:cNvPr>
          <p:cNvSpPr/>
          <p:nvPr userDrawn="1"/>
        </p:nvSpPr>
        <p:spPr>
          <a:xfrm>
            <a:off x="5074276" y="72756"/>
            <a:ext cx="3915178" cy="1081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15AA-C167-4402-B339-6B077E101611}" type="datetime1">
              <a:rPr lang="es-MX" smtClean="0"/>
              <a:t>19/06/2021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Ing. Bárbara Saldaña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3971-5797-4DA6-80FF-B394D6C84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672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AF790C2B-3020-4A1B-8744-2625C87B54B2}"/>
              </a:ext>
            </a:extLst>
          </p:cNvPr>
          <p:cNvSpPr/>
          <p:nvPr userDrawn="1"/>
        </p:nvSpPr>
        <p:spPr>
          <a:xfrm>
            <a:off x="628650" y="0"/>
            <a:ext cx="15696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663AEC3-5F14-4272-AA0D-3B5383198C48}"/>
              </a:ext>
            </a:extLst>
          </p:cNvPr>
          <p:cNvSpPr/>
          <p:nvPr userDrawn="1"/>
        </p:nvSpPr>
        <p:spPr>
          <a:xfrm>
            <a:off x="5074276" y="72756"/>
            <a:ext cx="3915178" cy="1081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43627-A268-4DCD-9DFD-C05486BE5FFB}" type="datetime1">
              <a:rPr lang="es-MX" smtClean="0"/>
              <a:t>19/06/2021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Ing. Bárbara Saldaña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3971-5797-4DA6-80FF-B394D6C84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743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9EA7D08F-DD67-41A5-B250-4E7CC82441A0}"/>
              </a:ext>
            </a:extLst>
          </p:cNvPr>
          <p:cNvSpPr/>
          <p:nvPr userDrawn="1"/>
        </p:nvSpPr>
        <p:spPr>
          <a:xfrm>
            <a:off x="628650" y="0"/>
            <a:ext cx="15696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8B579E8-647F-48F9-A3B2-197845D206B1}"/>
              </a:ext>
            </a:extLst>
          </p:cNvPr>
          <p:cNvSpPr/>
          <p:nvPr userDrawn="1"/>
        </p:nvSpPr>
        <p:spPr>
          <a:xfrm>
            <a:off x="5074276" y="72756"/>
            <a:ext cx="3915178" cy="1081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84621-8062-4463-AE78-3A8352BE4347}" type="datetime1">
              <a:rPr lang="es-MX" smtClean="0"/>
              <a:t>19/06/2021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Ing. Bárbara Saldaña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3971-5797-4DA6-80FF-B394D6C84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0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014E51C-C659-4F64-B7FB-577FC649C570}"/>
              </a:ext>
            </a:extLst>
          </p:cNvPr>
          <p:cNvSpPr/>
          <p:nvPr userDrawn="1"/>
        </p:nvSpPr>
        <p:spPr>
          <a:xfrm>
            <a:off x="628650" y="0"/>
            <a:ext cx="15696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5BF8643-F458-4247-B3B8-DB2DAE0FD498}"/>
              </a:ext>
            </a:extLst>
          </p:cNvPr>
          <p:cNvSpPr/>
          <p:nvPr userDrawn="1"/>
        </p:nvSpPr>
        <p:spPr>
          <a:xfrm>
            <a:off x="5074276" y="72756"/>
            <a:ext cx="3915178" cy="1081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5FB6-4739-4B31-95D9-A2A74E0CCFD5}" type="datetime1">
              <a:rPr lang="es-MX" smtClean="0"/>
              <a:t>19/06/2021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Ing. Bárbara Saldaña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3971-5797-4DA6-80FF-B394D6C84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067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8F2B084C-3B0C-43E9-B57D-3D39999300CE}"/>
              </a:ext>
            </a:extLst>
          </p:cNvPr>
          <p:cNvSpPr/>
          <p:nvPr userDrawn="1"/>
        </p:nvSpPr>
        <p:spPr>
          <a:xfrm>
            <a:off x="628650" y="0"/>
            <a:ext cx="15696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A6B1DA2-B67E-4B83-9110-A0ABAF3B749D}"/>
              </a:ext>
            </a:extLst>
          </p:cNvPr>
          <p:cNvSpPr/>
          <p:nvPr userDrawn="1"/>
        </p:nvSpPr>
        <p:spPr>
          <a:xfrm>
            <a:off x="5074276" y="72756"/>
            <a:ext cx="3915178" cy="1081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60FF-6CE8-46FD-83B1-22C4B8253018}" type="datetime1">
              <a:rPr lang="es-MX" smtClean="0"/>
              <a:t>19/06/2021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Ing. Bárbara Saldaña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3971-5797-4DA6-80FF-B394D6C84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876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0BC14428-B95C-4F26-848E-58879E876CF2}"/>
              </a:ext>
            </a:extLst>
          </p:cNvPr>
          <p:cNvSpPr/>
          <p:nvPr userDrawn="1"/>
        </p:nvSpPr>
        <p:spPr>
          <a:xfrm>
            <a:off x="628650" y="0"/>
            <a:ext cx="15696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B80BCBC-0572-49A5-AC28-36D92D693824}"/>
              </a:ext>
            </a:extLst>
          </p:cNvPr>
          <p:cNvSpPr/>
          <p:nvPr userDrawn="1"/>
        </p:nvSpPr>
        <p:spPr>
          <a:xfrm>
            <a:off x="5074276" y="72756"/>
            <a:ext cx="3915178" cy="1081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3BF1-599B-4085-81A1-2E2F9B265508}" type="datetime1">
              <a:rPr lang="es-MX" smtClean="0"/>
              <a:t>19/06/2021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Ing. Bárbara Saldaña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3971-5797-4DA6-80FF-B394D6C84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982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232E5-8319-4455-B953-AFFB0A4E6628}" type="datetime1">
              <a:rPr lang="es-MX" smtClean="0"/>
              <a:t>19/06/2021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/>
              <a:t>Ing. Bárbara Saldaña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03971-5797-4DA6-80FF-B394D6C840A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931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Php</a:t>
            </a:r>
            <a:r>
              <a:rPr lang="es-MX" dirty="0"/>
              <a:t> 7 </a:t>
            </a:r>
            <a:r>
              <a:rPr lang="es-MX" dirty="0" err="1"/>
              <a:t>Mysql</a:t>
            </a:r>
            <a:r>
              <a:rPr lang="es-MX" dirty="0"/>
              <a:t>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Semana 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CCD595-91F7-46F4-81DA-855FBB3F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1660" y="6274464"/>
            <a:ext cx="3086100" cy="365125"/>
          </a:xfrm>
        </p:spPr>
        <p:txBody>
          <a:bodyPr/>
          <a:lstStyle/>
          <a:p>
            <a:pPr algn="l"/>
            <a:r>
              <a:rPr lang="es-MX" dirty="0"/>
              <a:t>Ing. Bárbara Saldaña</a:t>
            </a:r>
          </a:p>
        </p:txBody>
      </p:sp>
    </p:spTree>
    <p:extLst>
      <p:ext uri="{BB962C8B-B14F-4D97-AF65-F5344CB8AC3E}">
        <p14:creationId xmlns:p14="http://schemas.microsoft.com/office/powerpoint/2010/main" val="1930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F1BD0-A288-48D2-A58B-664694A2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Tarea terminar </a:t>
            </a:r>
            <a:br>
              <a:rPr lang="es-MX" dirty="0"/>
            </a:br>
            <a:r>
              <a:rPr lang="es-MX" dirty="0"/>
              <a:t>diseño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07D2D37-0034-4142-9C64-153BC32B5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365125"/>
            <a:ext cx="3319975" cy="5411299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7EA4254-B39A-4E13-B4A2-338BDB5B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Ing. Bárbara Saldaña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B067092-9577-4666-B36C-AEDB64FCCA04}"/>
              </a:ext>
            </a:extLst>
          </p:cNvPr>
          <p:cNvSpPr txBox="1"/>
          <p:nvPr/>
        </p:nvSpPr>
        <p:spPr>
          <a:xfrm>
            <a:off x="998806" y="1983545"/>
            <a:ext cx="25743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Giro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Transporte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Turismo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Servicio Público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Educación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Salud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Comunicación</a:t>
            </a:r>
          </a:p>
          <a:p>
            <a:endParaRPr lang="es-MX" dirty="0"/>
          </a:p>
          <a:p>
            <a:r>
              <a:rPr lang="es-MX" b="1" dirty="0"/>
              <a:t>Tipo de pago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Diario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Semanal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Catorcenal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Quincenal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Mensual</a:t>
            </a:r>
          </a:p>
        </p:txBody>
      </p:sp>
    </p:spTree>
    <p:extLst>
      <p:ext uri="{BB962C8B-B14F-4D97-AF65-F5344CB8AC3E}">
        <p14:creationId xmlns:p14="http://schemas.microsoft.com/office/powerpoint/2010/main" val="3963895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3485FF-BB93-44EF-8588-5CEBADF9C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Ing. Bárbara Saldaña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D4EF80D-FB8F-418D-ADA0-5D9E8E042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286" y="385616"/>
            <a:ext cx="298132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6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3B996-DAEB-4B5A-8C70-FB6DC43A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Calculadora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0A8E8C-929D-45EF-B64A-54E22EC7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Ing. Bárbara Saldaña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E0CF01-CE07-4C74-A01C-1E7018966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2705100"/>
            <a:ext cx="5867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5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7B53B-E261-4533-AFCD-CEAED0B1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Calculadora 2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5B0AEE-D14A-4FA4-B8AF-EB23492F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Ing. Bárbara Saldaña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45696A-313E-4F64-81AF-0C96C1063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2486025"/>
            <a:ext cx="57626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8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C9F35-4B54-4385-91A4-84F58D0D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Formulario de datos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B99670-2DF9-472D-A03A-0FE77EBF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Ing. Bárbara Saldaña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BEE3D44-C47B-4CBF-B2AA-D4636F8C9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1724025"/>
            <a:ext cx="61436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4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70AD9E9-9D04-4BC5-A7FA-08746E5D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Ing. Bárbara Saldaña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B6C9C40-5648-4195-B01B-5C75D25A5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338650"/>
            <a:ext cx="36290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7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B6677A-1183-402E-8EEB-2A3F7EFB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</a:t>
            </a:r>
            <a:r>
              <a:rPr lang="es-MX" dirty="0" err="1"/>
              <a:t>get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1CF4E5-E293-484A-BBC9-BA1F433D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Ing. Bárbara Saldaña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8735F9-79D7-404C-B38E-69D45341D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19" y="1997613"/>
            <a:ext cx="6582982" cy="236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48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6DE2D-5671-42D1-8890-3FE7B4FD7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 post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AB0926-0865-44BF-BA0E-E0D954F6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Ing. Bárbara Saldaña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DDDCD30-B5F5-4025-ADA6-C51CDBEFD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021" y="2067951"/>
            <a:ext cx="6435677" cy="291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35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E4C5B-30C5-4635-94F8-C96DF66B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Conexión a </a:t>
            </a:r>
            <a:r>
              <a:rPr lang="es-MX" dirty="0" err="1"/>
              <a:t>Mysql</a:t>
            </a:r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20A2A35-E37E-44B6-A0AB-03643C009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Ing. Bárbara Saldaña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364F8AC-99A1-40AC-B12C-2282B24BC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715307"/>
            <a:ext cx="6752492" cy="334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0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5DA373-383F-4852-A609-D85C18E3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Ing. Bárbara Saldaña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C8E407-908B-4CE2-9197-5E7614103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922" y="375432"/>
            <a:ext cx="35433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715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52309B52C9B147B7831C38712A3B1B" ma:contentTypeVersion="13" ma:contentTypeDescription="Crear nuevo documento." ma:contentTypeScope="" ma:versionID="57349019de9a148b51a9ca18660249f5">
  <xsd:schema xmlns:xsd="http://www.w3.org/2001/XMLSchema" xmlns:xs="http://www.w3.org/2001/XMLSchema" xmlns:p="http://schemas.microsoft.com/office/2006/metadata/properties" xmlns:ns2="6d6a2f82-fb26-4f37-8125-1946631e0a00" xmlns:ns3="6f92d0c5-1007-49b6-932b-48938641b76f" targetNamespace="http://schemas.microsoft.com/office/2006/metadata/properties" ma:root="true" ma:fieldsID="10623681dd261c9120bb137d5ac05c39" ns2:_="" ns3:_="">
    <xsd:import namespace="6d6a2f82-fb26-4f37-8125-1946631e0a00"/>
    <xsd:import namespace="6f92d0c5-1007-49b6-932b-48938641b7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6a2f82-fb26-4f37-8125-1946631e0a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Etiquetas de imagen" ma:readOnly="false" ma:fieldId="{5cf76f15-5ced-4ddc-b409-7134ff3c332f}" ma:taxonomyMulti="true" ma:sspId="99375edc-ecdf-4f5c-9a1f-fe3446fc79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92d0c5-1007-49b6-932b-48938641b76f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bf1e6eb3-a47a-4568-8bdb-803cfa5ba17d}" ma:internalName="TaxCatchAll" ma:showField="CatchAllData" ma:web="6f92d0c5-1007-49b6-932b-48938641b7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6a2f82-fb26-4f37-8125-1946631e0a00">
      <Terms xmlns="http://schemas.microsoft.com/office/infopath/2007/PartnerControls"/>
    </lcf76f155ced4ddcb4097134ff3c332f>
    <TaxCatchAll xmlns="6f92d0c5-1007-49b6-932b-48938641b76f" xsi:nil="true"/>
  </documentManagement>
</p:properties>
</file>

<file path=customXml/itemProps1.xml><?xml version="1.0" encoding="utf-8"?>
<ds:datastoreItem xmlns:ds="http://schemas.openxmlformats.org/officeDocument/2006/customXml" ds:itemID="{A45766C7-4B00-420D-B27E-AB042E48652D}"/>
</file>

<file path=customXml/itemProps2.xml><?xml version="1.0" encoding="utf-8"?>
<ds:datastoreItem xmlns:ds="http://schemas.openxmlformats.org/officeDocument/2006/customXml" ds:itemID="{2E81A139-BA60-4516-83F1-02ED662874AE}"/>
</file>

<file path=customXml/itemProps3.xml><?xml version="1.0" encoding="utf-8"?>
<ds:datastoreItem xmlns:ds="http://schemas.openxmlformats.org/officeDocument/2006/customXml" ds:itemID="{57323A31-E300-4A1F-9B56-B500CA7E3058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</TotalTime>
  <Words>82</Words>
  <Application>Microsoft Office PowerPoint</Application>
  <PresentationFormat>Presentación en pantalla (4:3)</PresentationFormat>
  <Paragraphs>34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Php 7 Mysql </vt:lpstr>
      <vt:lpstr>Calculadora</vt:lpstr>
      <vt:lpstr>Calculadora 2</vt:lpstr>
      <vt:lpstr>Formulario de datos</vt:lpstr>
      <vt:lpstr>Presentación de PowerPoint</vt:lpstr>
      <vt:lpstr>Método get</vt:lpstr>
      <vt:lpstr>Método post</vt:lpstr>
      <vt:lpstr>Conexión a Mysql</vt:lpstr>
      <vt:lpstr>Presentación de PowerPoint</vt:lpstr>
      <vt:lpstr>Tarea terminar  diseño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Myrna Russildi</dc:creator>
  <cp:lastModifiedBy>BSaldaña</cp:lastModifiedBy>
  <cp:revision>16</cp:revision>
  <dcterms:created xsi:type="dcterms:W3CDTF">2020-04-26T00:47:34Z</dcterms:created>
  <dcterms:modified xsi:type="dcterms:W3CDTF">2021-06-19T19:24:44Z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0x010100BF52309B52C9B147B7831C38712A3B1B</vt:lpwstr>
  </property>
</Properties>
</file>