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39"/>
  </p:notesMasterIdLst>
  <p:sldIdLst>
    <p:sldId id="361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8" r:id="rId16"/>
    <p:sldId id="268" r:id="rId17"/>
    <p:sldId id="279" r:id="rId18"/>
    <p:sldId id="269" r:id="rId19"/>
    <p:sldId id="270" r:id="rId20"/>
    <p:sldId id="28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362" r:id="rId29"/>
    <p:sldId id="363" r:id="rId30"/>
    <p:sldId id="364" r:id="rId31"/>
    <p:sldId id="365" r:id="rId32"/>
    <p:sldId id="366" r:id="rId33"/>
    <p:sldId id="367" r:id="rId34"/>
    <p:sldId id="369" r:id="rId35"/>
    <p:sldId id="368" r:id="rId36"/>
    <p:sldId id="370" r:id="rId37"/>
    <p:sldId id="371" r:id="rId38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23934-2568-487E-A938-811D66684C84}" v="117" dt="2022-10-29T19:08:00.424"/>
    <p1510:client id="{A9FF9E67-6A25-4667-A0C8-D8CF6A48E1EC}" v="2" dt="2022-11-01T22:07:53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angel_hg" userId="S::josangel_hg_hotmail.com#ext#@uanledu.onmicrosoft.com::025feee3-8630-40a7-91a6-33ba70ded3f1" providerId="AD" clId="Web-{A9FF9E67-6A25-4667-A0C8-D8CF6A48E1EC}"/>
    <pc:docChg chg="modSld">
      <pc:chgData name="josangel_hg" userId="S::josangel_hg_hotmail.com#ext#@uanledu.onmicrosoft.com::025feee3-8630-40a7-91a6-33ba70ded3f1" providerId="AD" clId="Web-{A9FF9E67-6A25-4667-A0C8-D8CF6A48E1EC}" dt="2022-11-01T22:07:53.746" v="1" actId="14100"/>
      <pc:docMkLst>
        <pc:docMk/>
      </pc:docMkLst>
      <pc:sldChg chg="modSp">
        <pc:chgData name="josangel_hg" userId="S::josangel_hg_hotmail.com#ext#@uanledu.onmicrosoft.com::025feee3-8630-40a7-91a6-33ba70ded3f1" providerId="AD" clId="Web-{A9FF9E67-6A25-4667-A0C8-D8CF6A48E1EC}" dt="2022-11-01T22:07:53.746" v="1" actId="14100"/>
        <pc:sldMkLst>
          <pc:docMk/>
          <pc:sldMk cId="4236206370" sldId="371"/>
        </pc:sldMkLst>
        <pc:picChg chg="mod">
          <ac:chgData name="josangel_hg" userId="S::josangel_hg_hotmail.com#ext#@uanledu.onmicrosoft.com::025feee3-8630-40a7-91a6-33ba70ded3f1" providerId="AD" clId="Web-{A9FF9E67-6A25-4667-A0C8-D8CF6A48E1EC}" dt="2022-11-01T22:07:53.746" v="1" actId="14100"/>
          <ac:picMkLst>
            <pc:docMk/>
            <pc:sldMk cId="4236206370" sldId="371"/>
            <ac:picMk id="4" creationId="{20BF347B-7F41-9549-CAD1-207A3BD3CE16}"/>
          </ac:picMkLst>
        </pc:picChg>
      </pc:sldChg>
    </pc:docChg>
  </pc:docChgLst>
  <pc:docChgLst>
    <pc:chgData name="BARBARA GABRIELA SALDANA HERNANDEZ" userId="S::barbara.saldanahr@uanl.edu.mx::b365135c-68c9-47ab-a242-f0b43b1d1b6d" providerId="AD" clId="Web-{11F23934-2568-487E-A938-811D66684C84}"/>
    <pc:docChg chg="addSld modSld">
      <pc:chgData name="BARBARA GABRIELA SALDANA HERNANDEZ" userId="S::barbara.saldanahr@uanl.edu.mx::b365135c-68c9-47ab-a242-f0b43b1d1b6d" providerId="AD" clId="Web-{11F23934-2568-487E-A938-811D66684C84}" dt="2022-10-29T19:08:00.424" v="113" actId="20577"/>
      <pc:docMkLst>
        <pc:docMk/>
      </pc:docMkLst>
      <pc:sldChg chg="addSp modSp new">
        <pc:chgData name="BARBARA GABRIELA SALDANA HERNANDEZ" userId="S::barbara.saldanahr@uanl.edu.mx::b365135c-68c9-47ab-a242-f0b43b1d1b6d" providerId="AD" clId="Web-{11F23934-2568-487E-A938-811D66684C84}" dt="2022-10-29T19:08:00.424" v="113" actId="20577"/>
        <pc:sldMkLst>
          <pc:docMk/>
          <pc:sldMk cId="4236206370" sldId="371"/>
        </pc:sldMkLst>
        <pc:spChg chg="mod">
          <ac:chgData name="BARBARA GABRIELA SALDANA HERNANDEZ" userId="S::barbara.saldanahr@uanl.edu.mx::b365135c-68c9-47ab-a242-f0b43b1d1b6d" providerId="AD" clId="Web-{11F23934-2568-487E-A938-811D66684C84}" dt="2022-10-29T19:03:58.556" v="46" actId="20577"/>
          <ac:spMkLst>
            <pc:docMk/>
            <pc:sldMk cId="4236206370" sldId="371"/>
            <ac:spMk id="2" creationId="{291EEAC4-68B9-2868-0B02-6F0A199459EE}"/>
          </ac:spMkLst>
        </pc:spChg>
        <pc:spChg chg="mod">
          <ac:chgData name="BARBARA GABRIELA SALDANA HERNANDEZ" userId="S::barbara.saldanahr@uanl.edu.mx::b365135c-68c9-47ab-a242-f0b43b1d1b6d" providerId="AD" clId="Web-{11F23934-2568-487E-A938-811D66684C84}" dt="2022-10-29T19:08:00.424" v="113" actId="20577"/>
          <ac:spMkLst>
            <pc:docMk/>
            <pc:sldMk cId="4236206370" sldId="371"/>
            <ac:spMk id="3" creationId="{3D17808D-3099-E703-C603-E0B0253A5A43}"/>
          </ac:spMkLst>
        </pc:spChg>
        <pc:picChg chg="add mod">
          <ac:chgData name="BARBARA GABRIELA SALDANA HERNANDEZ" userId="S::barbara.saldanahr@uanl.edu.mx::b365135c-68c9-47ab-a242-f0b43b1d1b6d" providerId="AD" clId="Web-{11F23934-2568-487E-A938-811D66684C84}" dt="2022-10-29T19:07:24.063" v="84" actId="1076"/>
          <ac:picMkLst>
            <pc:docMk/>
            <pc:sldMk cId="4236206370" sldId="371"/>
            <ac:picMk id="4" creationId="{20BF347B-7F41-9549-CAD1-207A3BD3CE1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B5F54-1236-4AC2-80F3-C695FCC174C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68BEA0-6580-41E0-8245-541779F10C67}">
      <dgm:prSet custT="1"/>
      <dgm:spPr/>
      <dgm:t>
        <a:bodyPr/>
        <a:lstStyle/>
        <a:p>
          <a:r>
            <a:rPr lang="es-ES" sz="1600"/>
            <a:t>Son conocidos como lenguaje de scripts ejecutables que </a:t>
          </a:r>
          <a:r>
            <a:rPr lang="es-ES" sz="1600" b="1"/>
            <a:t>interpretado por el Binario PHP en el Servidor Web y el resultado será enviado al cliente.</a:t>
          </a:r>
          <a:r>
            <a:rPr lang="es-ES" sz="1600"/>
            <a:t> </a:t>
          </a:r>
          <a:endParaRPr lang="en-US" sz="1600"/>
        </a:p>
      </dgm:t>
    </dgm:pt>
    <dgm:pt modelId="{854DF7C1-543A-41E4-8B9B-5592E51F2CA9}" type="parTrans" cxnId="{9DB429D8-70D6-494F-8E28-A98F0235F0DF}">
      <dgm:prSet/>
      <dgm:spPr/>
      <dgm:t>
        <a:bodyPr/>
        <a:lstStyle/>
        <a:p>
          <a:endParaRPr lang="en-US" sz="2800"/>
        </a:p>
      </dgm:t>
    </dgm:pt>
    <dgm:pt modelId="{3FF01436-194B-4519-AA3F-638B46D5C8CD}" type="sibTrans" cxnId="{9DB429D8-70D6-494F-8E28-A98F0235F0DF}">
      <dgm:prSet/>
      <dgm:spPr/>
      <dgm:t>
        <a:bodyPr/>
        <a:lstStyle/>
        <a:p>
          <a:endParaRPr lang="en-US" sz="2800"/>
        </a:p>
      </dgm:t>
    </dgm:pt>
    <dgm:pt modelId="{315A5CBE-39B2-4663-8C06-5861D30BB8C6}">
      <dgm:prSet custT="1"/>
      <dgm:spPr/>
      <dgm:t>
        <a:bodyPr/>
        <a:lstStyle/>
        <a:p>
          <a:r>
            <a:rPr lang="es-ES" sz="1600"/>
            <a:t>Se utiliza en desarrollo web y como lenguaje de programación general. </a:t>
          </a:r>
          <a:endParaRPr lang="en-US" sz="1600"/>
        </a:p>
      </dgm:t>
    </dgm:pt>
    <dgm:pt modelId="{872DEB0E-5CF8-491F-9FCA-C973DF9A79DE}" type="parTrans" cxnId="{D1BB58E2-E990-4E7C-A7CB-A2C63A212D73}">
      <dgm:prSet/>
      <dgm:spPr/>
      <dgm:t>
        <a:bodyPr/>
        <a:lstStyle/>
        <a:p>
          <a:endParaRPr lang="en-US" sz="2800"/>
        </a:p>
      </dgm:t>
    </dgm:pt>
    <dgm:pt modelId="{34116FAC-779D-45C1-9865-B9F246E9F555}" type="sibTrans" cxnId="{D1BB58E2-E990-4E7C-A7CB-A2C63A212D73}">
      <dgm:prSet/>
      <dgm:spPr/>
      <dgm:t>
        <a:bodyPr/>
        <a:lstStyle/>
        <a:p>
          <a:endParaRPr lang="en-US" sz="2800"/>
        </a:p>
      </dgm:t>
    </dgm:pt>
    <dgm:pt modelId="{738774FE-F315-4163-AF82-39C401A5775D}">
      <dgm:prSet custT="1"/>
      <dgm:spPr/>
      <dgm:t>
        <a:bodyPr/>
        <a:lstStyle/>
        <a:p>
          <a:r>
            <a:rPr lang="es-ES" sz="1600"/>
            <a:t>Los archivos representan páginas web que contienen código en el lenguaje de programación mencionado.</a:t>
          </a:r>
          <a:endParaRPr lang="en-US" sz="1600"/>
        </a:p>
      </dgm:t>
    </dgm:pt>
    <dgm:pt modelId="{61401E1F-0D87-4B50-BE89-F9B0307A3313}" type="parTrans" cxnId="{C2060645-6519-4EF5-BFC5-E10D877E6C05}">
      <dgm:prSet/>
      <dgm:spPr/>
      <dgm:t>
        <a:bodyPr/>
        <a:lstStyle/>
        <a:p>
          <a:endParaRPr lang="en-US" sz="2800"/>
        </a:p>
      </dgm:t>
    </dgm:pt>
    <dgm:pt modelId="{5E5A9EA5-534B-4768-8472-E11F5C1CD826}" type="sibTrans" cxnId="{C2060645-6519-4EF5-BFC5-E10D877E6C05}">
      <dgm:prSet/>
      <dgm:spPr/>
      <dgm:t>
        <a:bodyPr/>
        <a:lstStyle/>
        <a:p>
          <a:endParaRPr lang="en-US" sz="2800"/>
        </a:p>
      </dgm:t>
    </dgm:pt>
    <dgm:pt modelId="{C1B56F78-6B51-408C-B74F-870D4D084089}">
      <dgm:prSet custT="1"/>
      <dgm:spPr/>
      <dgm:t>
        <a:bodyPr/>
        <a:lstStyle/>
        <a:p>
          <a:r>
            <a:rPr lang="es-ES" sz="1600"/>
            <a:t>Pueden contener texto sin formato, HTML, CSS, JavaScript, imágenes.</a:t>
          </a:r>
          <a:endParaRPr lang="en-US" sz="1600"/>
        </a:p>
      </dgm:t>
    </dgm:pt>
    <dgm:pt modelId="{2F9CC05E-D340-4FDE-B778-12FEB6CB5076}" type="parTrans" cxnId="{A446B580-6BAF-4AF1-97C1-44BF9F4A83D2}">
      <dgm:prSet/>
      <dgm:spPr/>
      <dgm:t>
        <a:bodyPr/>
        <a:lstStyle/>
        <a:p>
          <a:endParaRPr lang="en-US" sz="2800"/>
        </a:p>
      </dgm:t>
    </dgm:pt>
    <dgm:pt modelId="{63FEC4E8-7E59-4F6B-AC2F-867D41196982}" type="sibTrans" cxnId="{A446B580-6BAF-4AF1-97C1-44BF9F4A83D2}">
      <dgm:prSet/>
      <dgm:spPr/>
      <dgm:t>
        <a:bodyPr/>
        <a:lstStyle/>
        <a:p>
          <a:endParaRPr lang="en-US" sz="2800"/>
        </a:p>
      </dgm:t>
    </dgm:pt>
    <dgm:pt modelId="{16C24135-0EDB-4307-96A5-7200DC2828A8}">
      <dgm:prSet custT="1"/>
      <dgm:spPr/>
      <dgm:t>
        <a:bodyPr/>
        <a:lstStyle/>
        <a:p>
          <a:r>
            <a:rPr lang="es-ES" sz="1600"/>
            <a:t>El código PHP se ejecutan en el servidor, y el resultado se devuelve al explorador como HTML plano​.</a:t>
          </a:r>
          <a:endParaRPr lang="en-US" sz="1600"/>
        </a:p>
      </dgm:t>
    </dgm:pt>
    <dgm:pt modelId="{6D6688E6-2EF0-4CD7-8E1A-1C7744143CFB}" type="parTrans" cxnId="{AF9E4284-E954-42C0-B556-6E5F2F6EDA62}">
      <dgm:prSet/>
      <dgm:spPr/>
      <dgm:t>
        <a:bodyPr/>
        <a:lstStyle/>
        <a:p>
          <a:endParaRPr lang="en-US" sz="2800"/>
        </a:p>
      </dgm:t>
    </dgm:pt>
    <dgm:pt modelId="{F80D499C-97D8-4389-BBCB-DF2BD2F4BE0C}" type="sibTrans" cxnId="{AF9E4284-E954-42C0-B556-6E5F2F6EDA62}">
      <dgm:prSet/>
      <dgm:spPr/>
      <dgm:t>
        <a:bodyPr/>
        <a:lstStyle/>
        <a:p>
          <a:endParaRPr lang="en-US" sz="2800"/>
        </a:p>
      </dgm:t>
    </dgm:pt>
    <dgm:pt modelId="{E9A845C8-9210-41D3-8B06-F3AF4ECE7CF4}">
      <dgm:prSet custT="1"/>
      <dgm:spPr/>
      <dgm:t>
        <a:bodyPr/>
        <a:lstStyle/>
        <a:p>
          <a:r>
            <a:rPr lang="es-ES" sz="1600"/>
            <a:t>Archivos PHP tienen extensión "</a:t>
          </a:r>
          <a:r>
            <a:rPr lang="es-ES" sz="1600" b="1" i="1"/>
            <a:t>.php</a:t>
          </a:r>
          <a:r>
            <a:rPr lang="es-ES" sz="1600"/>
            <a:t>"​.</a:t>
          </a:r>
          <a:endParaRPr lang="en-US" sz="1600"/>
        </a:p>
      </dgm:t>
    </dgm:pt>
    <dgm:pt modelId="{710ACF76-D748-4B33-BEB3-C162245D6EB9}" type="parTrans" cxnId="{C3B3A665-4F6E-4215-BAA2-E3EEFA6FFDF5}">
      <dgm:prSet/>
      <dgm:spPr/>
      <dgm:t>
        <a:bodyPr/>
        <a:lstStyle/>
        <a:p>
          <a:endParaRPr lang="en-US" sz="2800"/>
        </a:p>
      </dgm:t>
    </dgm:pt>
    <dgm:pt modelId="{0C693093-B3E7-4B4F-88CD-273411BE8E58}" type="sibTrans" cxnId="{C3B3A665-4F6E-4215-BAA2-E3EEFA6FFDF5}">
      <dgm:prSet/>
      <dgm:spPr/>
      <dgm:t>
        <a:bodyPr/>
        <a:lstStyle/>
        <a:p>
          <a:endParaRPr lang="en-US" sz="2800"/>
        </a:p>
      </dgm:t>
    </dgm:pt>
    <dgm:pt modelId="{6ADE02C0-9727-45D2-AFEF-BB04C0F1B730}" type="pres">
      <dgm:prSet presAssocID="{60DB5F54-1236-4AC2-80F3-C695FCC174C2}" presName="root" presStyleCnt="0">
        <dgm:presLayoutVars>
          <dgm:dir/>
          <dgm:resizeHandles val="exact"/>
        </dgm:presLayoutVars>
      </dgm:prSet>
      <dgm:spPr/>
    </dgm:pt>
    <dgm:pt modelId="{2DFD4232-C9DD-4EDA-8706-DC20A7170286}" type="pres">
      <dgm:prSet presAssocID="{60DB5F54-1236-4AC2-80F3-C695FCC174C2}" presName="container" presStyleCnt="0">
        <dgm:presLayoutVars>
          <dgm:dir/>
          <dgm:resizeHandles val="exact"/>
        </dgm:presLayoutVars>
      </dgm:prSet>
      <dgm:spPr/>
    </dgm:pt>
    <dgm:pt modelId="{A3635372-6ADA-4AC0-A617-514EC9F03085}" type="pres">
      <dgm:prSet presAssocID="{F568BEA0-6580-41E0-8245-541779F10C67}" presName="compNode" presStyleCnt="0"/>
      <dgm:spPr/>
    </dgm:pt>
    <dgm:pt modelId="{9F7F6F08-2790-4C70-8954-F4FA84D74E11}" type="pres">
      <dgm:prSet presAssocID="{F568BEA0-6580-41E0-8245-541779F10C67}" presName="iconBgRect" presStyleLbl="bgShp" presStyleIdx="0" presStyleCnt="6"/>
      <dgm:spPr/>
    </dgm:pt>
    <dgm:pt modelId="{1FD7DDD5-81C3-4B54-A696-CA06FEFB07A1}" type="pres">
      <dgm:prSet presAssocID="{F568BEA0-6580-41E0-8245-541779F10C6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E09998F-01D2-4ED8-8C5F-FADAAFB8B97E}" type="pres">
      <dgm:prSet presAssocID="{F568BEA0-6580-41E0-8245-541779F10C67}" presName="spaceRect" presStyleCnt="0"/>
      <dgm:spPr/>
    </dgm:pt>
    <dgm:pt modelId="{3FB9CE12-364E-42E6-9BAF-B6403C85B1FC}" type="pres">
      <dgm:prSet presAssocID="{F568BEA0-6580-41E0-8245-541779F10C67}" presName="textRect" presStyleLbl="revTx" presStyleIdx="0" presStyleCnt="6">
        <dgm:presLayoutVars>
          <dgm:chMax val="1"/>
          <dgm:chPref val="1"/>
        </dgm:presLayoutVars>
      </dgm:prSet>
      <dgm:spPr/>
    </dgm:pt>
    <dgm:pt modelId="{80BFB5F4-FAFF-474C-8D78-E1FA19211D7E}" type="pres">
      <dgm:prSet presAssocID="{3FF01436-194B-4519-AA3F-638B46D5C8CD}" presName="sibTrans" presStyleLbl="sibTrans2D1" presStyleIdx="0" presStyleCnt="0"/>
      <dgm:spPr/>
    </dgm:pt>
    <dgm:pt modelId="{6B4AE809-94FA-43C0-BDAD-37E6FC850725}" type="pres">
      <dgm:prSet presAssocID="{315A5CBE-39B2-4663-8C06-5861D30BB8C6}" presName="compNode" presStyleCnt="0"/>
      <dgm:spPr/>
    </dgm:pt>
    <dgm:pt modelId="{18183830-2839-454D-906E-9D3B5D0C0B13}" type="pres">
      <dgm:prSet presAssocID="{315A5CBE-39B2-4663-8C06-5861D30BB8C6}" presName="iconBgRect" presStyleLbl="bgShp" presStyleIdx="1" presStyleCnt="6"/>
      <dgm:spPr/>
    </dgm:pt>
    <dgm:pt modelId="{6AE5E605-7546-4A74-8A68-F1097EFF4CF9}" type="pres">
      <dgm:prSet presAssocID="{315A5CBE-39B2-4663-8C06-5861D30BB8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AEB150A-A15C-4AF2-A6E3-37599650A5D4}" type="pres">
      <dgm:prSet presAssocID="{315A5CBE-39B2-4663-8C06-5861D30BB8C6}" presName="spaceRect" presStyleCnt="0"/>
      <dgm:spPr/>
    </dgm:pt>
    <dgm:pt modelId="{3D714A6C-106A-4715-8DAF-DF264CFC09DE}" type="pres">
      <dgm:prSet presAssocID="{315A5CBE-39B2-4663-8C06-5861D30BB8C6}" presName="textRect" presStyleLbl="revTx" presStyleIdx="1" presStyleCnt="6">
        <dgm:presLayoutVars>
          <dgm:chMax val="1"/>
          <dgm:chPref val="1"/>
        </dgm:presLayoutVars>
      </dgm:prSet>
      <dgm:spPr/>
    </dgm:pt>
    <dgm:pt modelId="{78C9C0D0-4063-4007-9E51-497EC9CBDE70}" type="pres">
      <dgm:prSet presAssocID="{34116FAC-779D-45C1-9865-B9F246E9F555}" presName="sibTrans" presStyleLbl="sibTrans2D1" presStyleIdx="0" presStyleCnt="0"/>
      <dgm:spPr/>
    </dgm:pt>
    <dgm:pt modelId="{E3C618CF-2884-4DF5-BE8F-58B1BA10DCD0}" type="pres">
      <dgm:prSet presAssocID="{738774FE-F315-4163-AF82-39C401A5775D}" presName="compNode" presStyleCnt="0"/>
      <dgm:spPr/>
    </dgm:pt>
    <dgm:pt modelId="{5E113A7A-E29B-4DC1-A59E-BB34D0A8658D}" type="pres">
      <dgm:prSet presAssocID="{738774FE-F315-4163-AF82-39C401A5775D}" presName="iconBgRect" presStyleLbl="bgShp" presStyleIdx="2" presStyleCnt="6"/>
      <dgm:spPr/>
    </dgm:pt>
    <dgm:pt modelId="{83892336-4867-4475-8F3C-03C84B2D1581}" type="pres">
      <dgm:prSet presAssocID="{738774FE-F315-4163-AF82-39C401A5775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76A4C5C-D531-4117-91D7-6457DED31ED2}" type="pres">
      <dgm:prSet presAssocID="{738774FE-F315-4163-AF82-39C401A5775D}" presName="spaceRect" presStyleCnt="0"/>
      <dgm:spPr/>
    </dgm:pt>
    <dgm:pt modelId="{03632316-AB0E-4BD2-88E8-F63415AAF5A1}" type="pres">
      <dgm:prSet presAssocID="{738774FE-F315-4163-AF82-39C401A5775D}" presName="textRect" presStyleLbl="revTx" presStyleIdx="2" presStyleCnt="6">
        <dgm:presLayoutVars>
          <dgm:chMax val="1"/>
          <dgm:chPref val="1"/>
        </dgm:presLayoutVars>
      </dgm:prSet>
      <dgm:spPr/>
    </dgm:pt>
    <dgm:pt modelId="{BF64C1DD-2F72-4E74-B48C-B9EF36DCA6B6}" type="pres">
      <dgm:prSet presAssocID="{5E5A9EA5-534B-4768-8472-E11F5C1CD826}" presName="sibTrans" presStyleLbl="sibTrans2D1" presStyleIdx="0" presStyleCnt="0"/>
      <dgm:spPr/>
    </dgm:pt>
    <dgm:pt modelId="{66917048-743C-4B7D-8120-0F657275293C}" type="pres">
      <dgm:prSet presAssocID="{C1B56F78-6B51-408C-B74F-870D4D084089}" presName="compNode" presStyleCnt="0"/>
      <dgm:spPr/>
    </dgm:pt>
    <dgm:pt modelId="{D0D2E345-75FE-484D-A13C-E32B25D352BA}" type="pres">
      <dgm:prSet presAssocID="{C1B56F78-6B51-408C-B74F-870D4D084089}" presName="iconBgRect" presStyleLbl="bgShp" presStyleIdx="3" presStyleCnt="6"/>
      <dgm:spPr/>
    </dgm:pt>
    <dgm:pt modelId="{6836DB03-269E-4906-B967-F9D989B20A84}" type="pres">
      <dgm:prSet presAssocID="{C1B56F78-6B51-408C-B74F-870D4D08408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E218B08-7736-4342-B233-23F60BD89C27}" type="pres">
      <dgm:prSet presAssocID="{C1B56F78-6B51-408C-B74F-870D4D084089}" presName="spaceRect" presStyleCnt="0"/>
      <dgm:spPr/>
    </dgm:pt>
    <dgm:pt modelId="{3AD2E01E-F1B4-4189-BAB3-0B0B9617755A}" type="pres">
      <dgm:prSet presAssocID="{C1B56F78-6B51-408C-B74F-870D4D084089}" presName="textRect" presStyleLbl="revTx" presStyleIdx="3" presStyleCnt="6">
        <dgm:presLayoutVars>
          <dgm:chMax val="1"/>
          <dgm:chPref val="1"/>
        </dgm:presLayoutVars>
      </dgm:prSet>
      <dgm:spPr/>
    </dgm:pt>
    <dgm:pt modelId="{84466766-FB6E-46A4-AE0A-DA2E0E0BA80E}" type="pres">
      <dgm:prSet presAssocID="{63FEC4E8-7E59-4F6B-AC2F-867D41196982}" presName="sibTrans" presStyleLbl="sibTrans2D1" presStyleIdx="0" presStyleCnt="0"/>
      <dgm:spPr/>
    </dgm:pt>
    <dgm:pt modelId="{AB65DB85-4968-4135-AE0C-B03CEE24711C}" type="pres">
      <dgm:prSet presAssocID="{16C24135-0EDB-4307-96A5-7200DC2828A8}" presName="compNode" presStyleCnt="0"/>
      <dgm:spPr/>
    </dgm:pt>
    <dgm:pt modelId="{DCE1C3F2-ABDA-45D5-90A2-191397EFAE90}" type="pres">
      <dgm:prSet presAssocID="{16C24135-0EDB-4307-96A5-7200DC2828A8}" presName="iconBgRect" presStyleLbl="bgShp" presStyleIdx="4" presStyleCnt="6"/>
      <dgm:spPr/>
    </dgm:pt>
    <dgm:pt modelId="{49DE6935-2E05-43B5-89B5-012AAAE6E29C}" type="pres">
      <dgm:prSet presAssocID="{16C24135-0EDB-4307-96A5-7200DC2828A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C3D22CDB-2A32-4EB0-BD5E-802A997605E6}" type="pres">
      <dgm:prSet presAssocID="{16C24135-0EDB-4307-96A5-7200DC2828A8}" presName="spaceRect" presStyleCnt="0"/>
      <dgm:spPr/>
    </dgm:pt>
    <dgm:pt modelId="{9A19AD9D-B9EA-4145-B1AA-1FF3AFCCE06B}" type="pres">
      <dgm:prSet presAssocID="{16C24135-0EDB-4307-96A5-7200DC2828A8}" presName="textRect" presStyleLbl="revTx" presStyleIdx="4" presStyleCnt="6">
        <dgm:presLayoutVars>
          <dgm:chMax val="1"/>
          <dgm:chPref val="1"/>
        </dgm:presLayoutVars>
      </dgm:prSet>
      <dgm:spPr/>
    </dgm:pt>
    <dgm:pt modelId="{0860C708-F0A6-41B9-A5C1-7636DD8AAD78}" type="pres">
      <dgm:prSet presAssocID="{F80D499C-97D8-4389-BBCB-DF2BD2F4BE0C}" presName="sibTrans" presStyleLbl="sibTrans2D1" presStyleIdx="0" presStyleCnt="0"/>
      <dgm:spPr/>
    </dgm:pt>
    <dgm:pt modelId="{EE03664E-6D9E-4BF0-8F34-3D08AFFB5FF2}" type="pres">
      <dgm:prSet presAssocID="{E9A845C8-9210-41D3-8B06-F3AF4ECE7CF4}" presName="compNode" presStyleCnt="0"/>
      <dgm:spPr/>
    </dgm:pt>
    <dgm:pt modelId="{699379CC-96FE-4D24-8E0B-427C7F04D424}" type="pres">
      <dgm:prSet presAssocID="{E9A845C8-9210-41D3-8B06-F3AF4ECE7CF4}" presName="iconBgRect" presStyleLbl="bgShp" presStyleIdx="5" presStyleCnt="6"/>
      <dgm:spPr/>
    </dgm:pt>
    <dgm:pt modelId="{E6093C5B-3BCC-4F3B-860C-F6412520141B}" type="pres">
      <dgm:prSet presAssocID="{E9A845C8-9210-41D3-8B06-F3AF4ECE7CF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C919182-3EC8-4FE7-A6B5-6E521F5F09BA}" type="pres">
      <dgm:prSet presAssocID="{E9A845C8-9210-41D3-8B06-F3AF4ECE7CF4}" presName="spaceRect" presStyleCnt="0"/>
      <dgm:spPr/>
    </dgm:pt>
    <dgm:pt modelId="{58214B90-081B-4BA4-9928-58329A01AE55}" type="pres">
      <dgm:prSet presAssocID="{E9A845C8-9210-41D3-8B06-F3AF4ECE7CF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9AD2600-5821-427E-BC10-6DC66EF8CFC0}" type="presOf" srcId="{315A5CBE-39B2-4663-8C06-5861D30BB8C6}" destId="{3D714A6C-106A-4715-8DAF-DF264CFC09DE}" srcOrd="0" destOrd="0" presId="urn:microsoft.com/office/officeart/2018/2/layout/IconCircleList"/>
    <dgm:cxn modelId="{420E180D-49F6-45B6-A80C-B5627FFF76DB}" type="presOf" srcId="{60DB5F54-1236-4AC2-80F3-C695FCC174C2}" destId="{6ADE02C0-9727-45D2-AFEF-BB04C0F1B730}" srcOrd="0" destOrd="0" presId="urn:microsoft.com/office/officeart/2018/2/layout/IconCircleList"/>
    <dgm:cxn modelId="{E3D34A41-3280-4843-BB52-DC0D9543F7C5}" type="presOf" srcId="{16C24135-0EDB-4307-96A5-7200DC2828A8}" destId="{9A19AD9D-B9EA-4145-B1AA-1FF3AFCCE06B}" srcOrd="0" destOrd="0" presId="urn:microsoft.com/office/officeart/2018/2/layout/IconCircleList"/>
    <dgm:cxn modelId="{C2060645-6519-4EF5-BFC5-E10D877E6C05}" srcId="{60DB5F54-1236-4AC2-80F3-C695FCC174C2}" destId="{738774FE-F315-4163-AF82-39C401A5775D}" srcOrd="2" destOrd="0" parTransId="{61401E1F-0D87-4B50-BE89-F9B0307A3313}" sibTransId="{5E5A9EA5-534B-4768-8472-E11F5C1CD826}"/>
    <dgm:cxn modelId="{C3B3A665-4F6E-4215-BAA2-E3EEFA6FFDF5}" srcId="{60DB5F54-1236-4AC2-80F3-C695FCC174C2}" destId="{E9A845C8-9210-41D3-8B06-F3AF4ECE7CF4}" srcOrd="5" destOrd="0" parTransId="{710ACF76-D748-4B33-BEB3-C162245D6EB9}" sibTransId="{0C693093-B3E7-4B4F-88CD-273411BE8E58}"/>
    <dgm:cxn modelId="{9FA4676E-8FDC-46D2-994C-209EB3B18863}" type="presOf" srcId="{F80D499C-97D8-4389-BBCB-DF2BD2F4BE0C}" destId="{0860C708-F0A6-41B9-A5C1-7636DD8AAD78}" srcOrd="0" destOrd="0" presId="urn:microsoft.com/office/officeart/2018/2/layout/IconCircleList"/>
    <dgm:cxn modelId="{22E61980-6371-4572-BA46-6A99FA11B101}" type="presOf" srcId="{C1B56F78-6B51-408C-B74F-870D4D084089}" destId="{3AD2E01E-F1B4-4189-BAB3-0B0B9617755A}" srcOrd="0" destOrd="0" presId="urn:microsoft.com/office/officeart/2018/2/layout/IconCircleList"/>
    <dgm:cxn modelId="{A446B580-6BAF-4AF1-97C1-44BF9F4A83D2}" srcId="{60DB5F54-1236-4AC2-80F3-C695FCC174C2}" destId="{C1B56F78-6B51-408C-B74F-870D4D084089}" srcOrd="3" destOrd="0" parTransId="{2F9CC05E-D340-4FDE-B778-12FEB6CB5076}" sibTransId="{63FEC4E8-7E59-4F6B-AC2F-867D41196982}"/>
    <dgm:cxn modelId="{AF9E4284-E954-42C0-B556-6E5F2F6EDA62}" srcId="{60DB5F54-1236-4AC2-80F3-C695FCC174C2}" destId="{16C24135-0EDB-4307-96A5-7200DC2828A8}" srcOrd="4" destOrd="0" parTransId="{6D6688E6-2EF0-4CD7-8E1A-1C7744143CFB}" sibTransId="{F80D499C-97D8-4389-BBCB-DF2BD2F4BE0C}"/>
    <dgm:cxn modelId="{A2B9AB90-46A1-44FC-8A74-244CD2D62240}" type="presOf" srcId="{5E5A9EA5-534B-4768-8472-E11F5C1CD826}" destId="{BF64C1DD-2F72-4E74-B48C-B9EF36DCA6B6}" srcOrd="0" destOrd="0" presId="urn:microsoft.com/office/officeart/2018/2/layout/IconCircleList"/>
    <dgm:cxn modelId="{3E70889C-629D-425B-92D9-A33FDEC1BABF}" type="presOf" srcId="{34116FAC-779D-45C1-9865-B9F246E9F555}" destId="{78C9C0D0-4063-4007-9E51-497EC9CBDE70}" srcOrd="0" destOrd="0" presId="urn:microsoft.com/office/officeart/2018/2/layout/IconCircleList"/>
    <dgm:cxn modelId="{2BDB62A0-A224-476E-BA62-2620EFD2830B}" type="presOf" srcId="{3FF01436-194B-4519-AA3F-638B46D5C8CD}" destId="{80BFB5F4-FAFF-474C-8D78-E1FA19211D7E}" srcOrd="0" destOrd="0" presId="urn:microsoft.com/office/officeart/2018/2/layout/IconCircleList"/>
    <dgm:cxn modelId="{5317EAA3-FD05-4FAE-9738-3E2045EB1A7A}" type="presOf" srcId="{63FEC4E8-7E59-4F6B-AC2F-867D41196982}" destId="{84466766-FB6E-46A4-AE0A-DA2E0E0BA80E}" srcOrd="0" destOrd="0" presId="urn:microsoft.com/office/officeart/2018/2/layout/IconCircleList"/>
    <dgm:cxn modelId="{46EFECA9-D592-416F-A57E-321AF158E10F}" type="presOf" srcId="{738774FE-F315-4163-AF82-39C401A5775D}" destId="{03632316-AB0E-4BD2-88E8-F63415AAF5A1}" srcOrd="0" destOrd="0" presId="urn:microsoft.com/office/officeart/2018/2/layout/IconCircleList"/>
    <dgm:cxn modelId="{8097B0AD-52CE-4DAD-BD0B-CAC5E1029DD7}" type="presOf" srcId="{E9A845C8-9210-41D3-8B06-F3AF4ECE7CF4}" destId="{58214B90-081B-4BA4-9928-58329A01AE55}" srcOrd="0" destOrd="0" presId="urn:microsoft.com/office/officeart/2018/2/layout/IconCircleList"/>
    <dgm:cxn modelId="{140354D6-FA27-4DA6-A65D-49B6EA207AE1}" type="presOf" srcId="{F568BEA0-6580-41E0-8245-541779F10C67}" destId="{3FB9CE12-364E-42E6-9BAF-B6403C85B1FC}" srcOrd="0" destOrd="0" presId="urn:microsoft.com/office/officeart/2018/2/layout/IconCircleList"/>
    <dgm:cxn modelId="{9DB429D8-70D6-494F-8E28-A98F0235F0DF}" srcId="{60DB5F54-1236-4AC2-80F3-C695FCC174C2}" destId="{F568BEA0-6580-41E0-8245-541779F10C67}" srcOrd="0" destOrd="0" parTransId="{854DF7C1-543A-41E4-8B9B-5592E51F2CA9}" sibTransId="{3FF01436-194B-4519-AA3F-638B46D5C8CD}"/>
    <dgm:cxn modelId="{D1BB58E2-E990-4E7C-A7CB-A2C63A212D73}" srcId="{60DB5F54-1236-4AC2-80F3-C695FCC174C2}" destId="{315A5CBE-39B2-4663-8C06-5861D30BB8C6}" srcOrd="1" destOrd="0" parTransId="{872DEB0E-5CF8-491F-9FCA-C973DF9A79DE}" sibTransId="{34116FAC-779D-45C1-9865-B9F246E9F555}"/>
    <dgm:cxn modelId="{7F67F8E5-4962-45D3-B60B-ABC18F416553}" type="presParOf" srcId="{6ADE02C0-9727-45D2-AFEF-BB04C0F1B730}" destId="{2DFD4232-C9DD-4EDA-8706-DC20A7170286}" srcOrd="0" destOrd="0" presId="urn:microsoft.com/office/officeart/2018/2/layout/IconCircleList"/>
    <dgm:cxn modelId="{9749759F-7BF6-4596-AACD-E3353DCCE19D}" type="presParOf" srcId="{2DFD4232-C9DD-4EDA-8706-DC20A7170286}" destId="{A3635372-6ADA-4AC0-A617-514EC9F03085}" srcOrd="0" destOrd="0" presId="urn:microsoft.com/office/officeart/2018/2/layout/IconCircleList"/>
    <dgm:cxn modelId="{80C72A8E-43BC-4681-AACB-924075517A4D}" type="presParOf" srcId="{A3635372-6ADA-4AC0-A617-514EC9F03085}" destId="{9F7F6F08-2790-4C70-8954-F4FA84D74E11}" srcOrd="0" destOrd="0" presId="urn:microsoft.com/office/officeart/2018/2/layout/IconCircleList"/>
    <dgm:cxn modelId="{3E9CBA56-DB75-4A92-A342-F55E1437F4BA}" type="presParOf" srcId="{A3635372-6ADA-4AC0-A617-514EC9F03085}" destId="{1FD7DDD5-81C3-4B54-A696-CA06FEFB07A1}" srcOrd="1" destOrd="0" presId="urn:microsoft.com/office/officeart/2018/2/layout/IconCircleList"/>
    <dgm:cxn modelId="{499EF70A-B355-4931-A377-901B3E35CBA6}" type="presParOf" srcId="{A3635372-6ADA-4AC0-A617-514EC9F03085}" destId="{3E09998F-01D2-4ED8-8C5F-FADAAFB8B97E}" srcOrd="2" destOrd="0" presId="urn:microsoft.com/office/officeart/2018/2/layout/IconCircleList"/>
    <dgm:cxn modelId="{D068AE28-DA1A-42FE-A233-96BA7036B6C3}" type="presParOf" srcId="{A3635372-6ADA-4AC0-A617-514EC9F03085}" destId="{3FB9CE12-364E-42E6-9BAF-B6403C85B1FC}" srcOrd="3" destOrd="0" presId="urn:microsoft.com/office/officeart/2018/2/layout/IconCircleList"/>
    <dgm:cxn modelId="{C8F54507-EDBD-44E6-9726-C4C2BEEE41C5}" type="presParOf" srcId="{2DFD4232-C9DD-4EDA-8706-DC20A7170286}" destId="{80BFB5F4-FAFF-474C-8D78-E1FA19211D7E}" srcOrd="1" destOrd="0" presId="urn:microsoft.com/office/officeart/2018/2/layout/IconCircleList"/>
    <dgm:cxn modelId="{1967E466-4F65-49A3-B36D-F344422F1BDE}" type="presParOf" srcId="{2DFD4232-C9DD-4EDA-8706-DC20A7170286}" destId="{6B4AE809-94FA-43C0-BDAD-37E6FC850725}" srcOrd="2" destOrd="0" presId="urn:microsoft.com/office/officeart/2018/2/layout/IconCircleList"/>
    <dgm:cxn modelId="{3C14E12F-FCFC-4CCC-BA62-5F51429EED3E}" type="presParOf" srcId="{6B4AE809-94FA-43C0-BDAD-37E6FC850725}" destId="{18183830-2839-454D-906E-9D3B5D0C0B13}" srcOrd="0" destOrd="0" presId="urn:microsoft.com/office/officeart/2018/2/layout/IconCircleList"/>
    <dgm:cxn modelId="{69BF972B-37F2-4E4C-803A-4FFBEC0C6874}" type="presParOf" srcId="{6B4AE809-94FA-43C0-BDAD-37E6FC850725}" destId="{6AE5E605-7546-4A74-8A68-F1097EFF4CF9}" srcOrd="1" destOrd="0" presId="urn:microsoft.com/office/officeart/2018/2/layout/IconCircleList"/>
    <dgm:cxn modelId="{9B14E3F7-525F-4054-9920-BB76559F221E}" type="presParOf" srcId="{6B4AE809-94FA-43C0-BDAD-37E6FC850725}" destId="{3AEB150A-A15C-4AF2-A6E3-37599650A5D4}" srcOrd="2" destOrd="0" presId="urn:microsoft.com/office/officeart/2018/2/layout/IconCircleList"/>
    <dgm:cxn modelId="{1C1F2309-6A08-4F3F-9628-15684EF50814}" type="presParOf" srcId="{6B4AE809-94FA-43C0-BDAD-37E6FC850725}" destId="{3D714A6C-106A-4715-8DAF-DF264CFC09DE}" srcOrd="3" destOrd="0" presId="urn:microsoft.com/office/officeart/2018/2/layout/IconCircleList"/>
    <dgm:cxn modelId="{93E80BEC-50F5-4423-AF4C-AA42A1C38685}" type="presParOf" srcId="{2DFD4232-C9DD-4EDA-8706-DC20A7170286}" destId="{78C9C0D0-4063-4007-9E51-497EC9CBDE70}" srcOrd="3" destOrd="0" presId="urn:microsoft.com/office/officeart/2018/2/layout/IconCircleList"/>
    <dgm:cxn modelId="{B971BE8D-F8BA-4782-869D-2B2EBA385035}" type="presParOf" srcId="{2DFD4232-C9DD-4EDA-8706-DC20A7170286}" destId="{E3C618CF-2884-4DF5-BE8F-58B1BA10DCD0}" srcOrd="4" destOrd="0" presId="urn:microsoft.com/office/officeart/2018/2/layout/IconCircleList"/>
    <dgm:cxn modelId="{5976E13F-9D72-4E03-9104-D9DFF96197F6}" type="presParOf" srcId="{E3C618CF-2884-4DF5-BE8F-58B1BA10DCD0}" destId="{5E113A7A-E29B-4DC1-A59E-BB34D0A8658D}" srcOrd="0" destOrd="0" presId="urn:microsoft.com/office/officeart/2018/2/layout/IconCircleList"/>
    <dgm:cxn modelId="{1DE3CC51-812C-4AE0-A9FB-1F11798F10E9}" type="presParOf" srcId="{E3C618CF-2884-4DF5-BE8F-58B1BA10DCD0}" destId="{83892336-4867-4475-8F3C-03C84B2D1581}" srcOrd="1" destOrd="0" presId="urn:microsoft.com/office/officeart/2018/2/layout/IconCircleList"/>
    <dgm:cxn modelId="{881B00C8-D23F-4AEF-84CA-46EE17813360}" type="presParOf" srcId="{E3C618CF-2884-4DF5-BE8F-58B1BA10DCD0}" destId="{876A4C5C-D531-4117-91D7-6457DED31ED2}" srcOrd="2" destOrd="0" presId="urn:microsoft.com/office/officeart/2018/2/layout/IconCircleList"/>
    <dgm:cxn modelId="{304DE257-D612-4815-80F1-EC7575B83C8E}" type="presParOf" srcId="{E3C618CF-2884-4DF5-BE8F-58B1BA10DCD0}" destId="{03632316-AB0E-4BD2-88E8-F63415AAF5A1}" srcOrd="3" destOrd="0" presId="urn:microsoft.com/office/officeart/2018/2/layout/IconCircleList"/>
    <dgm:cxn modelId="{5CF2163A-86FF-416C-BC32-E585460C8FF9}" type="presParOf" srcId="{2DFD4232-C9DD-4EDA-8706-DC20A7170286}" destId="{BF64C1DD-2F72-4E74-B48C-B9EF36DCA6B6}" srcOrd="5" destOrd="0" presId="urn:microsoft.com/office/officeart/2018/2/layout/IconCircleList"/>
    <dgm:cxn modelId="{9C398AA7-F0DF-4A77-94EE-3E05E658B1A1}" type="presParOf" srcId="{2DFD4232-C9DD-4EDA-8706-DC20A7170286}" destId="{66917048-743C-4B7D-8120-0F657275293C}" srcOrd="6" destOrd="0" presId="urn:microsoft.com/office/officeart/2018/2/layout/IconCircleList"/>
    <dgm:cxn modelId="{F30547B8-3BC7-451F-A91F-2809AFADBCE8}" type="presParOf" srcId="{66917048-743C-4B7D-8120-0F657275293C}" destId="{D0D2E345-75FE-484D-A13C-E32B25D352BA}" srcOrd="0" destOrd="0" presId="urn:microsoft.com/office/officeart/2018/2/layout/IconCircleList"/>
    <dgm:cxn modelId="{A5B36C94-F56F-47E8-B9FF-A6D079DC520B}" type="presParOf" srcId="{66917048-743C-4B7D-8120-0F657275293C}" destId="{6836DB03-269E-4906-B967-F9D989B20A84}" srcOrd="1" destOrd="0" presId="urn:microsoft.com/office/officeart/2018/2/layout/IconCircleList"/>
    <dgm:cxn modelId="{EB050330-6948-4BB4-A542-DDD6912A51F2}" type="presParOf" srcId="{66917048-743C-4B7D-8120-0F657275293C}" destId="{BE218B08-7736-4342-B233-23F60BD89C27}" srcOrd="2" destOrd="0" presId="urn:microsoft.com/office/officeart/2018/2/layout/IconCircleList"/>
    <dgm:cxn modelId="{60908534-4E49-4A26-AB20-99D6F8418E15}" type="presParOf" srcId="{66917048-743C-4B7D-8120-0F657275293C}" destId="{3AD2E01E-F1B4-4189-BAB3-0B0B9617755A}" srcOrd="3" destOrd="0" presId="urn:microsoft.com/office/officeart/2018/2/layout/IconCircleList"/>
    <dgm:cxn modelId="{C1247228-86C6-439D-8C70-4FEE7BEA4317}" type="presParOf" srcId="{2DFD4232-C9DD-4EDA-8706-DC20A7170286}" destId="{84466766-FB6E-46A4-AE0A-DA2E0E0BA80E}" srcOrd="7" destOrd="0" presId="urn:microsoft.com/office/officeart/2018/2/layout/IconCircleList"/>
    <dgm:cxn modelId="{F83D6F8E-58FF-405D-B39F-3ECD0DAB35A8}" type="presParOf" srcId="{2DFD4232-C9DD-4EDA-8706-DC20A7170286}" destId="{AB65DB85-4968-4135-AE0C-B03CEE24711C}" srcOrd="8" destOrd="0" presId="urn:microsoft.com/office/officeart/2018/2/layout/IconCircleList"/>
    <dgm:cxn modelId="{669A295B-649F-4A11-BFE4-0EF5797B71B5}" type="presParOf" srcId="{AB65DB85-4968-4135-AE0C-B03CEE24711C}" destId="{DCE1C3F2-ABDA-45D5-90A2-191397EFAE90}" srcOrd="0" destOrd="0" presId="urn:microsoft.com/office/officeart/2018/2/layout/IconCircleList"/>
    <dgm:cxn modelId="{81FBE5D5-45DF-4B97-A63E-BD1D7BA86EE9}" type="presParOf" srcId="{AB65DB85-4968-4135-AE0C-B03CEE24711C}" destId="{49DE6935-2E05-43B5-89B5-012AAAE6E29C}" srcOrd="1" destOrd="0" presId="urn:microsoft.com/office/officeart/2018/2/layout/IconCircleList"/>
    <dgm:cxn modelId="{A73964AE-A572-4C33-91D0-A7076DAF185B}" type="presParOf" srcId="{AB65DB85-4968-4135-AE0C-B03CEE24711C}" destId="{C3D22CDB-2A32-4EB0-BD5E-802A997605E6}" srcOrd="2" destOrd="0" presId="urn:microsoft.com/office/officeart/2018/2/layout/IconCircleList"/>
    <dgm:cxn modelId="{4B26123F-F90D-4CC8-A331-D14BCF5458FC}" type="presParOf" srcId="{AB65DB85-4968-4135-AE0C-B03CEE24711C}" destId="{9A19AD9D-B9EA-4145-B1AA-1FF3AFCCE06B}" srcOrd="3" destOrd="0" presId="urn:microsoft.com/office/officeart/2018/2/layout/IconCircleList"/>
    <dgm:cxn modelId="{5A7F1A20-09D9-4AE9-8747-6A402C39EF57}" type="presParOf" srcId="{2DFD4232-C9DD-4EDA-8706-DC20A7170286}" destId="{0860C708-F0A6-41B9-A5C1-7636DD8AAD78}" srcOrd="9" destOrd="0" presId="urn:microsoft.com/office/officeart/2018/2/layout/IconCircleList"/>
    <dgm:cxn modelId="{2683A676-BAAF-4357-8031-F60D0DDBB7CB}" type="presParOf" srcId="{2DFD4232-C9DD-4EDA-8706-DC20A7170286}" destId="{EE03664E-6D9E-4BF0-8F34-3D08AFFB5FF2}" srcOrd="10" destOrd="0" presId="urn:microsoft.com/office/officeart/2018/2/layout/IconCircleList"/>
    <dgm:cxn modelId="{0609C9E7-962F-4563-91BD-AAFD31D39034}" type="presParOf" srcId="{EE03664E-6D9E-4BF0-8F34-3D08AFFB5FF2}" destId="{699379CC-96FE-4D24-8E0B-427C7F04D424}" srcOrd="0" destOrd="0" presId="urn:microsoft.com/office/officeart/2018/2/layout/IconCircleList"/>
    <dgm:cxn modelId="{A2AF7A21-48CD-4A28-AD60-C5C347020BD0}" type="presParOf" srcId="{EE03664E-6D9E-4BF0-8F34-3D08AFFB5FF2}" destId="{E6093C5B-3BCC-4F3B-860C-F6412520141B}" srcOrd="1" destOrd="0" presId="urn:microsoft.com/office/officeart/2018/2/layout/IconCircleList"/>
    <dgm:cxn modelId="{BAE21F73-F501-4688-914A-C767FAC01259}" type="presParOf" srcId="{EE03664E-6D9E-4BF0-8F34-3D08AFFB5FF2}" destId="{DC919182-3EC8-4FE7-A6B5-6E521F5F09BA}" srcOrd="2" destOrd="0" presId="urn:microsoft.com/office/officeart/2018/2/layout/IconCircleList"/>
    <dgm:cxn modelId="{33BAB67A-83DB-43B5-AFD4-93E7623AABAE}" type="presParOf" srcId="{EE03664E-6D9E-4BF0-8F34-3D08AFFB5FF2}" destId="{58214B90-081B-4BA4-9928-58329A01AE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F6F08-2790-4C70-8954-F4FA84D74E11}">
      <dsp:nvSpPr>
        <dsp:cNvPr id="0" name=""/>
        <dsp:cNvSpPr/>
      </dsp:nvSpPr>
      <dsp:spPr>
        <a:xfrm>
          <a:off x="751920" y="10287"/>
          <a:ext cx="945170" cy="9451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7DDD5-81C3-4B54-A696-CA06FEFB07A1}">
      <dsp:nvSpPr>
        <dsp:cNvPr id="0" name=""/>
        <dsp:cNvSpPr/>
      </dsp:nvSpPr>
      <dsp:spPr>
        <a:xfrm>
          <a:off x="950406" y="208773"/>
          <a:ext cx="548199" cy="548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9CE12-364E-42E6-9BAF-B6403C85B1FC}">
      <dsp:nvSpPr>
        <dsp:cNvPr id="0" name=""/>
        <dsp:cNvSpPr/>
      </dsp:nvSpPr>
      <dsp:spPr>
        <a:xfrm>
          <a:off x="1899627" y="10287"/>
          <a:ext cx="2227903" cy="94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Son conocidos como lenguaje de scripts ejecutables que </a:t>
          </a:r>
          <a:r>
            <a:rPr lang="es-ES" sz="1600" b="1" kern="1200"/>
            <a:t>interpretado por el Binario PHP en el Servidor Web y el resultado será enviado al cliente.</a:t>
          </a:r>
          <a:r>
            <a:rPr lang="es-ES" sz="1600" kern="1200"/>
            <a:t> </a:t>
          </a:r>
          <a:endParaRPr lang="en-US" sz="1600" kern="1200"/>
        </a:p>
      </dsp:txBody>
      <dsp:txXfrm>
        <a:off x="1899627" y="10287"/>
        <a:ext cx="2227903" cy="945170"/>
      </dsp:txXfrm>
    </dsp:sp>
    <dsp:sp modelId="{18183830-2839-454D-906E-9D3B5D0C0B13}">
      <dsp:nvSpPr>
        <dsp:cNvPr id="0" name=""/>
        <dsp:cNvSpPr/>
      </dsp:nvSpPr>
      <dsp:spPr>
        <a:xfrm>
          <a:off x="4515726" y="10287"/>
          <a:ext cx="945170" cy="9451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5E605-7546-4A74-8A68-F1097EFF4CF9}">
      <dsp:nvSpPr>
        <dsp:cNvPr id="0" name=""/>
        <dsp:cNvSpPr/>
      </dsp:nvSpPr>
      <dsp:spPr>
        <a:xfrm>
          <a:off x="4714212" y="208773"/>
          <a:ext cx="548199" cy="548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14A6C-106A-4715-8DAF-DF264CFC09DE}">
      <dsp:nvSpPr>
        <dsp:cNvPr id="0" name=""/>
        <dsp:cNvSpPr/>
      </dsp:nvSpPr>
      <dsp:spPr>
        <a:xfrm>
          <a:off x="5663433" y="10287"/>
          <a:ext cx="2227903" cy="94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Se utiliza en desarrollo web y como lenguaje de programación general. </a:t>
          </a:r>
          <a:endParaRPr lang="en-US" sz="1600" kern="1200"/>
        </a:p>
      </dsp:txBody>
      <dsp:txXfrm>
        <a:off x="5663433" y="10287"/>
        <a:ext cx="2227903" cy="945170"/>
      </dsp:txXfrm>
    </dsp:sp>
    <dsp:sp modelId="{5E113A7A-E29B-4DC1-A59E-BB34D0A8658D}">
      <dsp:nvSpPr>
        <dsp:cNvPr id="0" name=""/>
        <dsp:cNvSpPr/>
      </dsp:nvSpPr>
      <dsp:spPr>
        <a:xfrm>
          <a:off x="751920" y="1691117"/>
          <a:ext cx="945170" cy="9451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92336-4867-4475-8F3C-03C84B2D1581}">
      <dsp:nvSpPr>
        <dsp:cNvPr id="0" name=""/>
        <dsp:cNvSpPr/>
      </dsp:nvSpPr>
      <dsp:spPr>
        <a:xfrm>
          <a:off x="950406" y="1889603"/>
          <a:ext cx="548199" cy="5481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32316-AB0E-4BD2-88E8-F63415AAF5A1}">
      <dsp:nvSpPr>
        <dsp:cNvPr id="0" name=""/>
        <dsp:cNvSpPr/>
      </dsp:nvSpPr>
      <dsp:spPr>
        <a:xfrm>
          <a:off x="1899627" y="1691117"/>
          <a:ext cx="2227903" cy="94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Los archivos representan páginas web que contienen código en el lenguaje de programación mencionado.</a:t>
          </a:r>
          <a:endParaRPr lang="en-US" sz="1600" kern="1200"/>
        </a:p>
      </dsp:txBody>
      <dsp:txXfrm>
        <a:off x="1899627" y="1691117"/>
        <a:ext cx="2227903" cy="945170"/>
      </dsp:txXfrm>
    </dsp:sp>
    <dsp:sp modelId="{D0D2E345-75FE-484D-A13C-E32B25D352BA}">
      <dsp:nvSpPr>
        <dsp:cNvPr id="0" name=""/>
        <dsp:cNvSpPr/>
      </dsp:nvSpPr>
      <dsp:spPr>
        <a:xfrm>
          <a:off x="4515726" y="1691117"/>
          <a:ext cx="945170" cy="9451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6DB03-269E-4906-B967-F9D989B20A84}">
      <dsp:nvSpPr>
        <dsp:cNvPr id="0" name=""/>
        <dsp:cNvSpPr/>
      </dsp:nvSpPr>
      <dsp:spPr>
        <a:xfrm>
          <a:off x="4714212" y="1889603"/>
          <a:ext cx="548199" cy="5481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2E01E-F1B4-4189-BAB3-0B0B9617755A}">
      <dsp:nvSpPr>
        <dsp:cNvPr id="0" name=""/>
        <dsp:cNvSpPr/>
      </dsp:nvSpPr>
      <dsp:spPr>
        <a:xfrm>
          <a:off x="5663433" y="1691117"/>
          <a:ext cx="2227903" cy="94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Pueden contener texto sin formato, HTML, CSS, JavaScript, imágenes.</a:t>
          </a:r>
          <a:endParaRPr lang="en-US" sz="1600" kern="1200"/>
        </a:p>
      </dsp:txBody>
      <dsp:txXfrm>
        <a:off x="5663433" y="1691117"/>
        <a:ext cx="2227903" cy="945170"/>
      </dsp:txXfrm>
    </dsp:sp>
    <dsp:sp modelId="{DCE1C3F2-ABDA-45D5-90A2-191397EFAE90}">
      <dsp:nvSpPr>
        <dsp:cNvPr id="0" name=""/>
        <dsp:cNvSpPr/>
      </dsp:nvSpPr>
      <dsp:spPr>
        <a:xfrm>
          <a:off x="751920" y="3371947"/>
          <a:ext cx="945170" cy="94517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E6935-2E05-43B5-89B5-012AAAE6E29C}">
      <dsp:nvSpPr>
        <dsp:cNvPr id="0" name=""/>
        <dsp:cNvSpPr/>
      </dsp:nvSpPr>
      <dsp:spPr>
        <a:xfrm>
          <a:off x="950406" y="3570433"/>
          <a:ext cx="548199" cy="5481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9AD9D-B9EA-4145-B1AA-1FF3AFCCE06B}">
      <dsp:nvSpPr>
        <dsp:cNvPr id="0" name=""/>
        <dsp:cNvSpPr/>
      </dsp:nvSpPr>
      <dsp:spPr>
        <a:xfrm>
          <a:off x="1899627" y="3371947"/>
          <a:ext cx="2227903" cy="94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El código PHP se ejecutan en el servidor, y el resultado se devuelve al explorador como HTML plano​.</a:t>
          </a:r>
          <a:endParaRPr lang="en-US" sz="1600" kern="1200"/>
        </a:p>
      </dsp:txBody>
      <dsp:txXfrm>
        <a:off x="1899627" y="3371947"/>
        <a:ext cx="2227903" cy="945170"/>
      </dsp:txXfrm>
    </dsp:sp>
    <dsp:sp modelId="{699379CC-96FE-4D24-8E0B-427C7F04D424}">
      <dsp:nvSpPr>
        <dsp:cNvPr id="0" name=""/>
        <dsp:cNvSpPr/>
      </dsp:nvSpPr>
      <dsp:spPr>
        <a:xfrm>
          <a:off x="4515726" y="3371947"/>
          <a:ext cx="945170" cy="9451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93C5B-3BCC-4F3B-860C-F6412520141B}">
      <dsp:nvSpPr>
        <dsp:cNvPr id="0" name=""/>
        <dsp:cNvSpPr/>
      </dsp:nvSpPr>
      <dsp:spPr>
        <a:xfrm>
          <a:off x="4714212" y="3570433"/>
          <a:ext cx="548199" cy="5481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14B90-081B-4BA4-9928-58329A01AE55}">
      <dsp:nvSpPr>
        <dsp:cNvPr id="0" name=""/>
        <dsp:cNvSpPr/>
      </dsp:nvSpPr>
      <dsp:spPr>
        <a:xfrm>
          <a:off x="5663433" y="3371947"/>
          <a:ext cx="2227903" cy="94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Archivos PHP tienen extensión "</a:t>
          </a:r>
          <a:r>
            <a:rPr lang="es-ES" sz="1600" b="1" i="1" kern="1200"/>
            <a:t>.php</a:t>
          </a:r>
          <a:r>
            <a:rPr lang="es-ES" sz="1600" kern="1200"/>
            <a:t>"​.</a:t>
          </a:r>
          <a:endParaRPr lang="en-US" sz="1600" kern="1200"/>
        </a:p>
      </dsp:txBody>
      <dsp:txXfrm>
        <a:off x="5663433" y="3371947"/>
        <a:ext cx="2227903" cy="945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0B2FE-57C8-4556-90DC-4DEE701E857F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1ED79-E35B-4B40-A587-D24203D10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1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Se anexa  una línea mas </a:t>
            </a:r>
            <a:r>
              <a:rPr lang="es-ES"/>
              <a:t>printf ('Mi matricula es ' .$matricula); y se especifica la diferencia de </a:t>
            </a:r>
            <a:r>
              <a:rPr lang="es-ES" err="1"/>
              <a:t>print</a:t>
            </a:r>
            <a:r>
              <a:rPr lang="es-ES"/>
              <a:t>, printf y echo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054A4-E63A-441F-B26E-2F09F890F557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88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Preguntar como le harían para que quedara de siguiente forma</a:t>
            </a:r>
          </a:p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suma es de 7+4 es 11</a:t>
            </a:r>
            <a:br>
              <a:rPr lang="es-ES"/>
            </a:b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resta es de 7-4 es 3</a:t>
            </a:r>
            <a:br>
              <a:rPr lang="es-ES"/>
            </a:b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multiplicación a * b es 28</a:t>
            </a:r>
            <a:br>
              <a:rPr lang="es-ES"/>
            </a:b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división a/ b es 1.75</a:t>
            </a:r>
            <a:br>
              <a:rPr lang="es-ES"/>
            </a:b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modulo a % b es 3</a:t>
            </a:r>
            <a:br>
              <a:rPr lang="es-ES"/>
            </a:b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 mayor a 7 es 8</a:t>
            </a:r>
            <a:br>
              <a:rPr lang="es-ES"/>
            </a:b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 menor a 4 es 3</a:t>
            </a:r>
          </a:p>
          <a:p>
            <a:endParaRPr lang="es-E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 en cuenta que tu como maestro veras que se tiene que concatenar la suma y la resta con la , porque si usas punto te marcara error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054A4-E63A-441F-B26E-2F09F890F557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7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AF49BC-E93E-8C46-963D-07AE731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B041B-9456-E541-8C5C-A34B5130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14E997-607B-F942-AFD3-43056F6E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1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1936" y="329168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FD85B-4436-B745-8F78-7017E425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D9CBF-7F76-7C46-8F41-9D9EB4E9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528AC8-BD1C-C14A-AB5A-36756E9D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4055AD-F67F-C74C-A9BC-D82F3791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397C3-D277-F643-A174-B78FABA7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AA7E9B-D703-464E-A088-0D8A34E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1936" y="329168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2051" y="86955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32255D-0175-3148-8F6F-ACE868CC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35B91-7CD3-8D45-B933-EA8000C5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5DB84-8B09-CE41-BEB1-BCFF7926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359A8-3128-5D43-84A3-0036D7CA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32A0B-5D89-A246-B6F2-12E7AA80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8B750-7581-4E4F-9DAC-E5897892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1936" y="329168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C3E004C9-0C48-234C-A57C-5059A35C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1F9DE4EA-33F5-7A4D-BEF5-0626A352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8E6EB23-5B77-3D41-9102-5E695B35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1936" y="3291681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291AAAD3-70AD-CE45-A0EB-A433F604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D04A6FE4-806F-B84B-A49F-02702707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FF0D7469-4509-3145-9E09-A278C9CA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1936" y="329168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815DD72B-BED2-344C-ACD2-661A0C01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CE00AAF-B911-D444-A6D7-9E423451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3767915-05DC-FE46-B8B6-CED4E5ED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0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5C82FA74-944B-394D-AF2F-055ED923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7801D1CD-45CF-944C-9184-60175F74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0E93663-E6CC-C14B-867B-42C055DB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7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98DF9E9D-4853-CF45-A5FD-F2C47814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08A1C6FC-A170-534D-9B55-EFD470CD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596BCDA-7062-3949-B7E9-3ED0F683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54297543-D732-7749-BC73-F8527FE0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175A58BF-BC90-8143-97A8-65E80EE5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407B6D9-5BBB-774D-938A-9CD28FC1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8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620CF7-B9C9-6645-B6DB-1AA4AFA8C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1D234-468B-FC4A-95A9-6BCB0FD88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BA930-15E1-894B-8642-1DDFA275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Imagen 6" descr="BACK CLAUSURA DE PROGRAMA-02.jpg">
            <a:extLst>
              <a:ext uri="{FF2B5EF4-FFF2-40B4-BE49-F238E27FC236}">
                <a16:creationId xmlns:a16="http://schemas.microsoft.com/office/drawing/2014/main" id="{F5161357-1CCF-47E4-817B-881B8B2E0BF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1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ＭＳ Ｐゴシック" charset="0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ＭＳ Ｐゴシック" charset="0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ＭＳ Ｐゴシック" charset="0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ＭＳ Ｐゴシック" charset="0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aviatechno.net/" TargetMode="External"/><Relationship Id="rId2" Type="http://schemas.openxmlformats.org/officeDocument/2006/relationships/hyperlink" Target="http://php.net/manual/en/install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mp.info/en/downloads/" TargetMode="External"/><Relationship Id="rId4" Type="http://schemas.openxmlformats.org/officeDocument/2006/relationships/hyperlink" Target="https://geekytheory.com/linux-como-instalar-lam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BACK-01.jpg">
            <a:extLst>
              <a:ext uri="{FF2B5EF4-FFF2-40B4-BE49-F238E27FC236}">
                <a16:creationId xmlns:a16="http://schemas.microsoft.com/office/drawing/2014/main" id="{7D7015E2-6094-424B-A729-931C1F964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CA04B9-7A2D-E34D-B562-C3F4A9C14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488" y="1995105"/>
            <a:ext cx="7772400" cy="1470025"/>
          </a:xfrm>
        </p:spPr>
        <p:txBody>
          <a:bodyPr/>
          <a:lstStyle/>
          <a:p>
            <a:r>
              <a:rPr lang="es-MX" sz="7200" b="1">
                <a:solidFill>
                  <a:schemeClr val="bg1"/>
                </a:solidFill>
              </a:rPr>
              <a:t>PHP/MySQL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F942734-1FCB-4C47-A204-2472D762F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46314"/>
          </a:xfrm>
        </p:spPr>
        <p:txBody>
          <a:bodyPr/>
          <a:lstStyle/>
          <a:p>
            <a:r>
              <a:rPr lang="es-MX">
                <a:solidFill>
                  <a:schemeClr val="bg1"/>
                </a:solidFill>
              </a:rPr>
              <a:t>Semana 1</a:t>
            </a:r>
          </a:p>
        </p:txBody>
      </p:sp>
    </p:spTree>
    <p:extLst>
      <p:ext uri="{BB962C8B-B14F-4D97-AF65-F5344CB8AC3E}">
        <p14:creationId xmlns:p14="http://schemas.microsoft.com/office/powerpoint/2010/main" val="120450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3134E-70BF-4EF9-BFDD-43D49387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02" y="427209"/>
            <a:ext cx="6090880" cy="407872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 fontScale="90000"/>
          </a:bodyPr>
          <a:lstStyle/>
          <a:p>
            <a:pPr algn="ctr"/>
            <a:r>
              <a:rPr lang="es-ES" sz="2475" b="1">
                <a:solidFill>
                  <a:srgbClr val="262626"/>
                </a:solidFill>
              </a:rPr>
              <a:t>Etiquetas</a:t>
            </a:r>
            <a:br>
              <a:rPr lang="es-MX" sz="2475" b="1">
                <a:solidFill>
                  <a:srgbClr val="262626"/>
                </a:solidFill>
              </a:rPr>
            </a:br>
            <a:endParaRPr lang="es-MX" sz="2475">
              <a:solidFill>
                <a:srgbClr val="262626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A63E3-7175-47A4-81E6-5A365183A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23" y="4128488"/>
            <a:ext cx="7378355" cy="1013567"/>
          </a:xfrm>
        </p:spPr>
        <p:txBody>
          <a:bodyPr>
            <a:normAutofit/>
          </a:bodyPr>
          <a:lstStyle/>
          <a:p>
            <a:r>
              <a:rPr lang="es-ES" sz="1125"/>
              <a:t>El estilo más universal y eficaz para manejar la etiqueta de apertura y cierre PHP que son </a:t>
            </a:r>
            <a:r>
              <a:rPr lang="es-ES" sz="1125" i="1"/>
              <a:t>&lt;?</a:t>
            </a:r>
            <a:r>
              <a:rPr lang="es-ES" sz="1125" i="1" err="1"/>
              <a:t>php</a:t>
            </a:r>
            <a:r>
              <a:rPr lang="es-ES" sz="1125"/>
              <a:t> y </a:t>
            </a:r>
            <a:r>
              <a:rPr lang="es-ES" sz="1125" i="1"/>
              <a:t>?&gt;</a:t>
            </a:r>
            <a:r>
              <a:rPr lang="es-ES" sz="1125"/>
              <a:t>, y que indican a PHP dónde empezar y finalizar la interpretación del código. Este mecanismo permite embeber a PHP en todo tipo de documentos, ya que todo lo que esté fuera de las etiquetas de apertura y cierre de PHP será ignorado por el analizador.</a:t>
            </a:r>
          </a:p>
          <a:p>
            <a:r>
              <a:rPr lang="es-ES" sz="1125"/>
              <a:t>Para identificar dentro de </a:t>
            </a:r>
            <a:r>
              <a:rPr lang="es-ES" sz="1125" err="1"/>
              <a:t>.Net</a:t>
            </a:r>
            <a:r>
              <a:rPr lang="es-ES" sz="1125"/>
              <a:t> un comando de PHP cambian las etiquetas de la siguiente forma &lt;% y %&gt;</a:t>
            </a:r>
            <a:endParaRPr lang="es-MX" sz="1125"/>
          </a:p>
          <a:p>
            <a:endParaRPr lang="es-MX" sz="1125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9EF986-63B6-4EA9-8528-2FDFA96E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689" y="2475210"/>
            <a:ext cx="2925974" cy="7998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F1B32A8-04E4-423E-A318-351B75D4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48" y="2493673"/>
            <a:ext cx="3646394" cy="7813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F493617-98FE-436A-B692-266AAE7B760E}"/>
              </a:ext>
            </a:extLst>
          </p:cNvPr>
          <p:cNvSpPr txBox="1"/>
          <p:nvPr/>
        </p:nvSpPr>
        <p:spPr>
          <a:xfrm>
            <a:off x="866287" y="192421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Etiquetas de PHP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438EF0-D178-41E4-80E2-28EF2DE8FD27}"/>
              </a:ext>
            </a:extLst>
          </p:cNvPr>
          <p:cNvSpPr txBox="1"/>
          <p:nvPr/>
        </p:nvSpPr>
        <p:spPr>
          <a:xfrm>
            <a:off x="5085689" y="1945730"/>
            <a:ext cx="331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Etiquetas de PHP en ASP </a:t>
            </a:r>
            <a:r>
              <a:rPr lang="es-MX" err="1"/>
              <a:t>.Net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57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BC45-6B92-4632-B5DD-494AE7C6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57" y="177420"/>
            <a:ext cx="8229600" cy="1143000"/>
          </a:xfrm>
        </p:spPr>
        <p:txBody>
          <a:bodyPr/>
          <a:lstStyle/>
          <a:p>
            <a:r>
              <a:rPr lang="es-ES" b="1"/>
              <a:t>Comentarios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5290ED-7B5E-4665-848A-0848E428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/>
              <a:t>En PHP 7 como en todos los lenguajes de programación y de marcado (</a:t>
            </a:r>
            <a:r>
              <a:rPr lang="es-ES" i="1"/>
              <a:t>HTML, XML, CSS, etc.</a:t>
            </a:r>
            <a:r>
              <a:rPr lang="es-ES"/>
              <a:t>) existen los comentarios. Pero ¿qué son los comentarios?, bueno los comentarios son fragmentos de texto dentro de código de programación que, a través de algunos caracteres al inicio, el binario de PHP los ignorará, en PHP hay tres tipos:</a:t>
            </a:r>
            <a:endParaRPr lang="es-MX"/>
          </a:p>
          <a:p>
            <a:pPr marL="0" indent="0">
              <a:buNone/>
            </a:pPr>
            <a:r>
              <a:rPr lang="es-ES"/>
              <a:t> </a:t>
            </a:r>
            <a:endParaRPr lang="es-MX"/>
          </a:p>
          <a:p>
            <a:pPr marL="0" indent="0">
              <a:buNone/>
            </a:pPr>
            <a:r>
              <a:rPr lang="es-ES"/>
              <a:t>1.- De doble barra // o Con signo de gato # son de una sola línea de comentarios se utilizan generalmente para las explicaciones breves o notas correspondientes al código local. Aquí están los ejemplos de los comentarios de una sola línea. ​ </a:t>
            </a:r>
            <a:endParaRPr lang="es-MX"/>
          </a:p>
          <a:p>
            <a:r>
              <a:rPr lang="es-ES"/>
              <a:t>a) De doble barra //</a:t>
            </a:r>
            <a:endParaRPr lang="es-MX"/>
          </a:p>
          <a:p>
            <a:r>
              <a:rPr lang="es-ES"/>
              <a:t>b) Con signo de gato #</a:t>
            </a:r>
            <a:endParaRPr lang="es-MX"/>
          </a:p>
          <a:p>
            <a:pPr marL="0" indent="0">
              <a:buNone/>
            </a:pPr>
            <a:r>
              <a:rPr lang="es-ES"/>
              <a:t>2.- Con barra y asterisco para apertura y asterisco y barra para cierre /* */ Multilíneas comentarios - Se utilizan generalmente para proporcionar algoritmos pseudocódigo y explicaciones más detalladas cuando sea necesario. El estilo de línea múltiple de comentar es el mismo que en C. Éstos son el ejemplo de líneas múltiples comentarios.</a:t>
            </a:r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90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2101490-5AB6-4A5F-90FA-CE0DC6F5E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311" y="1417355"/>
            <a:ext cx="7457378" cy="322531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EF7A525-6891-4201-8C97-655BF94F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233" y="630429"/>
            <a:ext cx="7202456" cy="786926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2400" cap="all" err="1">
                <a:ea typeface="+mj-ea"/>
                <a:cs typeface="+mj-cs"/>
              </a:rPr>
              <a:t>Ejemplos</a:t>
            </a:r>
            <a:r>
              <a:rPr lang="en-US" sz="2400" cap="all">
                <a:ea typeface="+mj-ea"/>
                <a:cs typeface="+mj-cs"/>
              </a:rPr>
              <a:t> de </a:t>
            </a:r>
            <a:r>
              <a:rPr lang="en-US" sz="2400" cap="all" err="1">
                <a:ea typeface="+mj-ea"/>
                <a:cs typeface="+mj-cs"/>
              </a:rPr>
              <a:t>Comentarios</a:t>
            </a:r>
            <a:endParaRPr lang="en-US" sz="2400" cap="all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618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8B922-7C5C-4DE2-BDE0-0D115F4D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916"/>
            <a:ext cx="8229600" cy="1143000"/>
          </a:xfrm>
          <a:ln>
            <a:noFill/>
          </a:ln>
        </p:spPr>
        <p:txBody>
          <a:bodyPr/>
          <a:lstStyle/>
          <a:p>
            <a:r>
              <a:rPr lang="es-ES" b="1"/>
              <a:t>Las variables de PHP 7</a:t>
            </a:r>
            <a:br>
              <a:rPr lang="es-MX" b="1"/>
            </a:b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0AF31C-66C0-4F14-86BE-8772DB03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/>
              <a:t>Una variable es un contenedor de información, en el que podemos almacenar números enteros, números decimales, cadenas de texto, etc. El contenido de las variables se puede leer y se puede cambiar durante la ejecución de una página que tenga. </a:t>
            </a:r>
          </a:p>
          <a:p>
            <a:pPr marL="0" indent="0">
              <a:buNone/>
            </a:pPr>
            <a:r>
              <a:rPr lang="es-ES"/>
              <a:t>Las variables en PHP 7 son representadas con un signo de dólar ($) seguido por el nombre de la variable no es necesario definir una variable antes de usarla. </a:t>
            </a:r>
            <a:endParaRPr lang="es-MX"/>
          </a:p>
          <a:p>
            <a:endParaRPr lang="es-MX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DCFE0D-D2E9-40E2-8D9B-71D33C06D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145" y="3974453"/>
            <a:ext cx="462827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s-ES" altLang="es-MX" sz="900">
                <a:solidFill>
                  <a:srgbClr val="595959"/>
                </a:solidFill>
                <a:latin typeface="Cambria" panose="02040503050406030204" pitchFamily="18" charset="0"/>
                <a:ea typeface="Arial" panose="020B0604020202020204" pitchFamily="34" charset="0"/>
              </a:rPr>
              <a:t>El nombre de la </a:t>
            </a:r>
            <a:r>
              <a:rPr lang="es-ES" altLang="es-MX" sz="900" b="1">
                <a:solidFill>
                  <a:srgbClr val="595959"/>
                </a:solidFill>
                <a:latin typeface="Cambria" panose="02040503050406030204" pitchFamily="18" charset="0"/>
                <a:ea typeface="Arial" panose="020B0604020202020204" pitchFamily="34" charset="0"/>
              </a:rPr>
              <a:t>variable</a:t>
            </a:r>
            <a:r>
              <a:rPr lang="es-ES" altLang="es-MX" sz="900">
                <a:solidFill>
                  <a:srgbClr val="595959"/>
                </a:solidFill>
                <a:latin typeface="Cambria" panose="02040503050406030204" pitchFamily="18" charset="0"/>
                <a:ea typeface="Arial" panose="020B0604020202020204" pitchFamily="34" charset="0"/>
              </a:rPr>
              <a:t> es sensible a minúsculas y mayúsculas, por ejemplo:</a:t>
            </a:r>
            <a:endParaRPr lang="es-MX" altLang="es-MX" sz="825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C2026B-5959-4E9C-9EF3-EB08CE97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016" y="5418051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3E8BC6C-9150-4309-932F-82BBEAFA5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016" y="4234230"/>
            <a:ext cx="3429000" cy="9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8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EFBA9-2662-4C05-8C8B-6AE4FF50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1460640"/>
            <a:ext cx="7202456" cy="786926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2400" cap="all" err="1">
                <a:ea typeface="+mj-ea"/>
                <a:cs typeface="+mj-cs"/>
              </a:rPr>
              <a:t>Ejemplos</a:t>
            </a:r>
            <a:r>
              <a:rPr lang="en-US" sz="2400" cap="all">
                <a:ea typeface="+mj-ea"/>
                <a:cs typeface="+mj-cs"/>
              </a:rPr>
              <a:t> de variables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86CC4FE-B099-45C6-B9EA-E3240215C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685" y="2369049"/>
            <a:ext cx="5595589" cy="25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F1FFA-EF6E-4364-9E48-D884FAF7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1266507"/>
            <a:ext cx="7393787" cy="994172"/>
          </a:xfrm>
        </p:spPr>
        <p:txBody>
          <a:bodyPr>
            <a:normAutofit fontScale="90000"/>
          </a:bodyPr>
          <a:lstStyle/>
          <a:p>
            <a:r>
              <a:rPr lang="es-ES" altLang="es-MX">
                <a:latin typeface="Cambria" panose="02040503050406030204" pitchFamily="18" charset="0"/>
                <a:ea typeface="Arial" panose="020B0604020202020204" pitchFamily="34" charset="0"/>
              </a:rPr>
              <a:t>Que podemos considerar como ejemplos de variables validas o invalidas:</a:t>
            </a:r>
            <a:endParaRPr lang="es-MX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F3D3EB54-8277-4FC6-AE96-E34B4EC730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6547" y="2565313"/>
          <a:ext cx="7393644" cy="2754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8216">
                  <a:extLst>
                    <a:ext uri="{9D8B030D-6E8A-4147-A177-3AD203B41FA5}">
                      <a16:colId xmlns:a16="http://schemas.microsoft.com/office/drawing/2014/main" val="375594314"/>
                    </a:ext>
                  </a:extLst>
                </a:gridCol>
                <a:gridCol w="4035428">
                  <a:extLst>
                    <a:ext uri="{9D8B030D-6E8A-4147-A177-3AD203B41FA5}">
                      <a16:colId xmlns:a16="http://schemas.microsoft.com/office/drawing/2014/main" val="1975644689"/>
                    </a:ext>
                  </a:extLst>
                </a:gridCol>
              </a:tblGrid>
              <a:tr h="4590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Nombre de variable inválido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1879" marR="81879" marT="81879" marB="8187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Nombre de variable válido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1879" marR="81879" marT="81879" marB="81879"/>
                </a:tc>
                <a:extLst>
                  <a:ext uri="{0D108BD9-81ED-4DB2-BD59-A6C34878D82A}">
                    <a16:rowId xmlns:a16="http://schemas.microsoft.com/office/drawing/2014/main" val="3805351173"/>
                  </a:ext>
                </a:extLst>
              </a:tr>
              <a:tr h="4590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 $1nombre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1879" marR="81879" marT="81879" marB="8187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$nombre1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1879" marR="81879" marT="81879" marB="81879"/>
                </a:tc>
                <a:extLst>
                  <a:ext uri="{0D108BD9-81ED-4DB2-BD59-A6C34878D82A}">
                    <a16:rowId xmlns:a16="http://schemas.microsoft.com/office/drawing/2014/main" val="478105916"/>
                  </a:ext>
                </a:extLst>
              </a:tr>
              <a:tr h="4590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$_1nombre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1879" marR="81879" marT="81879" marB="8187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$nombre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1879" marR="81879" marT="81879" marB="81879"/>
                </a:tc>
                <a:extLst>
                  <a:ext uri="{0D108BD9-81ED-4DB2-BD59-A6C34878D82A}">
                    <a16:rowId xmlns:a16="http://schemas.microsoft.com/office/drawing/2014/main" val="2324169331"/>
                  </a:ext>
                </a:extLst>
              </a:tr>
              <a:tr h="4590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$1_nombre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1879" marR="81879" marT="81879" marB="8187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$variable_de_nombre_muy_largo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1879" marR="81879" marT="81879" marB="81879"/>
                </a:tc>
                <a:extLst>
                  <a:ext uri="{0D108BD9-81ED-4DB2-BD59-A6C34878D82A}">
                    <a16:rowId xmlns:a16="http://schemas.microsoft.com/office/drawing/2014/main" val="176573370"/>
                  </a:ext>
                </a:extLst>
              </a:tr>
              <a:tr h="4590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$ A B C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1879" marR="81879" marT="81879" marB="8187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$ABC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1879" marR="81879" marT="81879" marB="81879"/>
                </a:tc>
                <a:extLst>
                  <a:ext uri="{0D108BD9-81ED-4DB2-BD59-A6C34878D82A}">
                    <a16:rowId xmlns:a16="http://schemas.microsoft.com/office/drawing/2014/main" val="1026513190"/>
                  </a:ext>
                </a:extLst>
              </a:tr>
              <a:tr h="4590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$1234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1879" marR="81879" marT="81879" marB="8187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$</a:t>
                      </a:r>
                      <a:r>
                        <a:rPr lang="es-ES" sz="1600" err="1">
                          <a:effectLst/>
                        </a:rPr>
                        <a:t>A_y_B_x_C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1879" marR="81879" marT="81879" marB="81879"/>
                </a:tc>
                <a:extLst>
                  <a:ext uri="{0D108BD9-81ED-4DB2-BD59-A6C34878D82A}">
                    <a16:rowId xmlns:a16="http://schemas.microsoft.com/office/drawing/2014/main" val="32335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97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F2C9F-8B6A-4FB6-8B60-338CEABD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2" y="1616253"/>
            <a:ext cx="5057789" cy="3596556"/>
          </a:xfrm>
        </p:spPr>
        <p:txBody>
          <a:bodyPr>
            <a:normAutofit/>
          </a:bodyPr>
          <a:lstStyle/>
          <a:p>
            <a:r>
              <a:rPr lang="es-ES" b="1"/>
              <a:t>Variables reservadas</a:t>
            </a:r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8C92181-0F80-41C5-B15D-B86C3B37B3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5131" y="2317548"/>
          <a:ext cx="7985798" cy="3115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6961">
                  <a:extLst>
                    <a:ext uri="{9D8B030D-6E8A-4147-A177-3AD203B41FA5}">
                      <a16:colId xmlns:a16="http://schemas.microsoft.com/office/drawing/2014/main" val="3976426523"/>
                    </a:ext>
                  </a:extLst>
                </a:gridCol>
                <a:gridCol w="5958837">
                  <a:extLst>
                    <a:ext uri="{9D8B030D-6E8A-4147-A177-3AD203B41FA5}">
                      <a16:colId xmlns:a16="http://schemas.microsoft.com/office/drawing/2014/main" val="3852017223"/>
                    </a:ext>
                  </a:extLst>
                </a:gridCol>
              </a:tblGrid>
              <a:tr h="3340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Variable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Valor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extLst>
                  <a:ext uri="{0D108BD9-81ED-4DB2-BD59-A6C34878D82A}">
                    <a16:rowId xmlns:a16="http://schemas.microsoft.com/office/drawing/2014/main" val="3092043431"/>
                  </a:ext>
                </a:extLst>
              </a:tr>
              <a:tr h="3753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$_SERVER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Información del entorno del servidor y de ejecución.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extLst>
                  <a:ext uri="{0D108BD9-81ED-4DB2-BD59-A6C34878D82A}">
                    <a16:rowId xmlns:a16="http://schemas.microsoft.com/office/drawing/2014/main" val="4248694066"/>
                  </a:ext>
                </a:extLst>
              </a:tr>
              <a:tr h="3340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$_GET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Variables en el encabezado HTTP GET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extLst>
                  <a:ext uri="{0D108BD9-81ED-4DB2-BD59-A6C34878D82A}">
                    <a16:rowId xmlns:a16="http://schemas.microsoft.com/office/drawing/2014/main" val="1210952677"/>
                  </a:ext>
                </a:extLst>
              </a:tr>
              <a:tr h="3753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$_POST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Variables recibidas en el encabezado HTTP GET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extLst>
                  <a:ext uri="{0D108BD9-81ED-4DB2-BD59-A6C34878D82A}">
                    <a16:rowId xmlns:a16="http://schemas.microsoft.com/office/drawing/2014/main" val="2555609521"/>
                  </a:ext>
                </a:extLst>
              </a:tr>
              <a:tr h="3753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$_COOKIE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Variable con la cual podemos crear, acceder, editar o destruir Cookies.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extLst>
                  <a:ext uri="{0D108BD9-81ED-4DB2-BD59-A6C34878D82A}">
                    <a16:rowId xmlns:a16="http://schemas.microsoft.com/office/drawing/2014/main" val="1836060059"/>
                  </a:ext>
                </a:extLst>
              </a:tr>
              <a:tr h="3753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$_FILES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Variables que llegan al servidor con archivos mediante carga.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extLst>
                  <a:ext uri="{0D108BD9-81ED-4DB2-BD59-A6C34878D82A}">
                    <a16:rowId xmlns:a16="http://schemas.microsoft.com/office/drawing/2014/main" val="4142496257"/>
                  </a:ext>
                </a:extLst>
              </a:tr>
              <a:tr h="5706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$_REQUEST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Es una variable de array asociativo que por defecto contiene el contenido de $_GET, $_POST y $_COOKIE.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extLst>
                  <a:ext uri="{0D108BD9-81ED-4DB2-BD59-A6C34878D82A}">
                    <a16:rowId xmlns:a16="http://schemas.microsoft.com/office/drawing/2014/main" val="3116651230"/>
                  </a:ext>
                </a:extLst>
              </a:tr>
              <a:tr h="3340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$_SESSION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Variables de sesión.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6346" marR="56346" marT="56346" marB="56346"/>
                </a:tc>
                <a:extLst>
                  <a:ext uri="{0D108BD9-81ED-4DB2-BD59-A6C34878D82A}">
                    <a16:rowId xmlns:a16="http://schemas.microsoft.com/office/drawing/2014/main" val="43059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0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B80C3-F527-4B21-925A-1381B9B9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085" y="1552414"/>
            <a:ext cx="7202456" cy="1059951"/>
          </a:xfrm>
        </p:spPr>
        <p:txBody>
          <a:bodyPr/>
          <a:lstStyle/>
          <a:p>
            <a:r>
              <a:rPr lang="es-MX"/>
              <a:t>Cuando utilizamos el comando de </a:t>
            </a:r>
            <a:r>
              <a:rPr lang="es-MX" i="1">
                <a:solidFill>
                  <a:srgbClr val="00B0F0"/>
                </a:solidFill>
              </a:rPr>
              <a:t>echo</a:t>
            </a:r>
            <a:r>
              <a:rPr lang="es-MX"/>
              <a:t> podemos concatenar cadenas de carácter y se puedan ver en una sola línea.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490378E-FC96-4927-B7CE-DB18898B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085" y="647942"/>
            <a:ext cx="7202456" cy="786926"/>
          </a:xfrm>
        </p:spPr>
        <p:txBody>
          <a:bodyPr/>
          <a:lstStyle/>
          <a:p>
            <a:r>
              <a:rPr lang="es-MX"/>
              <a:t>Concatenación de texto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651E4F-2F2C-45F3-AF36-992E7A17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94" y="2957496"/>
            <a:ext cx="6044012" cy="12078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002C88-A205-4FB2-AC4C-6199F7289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20" y="4510440"/>
            <a:ext cx="6056386" cy="9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6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7E42D-2A83-43E7-B43F-346DFC9C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2457450"/>
            <a:ext cx="2002055" cy="1492441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s-MX" sz="2025"/>
              <a:t>Nuestro primer mensaje</a:t>
            </a:r>
          </a:p>
        </p:txBody>
      </p:sp>
      <p:pic>
        <p:nvPicPr>
          <p:cNvPr id="12" name="image35.png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AA156FD-3EAC-4B59-8ED7-31250376D7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779" y="1239208"/>
            <a:ext cx="2936081" cy="692944"/>
          </a:xfrm>
          <a:prstGeom prst="rect">
            <a:avLst/>
          </a:prstGeom>
        </p:spPr>
      </p:pic>
      <p:pic>
        <p:nvPicPr>
          <p:cNvPr id="4" name="image31.png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641C190-376B-467A-A8A5-9AAC95A1728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97423" y="2717886"/>
            <a:ext cx="5116116" cy="218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0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C14C9-A5A2-44EC-B3DD-C3BEE41B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5" y="1207184"/>
            <a:ext cx="8354891" cy="697835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050" b="1" err="1">
                <a:ea typeface="+mj-ea"/>
                <a:cs typeface="+mj-cs"/>
              </a:rPr>
              <a:t>Operadores</a:t>
            </a:r>
            <a:r>
              <a:rPr lang="en-US" sz="4050" b="1">
                <a:ea typeface="+mj-ea"/>
                <a:cs typeface="+mj-cs"/>
              </a:rPr>
              <a:t> </a:t>
            </a:r>
            <a:r>
              <a:rPr lang="en-US" sz="4050" b="1" err="1">
                <a:ea typeface="+mj-ea"/>
                <a:cs typeface="+mj-cs"/>
              </a:rPr>
              <a:t>artimeticos</a:t>
            </a:r>
            <a:r>
              <a:rPr lang="en-US" sz="4050" b="1">
                <a:ea typeface="+mj-ea"/>
                <a:cs typeface="+mj-cs"/>
              </a:rPr>
              <a:t> </a:t>
            </a:r>
            <a:r>
              <a:rPr lang="en-US" sz="4050" b="1">
                <a:solidFill>
                  <a:srgbClr val="FFFFFF"/>
                </a:solidFill>
                <a:ea typeface="+mj-ea"/>
                <a:cs typeface="+mj-cs"/>
              </a:rPr>
              <a:t>7</a:t>
            </a:r>
            <a:endParaRPr lang="en-US" sz="4050">
              <a:solidFill>
                <a:srgbClr val="FFFFFF"/>
              </a:solidFill>
              <a:ea typeface="+mj-ea"/>
              <a:cs typeface="+mj-cs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A54DCB8-2421-4753-965B-CC4650CB0E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546" y="2359856"/>
          <a:ext cx="8142908" cy="299823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9574">
                  <a:extLst>
                    <a:ext uri="{9D8B030D-6E8A-4147-A177-3AD203B41FA5}">
                      <a16:colId xmlns:a16="http://schemas.microsoft.com/office/drawing/2014/main" val="1317797575"/>
                    </a:ext>
                  </a:extLst>
                </a:gridCol>
                <a:gridCol w="1834187">
                  <a:extLst>
                    <a:ext uri="{9D8B030D-6E8A-4147-A177-3AD203B41FA5}">
                      <a16:colId xmlns:a16="http://schemas.microsoft.com/office/drawing/2014/main" val="1644745384"/>
                    </a:ext>
                  </a:extLst>
                </a:gridCol>
                <a:gridCol w="1352092">
                  <a:extLst>
                    <a:ext uri="{9D8B030D-6E8A-4147-A177-3AD203B41FA5}">
                      <a16:colId xmlns:a16="http://schemas.microsoft.com/office/drawing/2014/main" val="1400695250"/>
                    </a:ext>
                  </a:extLst>
                </a:gridCol>
                <a:gridCol w="3417055">
                  <a:extLst>
                    <a:ext uri="{9D8B030D-6E8A-4147-A177-3AD203B41FA5}">
                      <a16:colId xmlns:a16="http://schemas.microsoft.com/office/drawing/2014/main" val="1983803191"/>
                    </a:ext>
                  </a:extLst>
                </a:gridCol>
              </a:tblGrid>
              <a:tr h="3471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70C0"/>
                          </a:solidFill>
                          <a:effectLst/>
                        </a:rPr>
                        <a:t>Operador</a:t>
                      </a:r>
                      <a:endParaRPr lang="es-MX" sz="1200" b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70C0"/>
                          </a:solidFill>
                          <a:effectLst/>
                        </a:rPr>
                        <a:t>Nombre</a:t>
                      </a:r>
                      <a:endParaRPr lang="es-MX" sz="1200" b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70C0"/>
                          </a:solidFill>
                          <a:effectLst/>
                        </a:rPr>
                        <a:t>Ejemplo</a:t>
                      </a:r>
                      <a:endParaRPr lang="es-MX" sz="1200" b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70C0"/>
                          </a:solidFill>
                          <a:effectLst/>
                        </a:rPr>
                        <a:t>Descripción</a:t>
                      </a:r>
                      <a:endParaRPr lang="es-MX" sz="1200" b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extLst>
                  <a:ext uri="{0D108BD9-81ED-4DB2-BD59-A6C34878D82A}">
                    <a16:rowId xmlns:a16="http://schemas.microsoft.com/office/drawing/2014/main" val="291282904"/>
                  </a:ext>
                </a:extLst>
              </a:tr>
              <a:tr h="3471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+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Suma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5 + 6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Suma dos números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extLst>
                  <a:ext uri="{0D108BD9-81ED-4DB2-BD59-A6C34878D82A}">
                    <a16:rowId xmlns:a16="http://schemas.microsoft.com/office/drawing/2014/main" val="1280784760"/>
                  </a:ext>
                </a:extLst>
              </a:tr>
              <a:tr h="3471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–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Resta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7 – 9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Resta dos números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extLst>
                  <a:ext uri="{0D108BD9-81ED-4DB2-BD59-A6C34878D82A}">
                    <a16:rowId xmlns:a16="http://schemas.microsoft.com/office/drawing/2014/main" val="779976464"/>
                  </a:ext>
                </a:extLst>
              </a:tr>
              <a:tr h="3471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*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Multiplicación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6 * 3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Multiplica dos números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extLst>
                  <a:ext uri="{0D108BD9-81ED-4DB2-BD59-A6C34878D82A}">
                    <a16:rowId xmlns:a16="http://schemas.microsoft.com/office/drawing/2014/main" val="304852537"/>
                  </a:ext>
                </a:extLst>
              </a:tr>
              <a:tr h="3471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/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División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4 / 9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Divide dos números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extLst>
                  <a:ext uri="{0D108BD9-81ED-4DB2-BD59-A6C34878D82A}">
                    <a16:rowId xmlns:a16="http://schemas.microsoft.com/office/drawing/2014/main" val="439176064"/>
                  </a:ext>
                </a:extLst>
              </a:tr>
              <a:tr h="5680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%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Módulo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7 % 2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Devuelve el resto de dividir ambos números, en este ejemplo el resultado es 1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extLst>
                  <a:ext uri="{0D108BD9-81ED-4DB2-BD59-A6C34878D82A}">
                    <a16:rowId xmlns:a16="http://schemas.microsoft.com/office/drawing/2014/main" val="2313149129"/>
                  </a:ext>
                </a:extLst>
              </a:tr>
              <a:tr h="3471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++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Suma 1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$a++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Suma 1 al contenido de una variable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extLst>
                  <a:ext uri="{0D108BD9-81ED-4DB2-BD59-A6C34878D82A}">
                    <a16:rowId xmlns:a16="http://schemas.microsoft.com/office/drawing/2014/main" val="3862363886"/>
                  </a:ext>
                </a:extLst>
              </a:tr>
              <a:tr h="3471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—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Resta 1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$a–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</a:rPr>
                        <a:t>Resta 1 al contenido de una variable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340" marR="53340" marT="53340" marB="53340"/>
                </a:tc>
                <a:extLst>
                  <a:ext uri="{0D108BD9-81ED-4DB2-BD59-A6C34878D82A}">
                    <a16:rowId xmlns:a16="http://schemas.microsoft.com/office/drawing/2014/main" val="2073454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3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31134-575C-4727-817E-4A855946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9" y="259953"/>
            <a:ext cx="8229600" cy="609600"/>
          </a:xfrm>
        </p:spPr>
        <p:txBody>
          <a:bodyPr/>
          <a:lstStyle/>
          <a:p>
            <a:r>
              <a:rPr lang="es-MX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93BC9-5083-4931-8026-CAA55CEF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</a:rPr>
              <a:t>El alumno aprenderá el</a:t>
            </a:r>
            <a:r>
              <a:rPr lang="es-E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</a:rPr>
              <a:t>lenguaje de script es permitir a los desarrolladores web escribir con rapidez páginas generadas con PHP, que al utilizar un servidor sea capaz de leer programas diseñados haciendo una herramienta poderosa para hacer páginas dinámicas e interactivas en conjunto con MYSQL haciendo al alumno una alternativa eficiente que se utiliza ampliamente a sus competidores, como ASP de Microsoft. ​</a:t>
            </a:r>
            <a:endParaRPr lang="es-MX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MX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</a:rPr>
              <a:t>Donde antes de continuar el alumno debe tener un conocimiento básico de los siguientes lenguajes: HTML​, CSS y JavaScript​</a:t>
            </a:r>
            <a:endParaRPr lang="es-MX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412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F447D-C3C6-4D95-B18B-23A29EE0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6" y="1963477"/>
            <a:ext cx="2117939" cy="1401570"/>
          </a:xfrm>
        </p:spPr>
        <p:txBody>
          <a:bodyPr vert="horz" lIns="68580" tIns="34290" rIns="68580" bIns="0" rtlCol="0" anchor="b">
            <a:normAutofit/>
          </a:bodyPr>
          <a:lstStyle/>
          <a:p>
            <a:r>
              <a:rPr lang="en-US" sz="2475" cap="all">
                <a:ea typeface="+mj-ea"/>
                <a:cs typeface="+mj-cs"/>
              </a:rPr>
              <a:t>Ejemplo Operadores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FB69BB7-03E4-4D10-B65A-4E8E7562D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6712" b="-2"/>
          <a:stretch/>
        </p:blipFill>
        <p:spPr>
          <a:xfrm>
            <a:off x="3463781" y="1694509"/>
            <a:ext cx="4712189" cy="289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9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B676B-870C-48FD-9060-BC1A477D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70" y="1234855"/>
            <a:ext cx="7393787" cy="994172"/>
          </a:xfrm>
        </p:spPr>
        <p:txBody>
          <a:bodyPr>
            <a:normAutofit/>
          </a:bodyPr>
          <a:lstStyle/>
          <a:p>
            <a:r>
              <a:rPr lang="es-ES" b="1"/>
              <a:t>Operadores de comparación</a:t>
            </a:r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A2B71FE-0C64-44D6-8235-6AEE95DE1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79" y="2365104"/>
          <a:ext cx="7085567" cy="285956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01483">
                  <a:extLst>
                    <a:ext uri="{9D8B030D-6E8A-4147-A177-3AD203B41FA5}">
                      <a16:colId xmlns:a16="http://schemas.microsoft.com/office/drawing/2014/main" val="197252363"/>
                    </a:ext>
                  </a:extLst>
                </a:gridCol>
                <a:gridCol w="1388630">
                  <a:extLst>
                    <a:ext uri="{9D8B030D-6E8A-4147-A177-3AD203B41FA5}">
                      <a16:colId xmlns:a16="http://schemas.microsoft.com/office/drawing/2014/main" val="401262192"/>
                    </a:ext>
                  </a:extLst>
                </a:gridCol>
                <a:gridCol w="1094429">
                  <a:extLst>
                    <a:ext uri="{9D8B030D-6E8A-4147-A177-3AD203B41FA5}">
                      <a16:colId xmlns:a16="http://schemas.microsoft.com/office/drawing/2014/main" val="1478143485"/>
                    </a:ext>
                  </a:extLst>
                </a:gridCol>
                <a:gridCol w="3601025">
                  <a:extLst>
                    <a:ext uri="{9D8B030D-6E8A-4147-A177-3AD203B41FA5}">
                      <a16:colId xmlns:a16="http://schemas.microsoft.com/office/drawing/2014/main" val="4240519605"/>
                    </a:ext>
                  </a:extLst>
                </a:gridCol>
              </a:tblGrid>
              <a:tr h="4085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70C0"/>
                          </a:solidFill>
                          <a:effectLst/>
                        </a:rPr>
                        <a:t>Operador</a:t>
                      </a:r>
                      <a:endParaRPr lang="es-MX" sz="1200" b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70C0"/>
                          </a:solidFill>
                          <a:effectLst/>
                        </a:rPr>
                        <a:t>Nombre</a:t>
                      </a:r>
                      <a:endParaRPr lang="es-MX" sz="1200" b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70C0"/>
                          </a:solidFill>
                          <a:effectLst/>
                        </a:rPr>
                        <a:t>Ejemplo</a:t>
                      </a:r>
                      <a:endParaRPr lang="es-MX" sz="1200" b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70C0"/>
                          </a:solidFill>
                          <a:effectLst/>
                        </a:rPr>
                        <a:t>Devuelve cierto cuando</a:t>
                      </a:r>
                      <a:endParaRPr lang="es-MX" sz="1200" b="1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extLst>
                  <a:ext uri="{0D108BD9-81ED-4DB2-BD59-A6C34878D82A}">
                    <a16:rowId xmlns:a16="http://schemas.microsoft.com/office/drawing/2014/main" val="1270626152"/>
                  </a:ext>
                </a:extLst>
              </a:tr>
              <a:tr h="4085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==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Igual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$a == $b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$a es igual $b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extLst>
                  <a:ext uri="{0D108BD9-81ED-4DB2-BD59-A6C34878D82A}">
                    <a16:rowId xmlns:a16="http://schemas.microsoft.com/office/drawing/2014/main" val="343915312"/>
                  </a:ext>
                </a:extLst>
              </a:tr>
              <a:tr h="4085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!=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Distinto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$a != $b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$a es distinto $b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extLst>
                  <a:ext uri="{0D108BD9-81ED-4DB2-BD59-A6C34878D82A}">
                    <a16:rowId xmlns:a16="http://schemas.microsoft.com/office/drawing/2014/main" val="570841613"/>
                  </a:ext>
                </a:extLst>
              </a:tr>
              <a:tr h="4085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&lt;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Menor que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$a &lt; $b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$a es menor que $b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extLst>
                  <a:ext uri="{0D108BD9-81ED-4DB2-BD59-A6C34878D82A}">
                    <a16:rowId xmlns:a16="http://schemas.microsoft.com/office/drawing/2014/main" val="2658941054"/>
                  </a:ext>
                </a:extLst>
              </a:tr>
              <a:tr h="4085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&gt; 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Mayor que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$a &gt; $b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$a es mayor que $b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extLst>
                  <a:ext uri="{0D108BD9-81ED-4DB2-BD59-A6C34878D82A}">
                    <a16:rowId xmlns:a16="http://schemas.microsoft.com/office/drawing/2014/main" val="2377619660"/>
                  </a:ext>
                </a:extLst>
              </a:tr>
              <a:tr h="4085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&lt;=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Menor o igual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$a &lt;= $b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$a es menor o igual que $b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extLst>
                  <a:ext uri="{0D108BD9-81ED-4DB2-BD59-A6C34878D82A}">
                    <a16:rowId xmlns:a16="http://schemas.microsoft.com/office/drawing/2014/main" val="4258894940"/>
                  </a:ext>
                </a:extLst>
              </a:tr>
              <a:tr h="4085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&gt;=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Mayor o igual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$a &gt;= $b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500">
                          <a:effectLst/>
                        </a:rPr>
                        <a:t>$a es mayor o igual que $b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2763" marR="62763" marT="62763" marB="62763"/>
                </a:tc>
                <a:extLst>
                  <a:ext uri="{0D108BD9-81ED-4DB2-BD59-A6C34878D82A}">
                    <a16:rowId xmlns:a16="http://schemas.microsoft.com/office/drawing/2014/main" val="93479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94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7EAD3-FAA2-46D5-9EF9-1B52570F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481"/>
            <a:ext cx="8229600" cy="1143000"/>
          </a:xfrm>
        </p:spPr>
        <p:txBody>
          <a:bodyPr/>
          <a:lstStyle/>
          <a:p>
            <a:r>
              <a:rPr lang="es-MX"/>
              <a:t>Ejemplo de </a:t>
            </a:r>
            <a:r>
              <a:rPr lang="es-ES" b="1"/>
              <a:t>Operadores de comparación</a:t>
            </a:r>
            <a:endParaRPr lang="es-MX"/>
          </a:p>
        </p:txBody>
      </p:sp>
      <p:pic>
        <p:nvPicPr>
          <p:cNvPr id="4" name="image20.png">
            <a:extLst>
              <a:ext uri="{FF2B5EF4-FFF2-40B4-BE49-F238E27FC236}">
                <a16:creationId xmlns:a16="http://schemas.microsoft.com/office/drawing/2014/main" id="{21DC1CDD-EDCD-46A5-9931-8D90A5B2A4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289" y="1460471"/>
            <a:ext cx="5669111" cy="42001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9086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58F15-36E1-4442-B145-CA1A56A3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1266507"/>
            <a:ext cx="7393787" cy="994172"/>
          </a:xfrm>
        </p:spPr>
        <p:txBody>
          <a:bodyPr>
            <a:normAutofit/>
          </a:bodyPr>
          <a:lstStyle/>
          <a:p>
            <a:r>
              <a:rPr lang="es-ES" b="1"/>
              <a:t>Operadores lógicos en PHP 7</a:t>
            </a:r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8E7AA64-6EEB-40D8-9D53-93EACADD6C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6547" y="2533633"/>
          <a:ext cx="7393644" cy="2817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9102">
                  <a:extLst>
                    <a:ext uri="{9D8B030D-6E8A-4147-A177-3AD203B41FA5}">
                      <a16:colId xmlns:a16="http://schemas.microsoft.com/office/drawing/2014/main" val="1148661658"/>
                    </a:ext>
                  </a:extLst>
                </a:gridCol>
                <a:gridCol w="972402">
                  <a:extLst>
                    <a:ext uri="{9D8B030D-6E8A-4147-A177-3AD203B41FA5}">
                      <a16:colId xmlns:a16="http://schemas.microsoft.com/office/drawing/2014/main" val="3391525329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888449264"/>
                    </a:ext>
                  </a:extLst>
                </a:gridCol>
                <a:gridCol w="3777458">
                  <a:extLst>
                    <a:ext uri="{9D8B030D-6E8A-4147-A177-3AD203B41FA5}">
                      <a16:colId xmlns:a16="http://schemas.microsoft.com/office/drawing/2014/main" val="3753114012"/>
                    </a:ext>
                  </a:extLst>
                </a:gridCol>
              </a:tblGrid>
              <a:tr h="329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Operador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Nombre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Ejemplo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Devuelve cierto cuando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extLst>
                  <a:ext uri="{0D108BD9-81ED-4DB2-BD59-A6C34878D82A}">
                    <a16:rowId xmlns:a16="http://schemas.microsoft.com/office/drawing/2014/main" val="1905638994"/>
                  </a:ext>
                </a:extLst>
              </a:tr>
              <a:tr h="5395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&amp;&amp;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Y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(7&gt;2) &amp;&amp; (2&lt;4)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Devuelve verdadero cuando ambas condiciones son verdaderas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extLst>
                  <a:ext uri="{0D108BD9-81ED-4DB2-BD59-A6C34878D82A}">
                    <a16:rowId xmlns:a16="http://schemas.microsoft.com/office/drawing/2014/main" val="361532876"/>
                  </a:ext>
                </a:extLst>
              </a:tr>
              <a:tr h="5395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and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Y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(7&gt;2) and (2&lt;4)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Devuelve verdadero cuando ambas condiciones son verdaderas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extLst>
                  <a:ext uri="{0D108BD9-81ED-4DB2-BD59-A6C34878D82A}">
                    <a16:rowId xmlns:a16="http://schemas.microsoft.com/office/drawing/2014/main" val="2363657949"/>
                  </a:ext>
                </a:extLst>
              </a:tr>
              <a:tr h="5395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||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O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(7&gt;2) || (2&lt;4)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Devuelve verdadero cuando al menos una de las dos es verdadera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extLst>
                  <a:ext uri="{0D108BD9-81ED-4DB2-BD59-A6C34878D82A}">
                    <a16:rowId xmlns:a16="http://schemas.microsoft.com/office/drawing/2014/main" val="3805694688"/>
                  </a:ext>
                </a:extLst>
              </a:tr>
              <a:tr h="5395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or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O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(7&gt;2) or (2&lt;4)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Devuelve verdadero cuando al menos una de las dos es verdadera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extLst>
                  <a:ext uri="{0D108BD9-81ED-4DB2-BD59-A6C34878D82A}">
                    <a16:rowId xmlns:a16="http://schemas.microsoft.com/office/drawing/2014/main" val="1537072308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!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No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! (7&gt;2)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Niega el valor de la expresión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671" marR="50671" marT="50671" marB="50671"/>
                </a:tc>
                <a:extLst>
                  <a:ext uri="{0D108BD9-81ED-4DB2-BD59-A6C34878D82A}">
                    <a16:rowId xmlns:a16="http://schemas.microsoft.com/office/drawing/2014/main" val="2761673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303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DEEB6-7AB1-408E-8D69-142372F9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43051"/>
            <a:ext cx="3020278" cy="2165684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600" err="1">
                <a:ea typeface="+mj-ea"/>
                <a:cs typeface="+mj-cs"/>
              </a:rPr>
              <a:t>Ejemplo</a:t>
            </a:r>
            <a:r>
              <a:rPr lang="en-US" sz="3600">
                <a:ea typeface="+mj-ea"/>
                <a:cs typeface="+mj-cs"/>
              </a:rPr>
              <a:t> </a:t>
            </a:r>
            <a:r>
              <a:rPr lang="en-US" sz="3600" err="1">
                <a:ea typeface="+mj-ea"/>
                <a:cs typeface="+mj-cs"/>
              </a:rPr>
              <a:t>Operadores</a:t>
            </a:r>
            <a:r>
              <a:rPr lang="en-US" sz="3600">
                <a:ea typeface="+mj-ea"/>
                <a:cs typeface="+mj-cs"/>
              </a:rPr>
              <a:t> </a:t>
            </a:r>
            <a:r>
              <a:rPr lang="en-US" sz="3600" err="1">
                <a:ea typeface="+mj-ea"/>
                <a:cs typeface="+mj-cs"/>
              </a:rPr>
              <a:t>Logicos</a:t>
            </a:r>
            <a:endParaRPr lang="en-US" sz="3600">
              <a:ea typeface="+mj-ea"/>
              <a:cs typeface="+mj-cs"/>
            </a:endParaRPr>
          </a:p>
        </p:txBody>
      </p:sp>
      <p:pic>
        <p:nvPicPr>
          <p:cNvPr id="4" name="image56.png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E36A720-016D-4019-ADCB-EDCCB60402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367" y="1465915"/>
            <a:ext cx="4915159" cy="39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08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4CD1B-28E8-4CF8-BB50-3F80A042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672"/>
            <a:ext cx="8229600" cy="1143000"/>
          </a:xfrm>
        </p:spPr>
        <p:txBody>
          <a:bodyPr/>
          <a:lstStyle/>
          <a:p>
            <a:r>
              <a:rPr lang="es-ES"/>
              <a:t>Condicional </a:t>
            </a:r>
            <a:r>
              <a:rPr lang="es-ES" err="1"/>
              <a:t>if</a:t>
            </a:r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E1552FA-B616-4371-8845-8C53A3D88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823269"/>
            <a:ext cx="6997147" cy="43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96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E3423-1DD4-4A69-B0FF-2FCF0524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58" y="1767680"/>
            <a:ext cx="3727977" cy="1143000"/>
          </a:xfrm>
        </p:spPr>
        <p:txBody>
          <a:bodyPr/>
          <a:lstStyle/>
          <a:p>
            <a:r>
              <a:rPr lang="es-ES" err="1"/>
              <a:t>Switch</a:t>
            </a:r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FC6A6B-01E1-4CBB-B392-BE609CE5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169" y="279708"/>
            <a:ext cx="4321245" cy="50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8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CFB83-43BE-4729-AD9D-D23117F5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51" y="177420"/>
            <a:ext cx="8229600" cy="1143000"/>
          </a:xfrm>
        </p:spPr>
        <p:txBody>
          <a:bodyPr/>
          <a:lstStyle/>
          <a:p>
            <a:r>
              <a:rPr lang="es-ES"/>
              <a:t>Bucle </a:t>
            </a:r>
            <a:r>
              <a:rPr lang="es-ES" err="1"/>
              <a:t>For</a:t>
            </a:r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6DBBC01-91A9-4133-8350-8249CEA82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015" y="869950"/>
            <a:ext cx="644389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9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5F6D4-3C30-442A-84B6-F67CC958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11"/>
            <a:ext cx="9144000" cy="1143000"/>
          </a:xfrm>
        </p:spPr>
        <p:txBody>
          <a:bodyPr/>
          <a:lstStyle/>
          <a:p>
            <a:pPr algn="l"/>
            <a:r>
              <a:rPr lang="es-ES"/>
              <a:t>Bucle </a:t>
            </a:r>
            <a:r>
              <a:rPr lang="es-ES" err="1"/>
              <a:t>While</a:t>
            </a:r>
            <a:r>
              <a:rPr lang="es-ES"/>
              <a:t>                                  Do </a:t>
            </a:r>
            <a:r>
              <a:rPr lang="es-ES" err="1"/>
              <a:t>While</a:t>
            </a:r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CC24D7-AC43-43C0-BB2E-98352A6A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3" y="1184586"/>
            <a:ext cx="3638679" cy="30564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B9D56A-B869-4D81-BA7E-F3CB044A6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184586"/>
            <a:ext cx="36957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57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51541-ADEA-42A9-A0CD-8B1AFB8E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51" y="298053"/>
            <a:ext cx="8229600" cy="1143000"/>
          </a:xfrm>
        </p:spPr>
        <p:txBody>
          <a:bodyPr/>
          <a:lstStyle/>
          <a:p>
            <a:r>
              <a:rPr lang="es-ES"/>
              <a:t>Bucle </a:t>
            </a:r>
            <a:r>
              <a:rPr lang="es-ES" err="1"/>
              <a:t>Foreach</a:t>
            </a:r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33E666-874E-4722-AF83-28014762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869553"/>
            <a:ext cx="6477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1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3B3CD-9D75-460B-9D2F-6730BDB3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1" y="445973"/>
            <a:ext cx="8229600" cy="1143000"/>
          </a:xfrm>
        </p:spPr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63BF8-409D-403B-93E5-EF8513266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81" y="1017473"/>
            <a:ext cx="7886700" cy="3973627"/>
          </a:xfrm>
        </p:spPr>
        <p:txBody>
          <a:bodyPr>
            <a:noAutofit/>
          </a:bodyPr>
          <a:lstStyle/>
          <a:p>
            <a:r>
              <a:rPr lang="es-ES" b="1"/>
              <a:t>¿Qué es PHP?</a:t>
            </a:r>
            <a:endParaRPr lang="es-MX" b="1"/>
          </a:p>
          <a:p>
            <a:r>
              <a:rPr lang="es-ES"/>
              <a:t>PHP es un lenguaje de programación creado en 1994 por Rasmus Lerdorf, la primera encarnación de </a:t>
            </a:r>
            <a:r>
              <a:rPr lang="es-ES" b="1"/>
              <a:t>PHP</a:t>
            </a:r>
            <a:r>
              <a:rPr lang="es-ES"/>
              <a:t> era un conjunto simple de ficheros binarios </a:t>
            </a:r>
            <a:r>
              <a:rPr lang="es-MX" b="1" err="1"/>
              <a:t>Common</a:t>
            </a:r>
            <a:r>
              <a:rPr lang="es-MX" b="1"/>
              <a:t> Gateway Interface</a:t>
            </a:r>
            <a:r>
              <a:rPr lang="es-MX"/>
              <a:t> (</a:t>
            </a:r>
            <a:r>
              <a:rPr lang="es-MX" b="1"/>
              <a:t>CGI</a:t>
            </a:r>
            <a:r>
              <a:rPr lang="es-MX"/>
              <a:t>)</a:t>
            </a:r>
            <a:r>
              <a:rPr lang="es-ES"/>
              <a:t> escritos en el lenguaje de programación C, el uso general es que el código se encuentra del lado del servidor diseñado para que el desarrollo web sea más dinámico. </a:t>
            </a:r>
          </a:p>
          <a:p>
            <a:r>
              <a:rPr lang="es-ES"/>
              <a:t>¡El principal objetivo de PHP 7 ha sido mejorar los mecanismos de Programación Orientada a Objetos (POO) para solucionar las carencias de las anteriores versiones y es lo suficientemente fácil para ser primer idioma del lado del servidor de un principiante! ​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5500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60AE8-0912-4A29-82AB-762840A1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51" y="137664"/>
            <a:ext cx="8229600" cy="1143000"/>
          </a:xfrm>
        </p:spPr>
        <p:txBody>
          <a:bodyPr/>
          <a:lstStyle/>
          <a:p>
            <a:r>
              <a:rPr lang="es-ES"/>
              <a:t>Ejemplos de funciones</a:t>
            </a:r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57B0B9-CED0-4F01-B25A-C4E1B93DD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5" y="904564"/>
            <a:ext cx="6877878" cy="22426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D8CAC6-6B13-4512-98FA-972F29C21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792" y="3429000"/>
            <a:ext cx="4150415" cy="22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41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995AD-2803-42F6-81C3-543B0FFC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51" y="177420"/>
            <a:ext cx="8229600" cy="1143000"/>
          </a:xfrm>
        </p:spPr>
        <p:txBody>
          <a:bodyPr/>
          <a:lstStyle/>
          <a:p>
            <a:r>
              <a:rPr lang="es-ES"/>
              <a:t>Función con condicional </a:t>
            </a:r>
            <a:r>
              <a:rPr lang="es-ES" err="1"/>
              <a:t>If</a:t>
            </a:r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0FB74C6-6ED4-4E4C-9C3C-3A69A8276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338" y="918369"/>
            <a:ext cx="69532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4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1012B-31D9-4658-9149-35032B99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51" y="177421"/>
            <a:ext cx="8229600" cy="1143000"/>
          </a:xfrm>
        </p:spPr>
        <p:txBody>
          <a:bodyPr/>
          <a:lstStyle/>
          <a:p>
            <a:r>
              <a:rPr lang="es-ES"/>
              <a:t>Función Global</a:t>
            </a:r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FC8A441-FE82-4695-A9A1-12A632283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63" y="899319"/>
            <a:ext cx="56388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91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B5805-9C8E-4A2B-85AF-84D84E33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51" y="137663"/>
            <a:ext cx="8229600" cy="1143000"/>
          </a:xfrm>
        </p:spPr>
        <p:txBody>
          <a:bodyPr/>
          <a:lstStyle/>
          <a:p>
            <a:r>
              <a:rPr lang="es-ES"/>
              <a:t>Formulario Nombre</a:t>
            </a:r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6A2B553-6110-4E76-B95B-CEB5A6FA8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1232135"/>
            <a:ext cx="5527192" cy="27518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F09B46-F07F-4B71-BD3A-2EB6DFC0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4457493"/>
            <a:ext cx="4905375" cy="13620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B56BB66-415B-49D1-9C30-3A68286CA706}"/>
              </a:ext>
            </a:extLst>
          </p:cNvPr>
          <p:cNvSpPr txBox="1"/>
          <p:nvPr/>
        </p:nvSpPr>
        <p:spPr>
          <a:xfrm>
            <a:off x="792051" y="70916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/>
              <a:t>Formulario.php</a:t>
            </a:r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4DB227-02F7-4186-B316-89D0D1FB2058}"/>
              </a:ext>
            </a:extLst>
          </p:cNvPr>
          <p:cNvSpPr txBox="1"/>
          <p:nvPr/>
        </p:nvSpPr>
        <p:spPr>
          <a:xfrm>
            <a:off x="740701" y="415022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Formulario1.php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32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EAC4-68B9-2868-0B02-6F0A1994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7" y="153703"/>
            <a:ext cx="8229600" cy="1143000"/>
          </a:xfrm>
        </p:spPr>
        <p:txBody>
          <a:bodyPr lIns="91440" tIns="45720" rIns="91440" bIns="45720" anchor="t"/>
          <a:lstStyle/>
          <a:p>
            <a:r>
              <a:rPr lang="es-MX">
                <a:ea typeface="MS PGothic"/>
              </a:rPr>
              <a:t>TAREA</a:t>
            </a:r>
            <a:endParaRPr lang="es-MX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7808D-3099-E703-C603-E0B0253A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51" y="1358807"/>
            <a:ext cx="8229600" cy="4036709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s-MX">
                <a:ea typeface="MS PGothic"/>
              </a:rPr>
              <a:t>Genera un formulario donde solicites información para llenar un formato de curricular vitae considerando información personal, estudios, trabajo </a:t>
            </a:r>
            <a:endParaRPr lang="es-MX"/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>
                <a:ea typeface="MS PGothic"/>
              </a:rPr>
              <a:t>Deben de ser mínimo 15 campos para llenar la información del mismo</a:t>
            </a:r>
            <a:endParaRPr lang="es-MX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20BF347B-7F41-9549-CAD1-207A3BD3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54" y="3425715"/>
            <a:ext cx="2743200" cy="20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0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FBEB66C-3D82-41F1-BA04-03A76C069E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95846" y="2697002"/>
            <a:ext cx="3544189" cy="2835351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0EF06AC-A0F6-4169-9948-9D632EB1B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1820"/>
          <a:stretch/>
        </p:blipFill>
        <p:spPr>
          <a:xfrm>
            <a:off x="664028" y="593649"/>
            <a:ext cx="7815943" cy="19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0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C2826-64E1-4F7B-A51A-8262EA9F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57" y="676868"/>
            <a:ext cx="7202456" cy="786926"/>
          </a:xfrm>
        </p:spPr>
        <p:txBody>
          <a:bodyPr>
            <a:normAutofit fontScale="90000"/>
          </a:bodyPr>
          <a:lstStyle/>
          <a:p>
            <a:r>
              <a:rPr lang="es-ES" sz="2400" b="1"/>
              <a:t>Qué son los archivos PHP 7</a:t>
            </a:r>
            <a:br>
              <a:rPr lang="es-MX" sz="2400" b="1"/>
            </a:br>
            <a:endParaRPr lang="es-MX" sz="2400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8BC24713-909E-4E89-8A0E-54532E764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156451"/>
              </p:ext>
            </p:extLst>
          </p:nvPr>
        </p:nvGraphicFramePr>
        <p:xfrm>
          <a:off x="304800" y="1463794"/>
          <a:ext cx="8643257" cy="432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48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6BBD8-D737-4682-B038-05111554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743"/>
            <a:ext cx="8229600" cy="1143000"/>
          </a:xfrm>
        </p:spPr>
        <p:txBody>
          <a:bodyPr/>
          <a:lstStyle/>
          <a:p>
            <a:r>
              <a:rPr lang="es-ES" b="1"/>
              <a:t>¿Lo que puede hacer con PHP 7?</a:t>
            </a:r>
            <a:br>
              <a:rPr lang="es-MX" b="1"/>
            </a:b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48BE7-0FDD-47AC-BFEC-4F4A8106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s-ES"/>
              <a:t>PHP puede generar páginas con contenidos dinámicos. ​</a:t>
            </a:r>
            <a:endParaRPr lang="es-MX"/>
          </a:p>
          <a:p>
            <a:pPr lvl="0"/>
            <a:r>
              <a:rPr lang="es-ES"/>
              <a:t>PHP puede crear, abrir, leer, escribir, borrar y cerrar archivos en el servidor​.</a:t>
            </a:r>
            <a:endParaRPr lang="es-MX"/>
          </a:p>
          <a:p>
            <a:pPr lvl="0"/>
            <a:r>
              <a:rPr lang="es-ES"/>
              <a:t>PHP puede recopilar datos de formularios​.</a:t>
            </a:r>
            <a:endParaRPr lang="es-MX"/>
          </a:p>
          <a:p>
            <a:pPr lvl="0"/>
            <a:r>
              <a:rPr lang="es-ES"/>
              <a:t>PHP puede enviar y recibir cookies por GET y POST.</a:t>
            </a:r>
            <a:endParaRPr lang="es-MX"/>
          </a:p>
          <a:p>
            <a:pPr lvl="0"/>
            <a:r>
              <a:rPr lang="es-ES"/>
              <a:t>PHP puede añadir, borrar, modificar los datos de su base de datos​.</a:t>
            </a:r>
            <a:endParaRPr lang="es-MX"/>
          </a:p>
          <a:p>
            <a:pPr lvl="0"/>
            <a:r>
              <a:rPr lang="es-ES"/>
              <a:t>PHP puede ser usado para el control de acceso de los usuarios​.</a:t>
            </a:r>
            <a:endParaRPr lang="es-MX"/>
          </a:p>
          <a:p>
            <a:pPr lvl="0"/>
            <a:r>
              <a:rPr lang="es-ES"/>
              <a:t>PHP puede cifrar los datos​.</a:t>
            </a:r>
            <a:endParaRPr lang="es-MX"/>
          </a:p>
          <a:p>
            <a:pPr lvl="0"/>
            <a:r>
              <a:rPr lang="es-ES"/>
              <a:t>PHP no está limitado a la salida </a:t>
            </a:r>
            <a:r>
              <a:rPr lang="es-ES" i="1"/>
              <a:t>HTML</a:t>
            </a:r>
            <a:r>
              <a:rPr lang="es-ES"/>
              <a:t>. Se puede emitir imágenes, archivos </a:t>
            </a:r>
            <a:r>
              <a:rPr lang="es-ES" err="1"/>
              <a:t>pdf</a:t>
            </a:r>
            <a:r>
              <a:rPr lang="es-ES"/>
              <a:t> y películas en diferente formato.</a:t>
            </a:r>
            <a:endParaRPr lang="es-MX"/>
          </a:p>
          <a:p>
            <a:pPr lvl="0"/>
            <a:r>
              <a:rPr lang="es-ES"/>
              <a:t>PHP puede exportar cualquier texto, como </a:t>
            </a:r>
            <a:r>
              <a:rPr lang="es-ES" i="1"/>
              <a:t>XHTML y XML</a:t>
            </a:r>
            <a:r>
              <a:rPr lang="es-ES"/>
              <a:t>. </a:t>
            </a:r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72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DA6F8-3135-43C2-8044-3B779741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743"/>
            <a:ext cx="8229600" cy="1143000"/>
          </a:xfrm>
        </p:spPr>
        <p:txBody>
          <a:bodyPr/>
          <a:lstStyle/>
          <a:p>
            <a:r>
              <a:rPr lang="es-ES"/>
              <a:t>Instalación de Software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2D148-E831-41E4-AFD9-99BCF6D7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/>
              <a:t>Para la realización curso recomendamos instalar un servidor en nuestra misma máquina, a modo de pruebas. El sitio web oficial de PHP (PHP.net) tiene instrucciones de instalación para PHP: </a:t>
            </a:r>
            <a:r>
              <a:rPr lang="es-ES" u="sng">
                <a:hlinkClick r:id="rId2"/>
              </a:rPr>
              <a:t>http://php.net/manual/en/install.php</a:t>
            </a:r>
            <a:r>
              <a:rPr lang="es-ES"/>
              <a:t>​.</a:t>
            </a:r>
            <a:endParaRPr lang="es-MX"/>
          </a:p>
          <a:p>
            <a:pPr marL="0" indent="0">
              <a:buNone/>
            </a:pPr>
            <a:endParaRPr lang="es-MX"/>
          </a:p>
          <a:p>
            <a:r>
              <a:rPr lang="es-ES"/>
              <a:t>Podemos usar programas básicos y sencillos donde dependiendo el equipo que uses puedes validar las siguientes opciones: ​</a:t>
            </a:r>
            <a:endParaRPr lang="es-MX"/>
          </a:p>
          <a:p>
            <a:pPr lvl="0"/>
            <a:r>
              <a:rPr lang="es-ES"/>
              <a:t>Para Windows que se manejan es el programa de Wampserver (​</a:t>
            </a:r>
            <a:r>
              <a:rPr lang="es-ES" u="sng">
                <a:hlinkClick r:id="rId3"/>
              </a:rPr>
              <a:t>http://www.wampserver.aviatechno.net</a:t>
            </a:r>
            <a:r>
              <a:rPr lang="es-ES"/>
              <a:t>)</a:t>
            </a:r>
            <a:endParaRPr lang="es-MX"/>
          </a:p>
          <a:p>
            <a:pPr lvl="0"/>
            <a:r>
              <a:rPr lang="es-ES"/>
              <a:t>Para Linux Ubuntu se maneja mucho el </a:t>
            </a:r>
            <a:r>
              <a:rPr lang="es-ES" err="1"/>
              <a:t>Lamp</a:t>
            </a:r>
            <a:r>
              <a:rPr lang="es-ES"/>
              <a:t> ​(</a:t>
            </a:r>
            <a:r>
              <a:rPr lang="es-ES" u="sng">
                <a:hlinkClick r:id="rId4"/>
              </a:rPr>
              <a:t>https://geekytheory.com/linux-como-instalar-lamp</a:t>
            </a:r>
            <a:r>
              <a:rPr lang="es-ES"/>
              <a:t>)</a:t>
            </a:r>
            <a:endParaRPr lang="es-MX"/>
          </a:p>
          <a:p>
            <a:pPr lvl="0"/>
            <a:r>
              <a:rPr lang="es-ES"/>
              <a:t>Para Mac se maneja </a:t>
            </a:r>
            <a:r>
              <a:rPr lang="es-ES" err="1"/>
              <a:t>Mamp</a:t>
            </a:r>
            <a:r>
              <a:rPr lang="es-ES"/>
              <a:t> (</a:t>
            </a:r>
            <a:r>
              <a:rPr lang="es-ES" u="sng">
                <a:hlinkClick r:id="rId5"/>
              </a:rPr>
              <a:t>https://www.mamp.info/en/downloads/</a:t>
            </a:r>
            <a:r>
              <a:rPr lang="es-ES"/>
              <a:t>)</a:t>
            </a:r>
            <a:endParaRPr lang="es-MX"/>
          </a:p>
          <a:p>
            <a:pPr lvl="0"/>
            <a:r>
              <a:rPr lang="es-ES"/>
              <a:t>Otra opción instalar una máquina virtual </a:t>
            </a:r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05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42FC9-5E09-4E7E-9A58-1D8247AA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/>
              <a:t>Características </a:t>
            </a:r>
            <a:r>
              <a:rPr lang="es-ES" b="1" err="1"/>
              <a:t>WapmServer</a:t>
            </a:r>
            <a:br>
              <a:rPr lang="es-MX" b="1"/>
            </a:b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A9AFE-1538-406A-8B2F-87E08D0A3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/>
              <a:t>El uso de un WAMP permite servir páginas </a:t>
            </a:r>
            <a:r>
              <a:rPr lang="es-ES" err="1"/>
              <a:t>html</a:t>
            </a:r>
            <a:r>
              <a:rPr lang="es-ES"/>
              <a:t> a internet, además de poder gestionar datos en ellas, al mismo tiempo un WAMP, proporciona lenguajes de programación para desarrollar aplicaciones web.</a:t>
            </a:r>
            <a:endParaRPr lang="es-MX"/>
          </a:p>
          <a:p>
            <a:pPr marL="0" indent="0">
              <a:buNone/>
            </a:pPr>
            <a:endParaRPr lang="es-MX"/>
          </a:p>
          <a:p>
            <a:r>
              <a:rPr lang="es-ES"/>
              <a:t>Que es WAMP, es acrónimo usado para describir un sistema de infraestructura de internet que usa las siguientes herramientas:</a:t>
            </a:r>
            <a:endParaRPr lang="es-MX"/>
          </a:p>
          <a:p>
            <a:pPr lvl="0"/>
            <a:r>
              <a:rPr lang="es-ES" b="1"/>
              <a:t>W</a:t>
            </a:r>
            <a:r>
              <a:rPr lang="es-ES"/>
              <a:t>indows, como sistema operativo;</a:t>
            </a:r>
            <a:endParaRPr lang="es-MX"/>
          </a:p>
          <a:p>
            <a:pPr lvl="0"/>
            <a:r>
              <a:rPr lang="es-ES" b="1"/>
              <a:t>A</a:t>
            </a:r>
            <a:r>
              <a:rPr lang="es-ES"/>
              <a:t>pache, como Servidor web;</a:t>
            </a:r>
            <a:endParaRPr lang="es-MX"/>
          </a:p>
          <a:p>
            <a:pPr lvl="0"/>
            <a:r>
              <a:rPr lang="es-ES" b="1"/>
              <a:t>M</a:t>
            </a:r>
            <a:r>
              <a:rPr lang="es-ES"/>
              <a:t>ySQL, como gestor de bases de datos;</a:t>
            </a:r>
            <a:endParaRPr lang="es-MX"/>
          </a:p>
          <a:p>
            <a:pPr lvl="0"/>
            <a:r>
              <a:rPr lang="es-ES" b="1"/>
              <a:t>P</a:t>
            </a:r>
            <a:r>
              <a:rPr lang="es-ES"/>
              <a:t>HP (generalmente), Perl, o Python, como lenguaje de programación.</a:t>
            </a:r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37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5360E-EBAA-4E4E-AC6F-FACB605C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51" y="190672"/>
            <a:ext cx="8229600" cy="1143000"/>
          </a:xfrm>
        </p:spPr>
        <p:txBody>
          <a:bodyPr>
            <a:normAutofit/>
          </a:bodyPr>
          <a:lstStyle/>
          <a:p>
            <a:r>
              <a:rPr lang="es-ES" sz="2400" b="1"/>
              <a:t>Recomendaciones para empezar a programar en PHP</a:t>
            </a:r>
            <a:endParaRPr lang="es-MX" sz="24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C64F1-0759-41D9-9328-9BB60BA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/>
              <a:t>Para empezar a utilizar PHP, puede: ​</a:t>
            </a:r>
            <a:endParaRPr lang="es-MX"/>
          </a:p>
          <a:p>
            <a:pPr lvl="0"/>
            <a:r>
              <a:rPr lang="es-ES"/>
              <a:t>Encontrar un proveedor de alojamiento web con PHP y MySQL apoyo​</a:t>
            </a:r>
            <a:endParaRPr lang="es-MX"/>
          </a:p>
          <a:p>
            <a:pPr lvl="0"/>
            <a:r>
              <a:rPr lang="es-ES"/>
              <a:t>Instalar un servidor web en su propio PC, y luego instalar PHP y MySQL​</a:t>
            </a:r>
            <a:endParaRPr lang="es-MX"/>
          </a:p>
          <a:p>
            <a:pPr lvl="0"/>
            <a:r>
              <a:rPr lang="es-ES"/>
              <a:t>Utilizar un servicio de alojamiento web con soporte PHP​</a:t>
            </a:r>
            <a:endParaRPr lang="es-MX"/>
          </a:p>
          <a:p>
            <a:pPr lvl="0"/>
            <a:r>
              <a:rPr lang="es-ES"/>
              <a:t>Si el servidor se ha activado soporte para PHP no es necesario hacer nada. ​</a:t>
            </a:r>
            <a:endParaRPr lang="es-MX"/>
          </a:p>
          <a:p>
            <a:pPr lvl="0"/>
            <a:r>
              <a:rPr lang="es-ES"/>
              <a:t>Basta con crear algunos archivos de PHP, colocarlos en su directorio web y el servidor va a analizar de forma automática para usted. ​</a:t>
            </a:r>
            <a:endParaRPr lang="es-MX"/>
          </a:p>
          <a:p>
            <a:pPr lvl="0"/>
            <a:r>
              <a:rPr lang="es-ES"/>
              <a:t>No es necesario para compilar nada, ni instalar otras herramientas. ​</a:t>
            </a:r>
            <a:endParaRPr lang="es-MX"/>
          </a:p>
          <a:p>
            <a:pPr lvl="0"/>
            <a:r>
              <a:rPr lang="es-ES"/>
              <a:t>Dado que PHP es libre, la mayoría de los servidores web ofrecen soporte para PHP. ​</a:t>
            </a:r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294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2" id="{1782A775-55B5-467B-B076-FFBA7BB477A5}" vid="{C64A8D3E-B017-4437-A4F9-8101BB9077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52309B52C9B147B7831C38712A3B1B" ma:contentTypeVersion="13" ma:contentTypeDescription="Create a new document." ma:contentTypeScope="" ma:versionID="a10fdfff123422bb0ec1950273f6f663">
  <xsd:schema xmlns:xsd="http://www.w3.org/2001/XMLSchema" xmlns:xs="http://www.w3.org/2001/XMLSchema" xmlns:p="http://schemas.microsoft.com/office/2006/metadata/properties" xmlns:ns2="6d6a2f82-fb26-4f37-8125-1946631e0a00" xmlns:ns3="6f92d0c5-1007-49b6-932b-48938641b76f" targetNamespace="http://schemas.microsoft.com/office/2006/metadata/properties" ma:root="true" ma:fieldsID="cddb3a333164d1e7e381c07d35f3e6f6" ns2:_="" ns3:_="">
    <xsd:import namespace="6d6a2f82-fb26-4f37-8125-1946631e0a00"/>
    <xsd:import namespace="6f92d0c5-1007-49b6-932b-48938641b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6a2f82-fb26-4f37-8125-1946631e0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9375edc-ecdf-4f5c-9a1f-fe3446fc79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2d0c5-1007-49b6-932b-48938641b76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bf1e6eb3-a47a-4568-8bdb-803cfa5ba17d}" ma:internalName="TaxCatchAll" ma:showField="CatchAllData" ma:web="6f92d0c5-1007-49b6-932b-48938641b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6a2f82-fb26-4f37-8125-1946631e0a00">
      <Terms xmlns="http://schemas.microsoft.com/office/infopath/2007/PartnerControls"/>
    </lcf76f155ced4ddcb4097134ff3c332f>
    <TaxCatchAll xmlns="6f92d0c5-1007-49b6-932b-48938641b76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F3BB14-B439-4E1C-B93C-8279C2A0A80A}">
  <ds:schemaRefs>
    <ds:schemaRef ds:uri="6d6a2f82-fb26-4f37-8125-1946631e0a00"/>
    <ds:schemaRef ds:uri="6f92d0c5-1007-49b6-932b-48938641b7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811BC9A-B193-42B3-BB4F-D6798573C29E}">
  <ds:schemaRefs>
    <ds:schemaRef ds:uri="6d6a2f82-fb26-4f37-8125-1946631e0a00"/>
    <ds:schemaRef ds:uri="6f92d0c5-1007-49b6-932b-48938641b76f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154ED8-B76C-4C60-8B40-6AD023F8D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Application>Microsoft Office PowerPoint</Application>
  <PresentationFormat>Presentación en pantalla (4:3)</PresentationFormat>
  <Slides>34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Tema2</vt:lpstr>
      <vt:lpstr>PHP/MySQL</vt:lpstr>
      <vt:lpstr>Objetivo</vt:lpstr>
      <vt:lpstr>Introducción</vt:lpstr>
      <vt:lpstr>Presentación de PowerPoint</vt:lpstr>
      <vt:lpstr>Qué son los archivos PHP 7 </vt:lpstr>
      <vt:lpstr>¿Lo que puede hacer con PHP 7? </vt:lpstr>
      <vt:lpstr>Instalación de Software</vt:lpstr>
      <vt:lpstr>Características WapmServer </vt:lpstr>
      <vt:lpstr>Recomendaciones para empezar a programar en PHP</vt:lpstr>
      <vt:lpstr>Etiquetas </vt:lpstr>
      <vt:lpstr>Comentarios</vt:lpstr>
      <vt:lpstr>Ejemplos de Comentarios</vt:lpstr>
      <vt:lpstr>Las variables de PHP 7 </vt:lpstr>
      <vt:lpstr>Ejemplos de variables</vt:lpstr>
      <vt:lpstr>Que podemos considerar como ejemplos de variables validas o invalidas:</vt:lpstr>
      <vt:lpstr>Variables reservadas</vt:lpstr>
      <vt:lpstr>Concatenación de texto</vt:lpstr>
      <vt:lpstr>Nuestro primer mensaje</vt:lpstr>
      <vt:lpstr>Operadores artimeticos 7</vt:lpstr>
      <vt:lpstr>Ejemplo Operadores </vt:lpstr>
      <vt:lpstr>Operadores de comparación</vt:lpstr>
      <vt:lpstr>Ejemplo de Operadores de comparación</vt:lpstr>
      <vt:lpstr>Operadores lógicos en PHP 7</vt:lpstr>
      <vt:lpstr>Ejemplo Operadores Logicos</vt:lpstr>
      <vt:lpstr>Condicional if</vt:lpstr>
      <vt:lpstr>Switch</vt:lpstr>
      <vt:lpstr>Bucle For</vt:lpstr>
      <vt:lpstr>Bucle While                                  Do While</vt:lpstr>
      <vt:lpstr>Bucle Foreach</vt:lpstr>
      <vt:lpstr>Ejemplos de funciones</vt:lpstr>
      <vt:lpstr>Función con condicional If</vt:lpstr>
      <vt:lpstr>Función Global</vt:lpstr>
      <vt:lpstr>Formulario Nombre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periodo 361</dc:title>
  <dc:creator>Oscar De Leon</dc:creator>
  <cp:revision>3</cp:revision>
  <dcterms:created xsi:type="dcterms:W3CDTF">2019-08-08T17:50:17Z</dcterms:created>
  <dcterms:modified xsi:type="dcterms:W3CDTF">2022-11-01T22:07:54Z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0x010100BF52309B52C9B147B7831C38712A3B1B</vt:lpwstr>
  </property>
  <property fmtid="{D5CDD505-2E9C-101B-9397-08002B2CF9AE}" pid="3" name="MediaServiceImageTags">
    <vt:lpwstr/>
  </property>
</Properties>
</file>