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slideshow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361" r:id="rId2"/>
    <p:sldId id="371" r:id="rId3"/>
    <p:sldId id="258" r:id="rId4"/>
    <p:sldId id="372" r:id="rId5"/>
    <p:sldId id="373" r:id="rId6"/>
    <p:sldId id="374" r:id="rId7"/>
    <p:sldId id="375" r:id="rId8"/>
    <p:sldId id="376" r:id="rId9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4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0B2FE-57C8-4556-90DC-4DEE701E857F}" type="datetimeFigureOut">
              <a:rPr lang="es-MX" smtClean="0"/>
              <a:t>13/12/2020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1ED79-E35B-4B40-A587-D24203D10D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1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F49BC-E93E-8C46-963D-07AE731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B041B-9456-E541-8C5C-A34B5130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14E997-607B-F942-AFD3-43056F6E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1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936" y="329168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FD85B-4436-B745-8F78-7017E425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D9CBF-7F76-7C46-8F41-9D9EB4E9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528AC8-BD1C-C14A-AB5A-36756E9D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6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055AD-F67F-C74C-A9BC-D82F3791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397C3-D277-F643-A174-B78FABA7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AA7E9B-D703-464E-A088-0D8A34E7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936" y="329168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2051" y="86955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32255D-0175-3148-8F6F-ACE868CC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35B91-7CD3-8D45-B933-EA8000C5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5DB84-8B09-CE41-BEB1-BCFF7926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359A8-3128-5D43-84A3-0036D7CA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32A0B-5D89-A246-B6F2-12E7AA80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8B750-7581-4E4F-9DAC-E5897892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936" y="329168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C3E004C9-0C48-234C-A57C-5059A35C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F9DE4EA-33F5-7A4D-BEF5-0626A35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8E6EB23-5B77-3D41-9102-5E695B35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4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936" y="3291681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91AAAD3-70AD-CE45-A0EB-A433F604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D04A6FE4-806F-B84B-A49F-02702707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F0D7469-4509-3145-9E09-A278C9CA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1936" y="329168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815DD72B-BED2-344C-ACD2-661A0C01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CE00AAF-B911-D444-A6D7-9E423451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3767915-05DC-FE46-B8B6-CED4E5ED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0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5C82FA74-944B-394D-AF2F-055ED923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801D1CD-45CF-944C-9184-60175F74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0E93663-E6CC-C14B-867B-42C055DB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7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98DF9E9D-4853-CF45-A5FD-F2C47814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8A1C6FC-A170-534D-9B55-EFD470CD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596BCDA-7062-3949-B7E9-3ED0F683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ES_tradnl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54297543-D732-7749-BC73-F8527FE0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E6118-2437-4B30-8E3C-4D2BE6020583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75A58BF-BC90-8143-97A8-65E80EE5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407B6D9-5BBB-774D-938A-9CD28FC1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8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620CF7-B9C9-6645-B6DB-1AA4AFA8C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12/13/2020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1D234-468B-FC4A-95A9-6BCB0FD88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BA930-15E1-894B-8642-1DDFA275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n 6" descr="BACK CLAUSURA DE PROGRAMA-02.jpg">
            <a:extLst>
              <a:ext uri="{FF2B5EF4-FFF2-40B4-BE49-F238E27FC236}">
                <a16:creationId xmlns:a16="http://schemas.microsoft.com/office/drawing/2014/main" id="{F5161357-1CCF-47E4-817B-881B8B2E0BF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1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ＭＳ Ｐゴシック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ＭＳ Ｐゴシック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ＭＳ Ｐゴシック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ＭＳ Ｐゴシック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ACK-01.jpg">
            <a:extLst>
              <a:ext uri="{FF2B5EF4-FFF2-40B4-BE49-F238E27FC236}">
                <a16:creationId xmlns:a16="http://schemas.microsoft.com/office/drawing/2014/main" id="{7D7015E2-6094-424B-A729-931C1F964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CA04B9-7A2D-E34D-B562-C3F4A9C14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488" y="1995105"/>
            <a:ext cx="7772400" cy="1470025"/>
          </a:xfrm>
        </p:spPr>
        <p:txBody>
          <a:bodyPr/>
          <a:lstStyle/>
          <a:p>
            <a:r>
              <a:rPr lang="es-MX" sz="7200" b="1" dirty="0">
                <a:solidFill>
                  <a:schemeClr val="bg1"/>
                </a:solidFill>
              </a:rPr>
              <a:t>PHP/MySQL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F942734-1FCB-4C47-A204-2472D762F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46314"/>
          </a:xfrm>
        </p:spPr>
        <p:txBody>
          <a:bodyPr/>
          <a:lstStyle/>
          <a:p>
            <a:r>
              <a:rPr lang="es-MX">
                <a:solidFill>
                  <a:schemeClr val="bg1"/>
                </a:solidFill>
              </a:rPr>
              <a:t>Semana 3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0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72B33-B26A-48C6-9DBC-6DBCB6E4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54" y="1337311"/>
            <a:ext cx="1956491" cy="3943349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2700">
                <a:solidFill>
                  <a:srgbClr val="2C2C2C"/>
                </a:solidFill>
              </a:rPr>
              <a:t>Generación de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4FAA58-033E-4F43-9EA1-A52FD3F01A4A}"/>
              </a:ext>
            </a:extLst>
          </p:cNvPr>
          <p:cNvPicPr/>
          <p:nvPr/>
        </p:nvPicPr>
        <p:blipFill rotWithShape="1">
          <a:blip r:embed="rId2"/>
          <a:srcRect t="1704" b="7586"/>
          <a:stretch/>
        </p:blipFill>
        <p:spPr bwMode="auto">
          <a:xfrm>
            <a:off x="3047223" y="1564154"/>
            <a:ext cx="5372417" cy="3606249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57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113">
            <a:extLst>
              <a:ext uri="{FF2B5EF4-FFF2-40B4-BE49-F238E27FC236}">
                <a16:creationId xmlns:a16="http://schemas.microsoft.com/office/drawing/2014/main" id="{1FF46362-A09D-4B3C-A663-DD8559D21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9" y="2705100"/>
            <a:ext cx="1698171" cy="328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 de texto 2">
            <a:extLst>
              <a:ext uri="{FF2B5EF4-FFF2-40B4-BE49-F238E27FC236}">
                <a16:creationId xmlns:a16="http://schemas.microsoft.com/office/drawing/2014/main" id="{C55EC6BD-1DBA-4981-9F67-025CB4126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249" y="2705100"/>
            <a:ext cx="4534580" cy="27731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just" defTabSz="685800">
              <a:buFontTx/>
              <a:buChar char="•"/>
            </a:pPr>
            <a:r>
              <a:rPr lang="es-ES" altLang="es-MX" dirty="0">
                <a:ea typeface="Arial" panose="020B0604020202020204" pitchFamily="34" charset="0"/>
              </a:rPr>
              <a:t>La carpeta de imágenes contara con todas las imágenes que usaremos en el proyecto</a:t>
            </a:r>
            <a:endParaRPr lang="es-ES" altLang="es-MX" dirty="0"/>
          </a:p>
          <a:p>
            <a:pPr algn="just" defTabSz="685800">
              <a:buFontTx/>
              <a:buChar char="•"/>
            </a:pPr>
            <a:r>
              <a:rPr lang="es-ES" altLang="es-MX" dirty="0">
                <a:ea typeface="Arial" panose="020B0604020202020204" pitchFamily="34" charset="0"/>
              </a:rPr>
              <a:t>La carpeta </a:t>
            </a:r>
            <a:r>
              <a:rPr lang="es-ES" altLang="es-MX" dirty="0" err="1">
                <a:ea typeface="Arial" panose="020B0604020202020204" pitchFamily="34" charset="0"/>
              </a:rPr>
              <a:t>include</a:t>
            </a:r>
            <a:r>
              <a:rPr lang="es-ES" altLang="es-MX" dirty="0">
                <a:ea typeface="Arial" panose="020B0604020202020204" pitchFamily="34" charset="0"/>
              </a:rPr>
              <a:t> solamente con aquellos archivos que hace referencia a menú y cabecera</a:t>
            </a:r>
            <a:endParaRPr lang="es-ES" altLang="es-MX" dirty="0"/>
          </a:p>
          <a:p>
            <a:pPr algn="just" defTabSz="685800">
              <a:buFontTx/>
              <a:buChar char="•"/>
            </a:pPr>
            <a:r>
              <a:rPr lang="es-ES" altLang="es-MX" dirty="0">
                <a:ea typeface="Arial" panose="020B0604020202020204" pitchFamily="34" charset="0"/>
              </a:rPr>
              <a:t>La carpeta script como su nombre lo dice guardaremos aquellas .</a:t>
            </a:r>
            <a:r>
              <a:rPr lang="es-ES" altLang="es-MX" dirty="0" err="1">
                <a:ea typeface="Arial" panose="020B0604020202020204" pitchFamily="34" charset="0"/>
              </a:rPr>
              <a:t>js</a:t>
            </a:r>
            <a:r>
              <a:rPr lang="es-ES" altLang="es-MX" dirty="0">
                <a:ea typeface="Arial" panose="020B0604020202020204" pitchFamily="34" charset="0"/>
              </a:rPr>
              <a:t> generados con JavaScript</a:t>
            </a:r>
            <a:endParaRPr lang="es-ES" altLang="es-MX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473B6C0-B298-4809-A6CE-331DA64F7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7" y="1530623"/>
            <a:ext cx="8435643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/>
            <a:r>
              <a:rPr lang="es-ES" altLang="es-MX" dirty="0">
                <a:solidFill>
                  <a:srgbClr val="000000"/>
                </a:solidFill>
                <a:ea typeface="Arial" panose="020B0604020202020204" pitchFamily="34" charset="0"/>
              </a:rPr>
              <a:t>Nuestro proyecto consistirá en armar cada unos de los archivos que ocuparemos</a:t>
            </a:r>
          </a:p>
          <a:p>
            <a:pPr defTabSz="685800"/>
            <a:r>
              <a:rPr lang="es-ES" altLang="es-MX" dirty="0">
                <a:solidFill>
                  <a:srgbClr val="000000"/>
                </a:solidFill>
                <a:ea typeface="Arial" panose="020B0604020202020204" pitchFamily="34" charset="0"/>
              </a:rPr>
              <a:t> para que funcione conforme al diagrama antes mencionado.</a:t>
            </a:r>
            <a:endParaRPr lang="es-MX" altLang="es-MX" sz="1500" dirty="0"/>
          </a:p>
          <a:p>
            <a:pPr defTabSz="685800"/>
            <a:endParaRPr lang="es-MX" altLang="es-MX" sz="2700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B990B4BC-EF14-4AD9-B1DE-816F9821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6" y="2396245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C7E7F97-648F-49EE-89B8-283DB6967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6" y="436077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0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ED101-5940-4A08-9CD8-8455BA0D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73" y="1349087"/>
            <a:ext cx="3213314" cy="1086291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Base de datos</a:t>
            </a:r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8706447-FAD6-4712-8FE0-0FBCD9E45F7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312" r="657" b="2"/>
          <a:stretch/>
        </p:blipFill>
        <p:spPr>
          <a:xfrm>
            <a:off x="866669" y="2556028"/>
            <a:ext cx="7417343" cy="29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4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72036-2942-4AD5-ACDA-A6088D6C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122" y="1321261"/>
            <a:ext cx="1960404" cy="3595925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2475">
                <a:solidFill>
                  <a:srgbClr val="FFFFFF"/>
                </a:solidFill>
              </a:rPr>
              <a:t>Pantalla Administrador</a:t>
            </a:r>
          </a:p>
        </p:txBody>
      </p:sp>
      <p:pic>
        <p:nvPicPr>
          <p:cNvPr id="4" name="Marcador de contenido 3" descr="Tabla&#10;&#10;Descripción generada automáticamente">
            <a:extLst>
              <a:ext uri="{FF2B5EF4-FFF2-40B4-BE49-F238E27FC236}">
                <a16:creationId xmlns:a16="http://schemas.microsoft.com/office/drawing/2014/main" id="{C4BB813C-CFB8-43C9-AF62-CF56B11F000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6147" b="2"/>
          <a:stretch/>
        </p:blipFill>
        <p:spPr>
          <a:xfrm>
            <a:off x="732188" y="1564154"/>
            <a:ext cx="5372417" cy="36062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471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653A7-832A-434D-8BC1-043D42C4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Carrito de compras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855B5-F3D5-485A-A8CA-6A56EB55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67102B-1B31-4A95-8E5E-DE9005E4A2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527" y="2003924"/>
            <a:ext cx="8003824" cy="38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1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BE76F-D499-47FE-A4D3-41FE844E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599" y="1335572"/>
            <a:ext cx="3229417" cy="267793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4950"/>
              <a:t>Edición de usuarios</a:t>
            </a:r>
          </a:p>
        </p:txBody>
      </p:sp>
      <p:pic>
        <p:nvPicPr>
          <p:cNvPr id="4" name="Marcador de contenido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495E016-89EE-44AF-848C-C693BB694E1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26"/>
          <a:stretch/>
        </p:blipFill>
        <p:spPr>
          <a:xfrm>
            <a:off x="866660" y="1335571"/>
            <a:ext cx="3213305" cy="41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BD8D1-58AD-4CBE-8EFF-4888E2A6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Impresión de ticket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8DC41-B1F7-4910-9865-EE8984F4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2014A0-23B3-485C-9F19-44E35976B240}"/>
              </a:ext>
            </a:extLst>
          </p:cNvPr>
          <p:cNvPicPr/>
          <p:nvPr/>
        </p:nvPicPr>
        <p:blipFill rotWithShape="1">
          <a:blip r:embed="rId2"/>
          <a:srcRect b="37255"/>
          <a:stretch/>
        </p:blipFill>
        <p:spPr bwMode="auto">
          <a:xfrm>
            <a:off x="628650" y="2125266"/>
            <a:ext cx="4612822" cy="3263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6918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2" id="{1782A775-55B5-467B-B076-FFBA7BB477A5}" vid="{C64A8D3E-B017-4437-A4F9-8101BB9077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52309B52C9B147B7831C38712A3B1B" ma:contentTypeVersion="14" ma:contentTypeDescription="Crear nuevo documento." ma:contentTypeScope="" ma:versionID="2efbf9f4d07c20e53a0ffc56abba31f8">
  <xsd:schema xmlns:xsd="http://www.w3.org/2001/XMLSchema" xmlns:xs="http://www.w3.org/2001/XMLSchema" xmlns:p="http://schemas.microsoft.com/office/2006/metadata/properties" xmlns:ns2="6d6a2f82-fb26-4f37-8125-1946631e0a00" xmlns:ns3="6f92d0c5-1007-49b6-932b-48938641b76f" targetNamespace="http://schemas.microsoft.com/office/2006/metadata/properties" ma:root="true" ma:fieldsID="3495f39994f5eb82b7faa5d5f2bd36e1" ns2:_="" ns3:_="">
    <xsd:import namespace="6d6a2f82-fb26-4f37-8125-1946631e0a00"/>
    <xsd:import namespace="6f92d0c5-1007-49b6-932b-48938641b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6a2f82-fb26-4f37-8125-1946631e0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99375edc-ecdf-4f5c-9a1f-fe3446fc79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2d0c5-1007-49b6-932b-48938641b76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bf1e6eb3-a47a-4568-8bdb-803cfa5ba17d}" ma:internalName="TaxCatchAll" ma:showField="CatchAllData" ma:web="6f92d0c5-1007-49b6-932b-48938641b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6a2f82-fb26-4f37-8125-1946631e0a00">
      <Terms xmlns="http://schemas.microsoft.com/office/infopath/2007/PartnerControls"/>
    </lcf76f155ced4ddcb4097134ff3c332f>
    <TaxCatchAll xmlns="6f92d0c5-1007-49b6-932b-48938641b76f" xsi:nil="true"/>
  </documentManagement>
</p:properties>
</file>

<file path=customXml/itemProps1.xml><?xml version="1.0" encoding="utf-8"?>
<ds:datastoreItem xmlns:ds="http://schemas.openxmlformats.org/officeDocument/2006/customXml" ds:itemID="{9FF07608-3CC0-47D2-BB0E-D3F8DE0FEB98}"/>
</file>

<file path=customXml/itemProps2.xml><?xml version="1.0" encoding="utf-8"?>
<ds:datastoreItem xmlns:ds="http://schemas.openxmlformats.org/officeDocument/2006/customXml" ds:itemID="{AFC034AC-52C2-4D7E-A6E2-ACD6F8372351}"/>
</file>

<file path=customXml/itemProps3.xml><?xml version="1.0" encoding="utf-8"?>
<ds:datastoreItem xmlns:ds="http://schemas.openxmlformats.org/officeDocument/2006/customXml" ds:itemID="{31D29118-D125-4147-BC7C-F63C6720E7D6}"/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927</TotalTime>
  <Words>87</Words>
  <Application>Microsoft Office PowerPoint</Application>
  <PresentationFormat>Presentación en pantalla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Tema2</vt:lpstr>
      <vt:lpstr>PHP/MySQL</vt:lpstr>
      <vt:lpstr>Generación de proyecto</vt:lpstr>
      <vt:lpstr>Presentación de PowerPoint</vt:lpstr>
      <vt:lpstr>Base de datos</vt:lpstr>
      <vt:lpstr>Pantalla Administrador</vt:lpstr>
      <vt:lpstr>Carrito de compras</vt:lpstr>
      <vt:lpstr>Edición de usuarios</vt:lpstr>
      <vt:lpstr>Impresión de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periodo 361</dc:title>
  <dc:creator>Oscar De Leon</dc:creator>
  <cp:lastModifiedBy>BARBARA GABRIELA SALDANA HERNANDEZ</cp:lastModifiedBy>
  <cp:revision>38</cp:revision>
  <dcterms:created xsi:type="dcterms:W3CDTF">2019-08-08T17:50:17Z</dcterms:created>
  <dcterms:modified xsi:type="dcterms:W3CDTF">2020-12-13T19:23:33Z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0x010100BF52309B52C9B147B7831C38712A3B1B</vt:lpwstr>
  </property>
</Properties>
</file>