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4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88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26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24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169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67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0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99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451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22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3754-1C1F-4FDF-A7DE-CEEF53C40D8F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9D0D-F8A6-475F-A7DA-99E4F67E09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9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039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Nombre del proyecto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5738" y="222164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Objetivo del proyecto</a:t>
            </a:r>
          </a:p>
          <a:p>
            <a:r>
              <a:rPr lang="es-ES" dirty="0" smtClean="0"/>
              <a:t>Alcance</a:t>
            </a:r>
          </a:p>
          <a:p>
            <a:r>
              <a:rPr lang="es-ES" dirty="0" smtClean="0"/>
              <a:t>Posibles tablas a utilizar en este proyecto</a:t>
            </a:r>
          </a:p>
          <a:p>
            <a:r>
              <a:rPr lang="es-ES" dirty="0" smtClean="0"/>
              <a:t>¿Por qué elijo este proyecto?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3734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52309B52C9B147B7831C38712A3B1B" ma:contentTypeVersion="12" ma:contentTypeDescription="Crear nuevo documento." ma:contentTypeScope="" ma:versionID="c0079436a4c9a1dd1583b2df9f22dd7d">
  <xsd:schema xmlns:xsd="http://www.w3.org/2001/XMLSchema" xmlns:xs="http://www.w3.org/2001/XMLSchema" xmlns:p="http://schemas.microsoft.com/office/2006/metadata/properties" xmlns:ns2="6d6a2f82-fb26-4f37-8125-1946631e0a00" xmlns:ns3="6f92d0c5-1007-49b6-932b-48938641b76f" targetNamespace="http://schemas.microsoft.com/office/2006/metadata/properties" ma:root="true" ma:fieldsID="7fd2108518e7bcb0645ea2a96155bc07" ns2:_="" ns3:_="">
    <xsd:import namespace="6d6a2f82-fb26-4f37-8125-1946631e0a00"/>
    <xsd:import namespace="6f92d0c5-1007-49b6-932b-48938641b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a2f82-fb26-4f37-8125-1946631e0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99375edc-ecdf-4f5c-9a1f-fe3446fc79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2d0c5-1007-49b6-932b-48938641b76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bf1e6eb3-a47a-4568-8bdb-803cfa5ba17d}" ma:internalName="TaxCatchAll" ma:showField="CatchAllData" ma:web="6f92d0c5-1007-49b6-932b-48938641b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6a2f82-fb26-4f37-8125-1946631e0a00">
      <Terms xmlns="http://schemas.microsoft.com/office/infopath/2007/PartnerControls"/>
    </lcf76f155ced4ddcb4097134ff3c332f>
    <TaxCatchAll xmlns="6f92d0c5-1007-49b6-932b-48938641b76f" xsi:nil="true"/>
  </documentManagement>
</p:properties>
</file>

<file path=customXml/itemProps1.xml><?xml version="1.0" encoding="utf-8"?>
<ds:datastoreItem xmlns:ds="http://schemas.openxmlformats.org/officeDocument/2006/customXml" ds:itemID="{13643E73-3710-4A9F-9906-2308967E8B46}"/>
</file>

<file path=customXml/itemProps2.xml><?xml version="1.0" encoding="utf-8"?>
<ds:datastoreItem xmlns:ds="http://schemas.openxmlformats.org/officeDocument/2006/customXml" ds:itemID="{E8129AD5-6174-45B6-A4D7-9327A81DA451}"/>
</file>

<file path=customXml/itemProps3.xml><?xml version="1.0" encoding="utf-8"?>
<ds:datastoreItem xmlns:ds="http://schemas.openxmlformats.org/officeDocument/2006/customXml" ds:itemID="{0F1AAB60-99A1-43EB-B9C8-8707EE3783FB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Nombre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Missael</dc:creator>
  <cp:lastModifiedBy>Missael</cp:lastModifiedBy>
  <cp:revision>1</cp:revision>
  <dcterms:created xsi:type="dcterms:W3CDTF">2022-07-23T17:45:16Z</dcterms:created>
  <dcterms:modified xsi:type="dcterms:W3CDTF">2022-07-23T17:46:21Z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0x010100BF52309B52C9B147B7831C38712A3B1B</vt:lpwstr>
  </property>
</Properties>
</file>