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79" r:id="rId3"/>
    <p:sldId id="280" r:id="rId4"/>
    <p:sldId id="270" r:id="rId5"/>
    <p:sldId id="269" r:id="rId6"/>
    <p:sldId id="268" r:id="rId7"/>
    <p:sldId id="267" r:id="rId8"/>
    <p:sldId id="266" r:id="rId9"/>
    <p:sldId id="264" r:id="rId10"/>
    <p:sldId id="265" r:id="rId11"/>
    <p:sldId id="263" r:id="rId12"/>
    <p:sldId id="272" r:id="rId13"/>
    <p:sldId id="262" r:id="rId14"/>
    <p:sldId id="281" r:id="rId15"/>
    <p:sldId id="282" r:id="rId16"/>
    <p:sldId id="275" r:id="rId17"/>
    <p:sldId id="277" r:id="rId18"/>
    <p:sldId id="276" r:id="rId19"/>
    <p:sldId id="273" r:id="rId20"/>
    <p:sldId id="278" r:id="rId21"/>
  </p:sldIdLst>
  <p:sldSz cx="132365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2600"/>
    <a:srgbClr val="1DD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 snapToObjects="1">
      <p:cViewPr>
        <p:scale>
          <a:sx n="98" d="100"/>
          <a:sy n="98" d="100"/>
        </p:scale>
        <p:origin x="7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572" y="1122363"/>
            <a:ext cx="99274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572" y="3602038"/>
            <a:ext cx="992743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9037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997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72424" y="365125"/>
            <a:ext cx="285413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0015" y="365125"/>
            <a:ext cx="839695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7076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629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0" y="1709739"/>
            <a:ext cx="1141654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20" y="4589464"/>
            <a:ext cx="1141654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321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0015" y="1825625"/>
            <a:ext cx="562554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016" y="1825625"/>
            <a:ext cx="562554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0515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739" y="365126"/>
            <a:ext cx="1141654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739" y="1681163"/>
            <a:ext cx="55996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739" y="2505075"/>
            <a:ext cx="55996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1016" y="1681163"/>
            <a:ext cx="56272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1016" y="2505075"/>
            <a:ext cx="562726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936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5844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6089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739" y="457200"/>
            <a:ext cx="426914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268" y="987426"/>
            <a:ext cx="670101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739" y="2057400"/>
            <a:ext cx="426914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1404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739" y="457200"/>
            <a:ext cx="426914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27268" y="987426"/>
            <a:ext cx="670101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739" y="2057400"/>
            <a:ext cx="426914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57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0015" y="365126"/>
            <a:ext cx="114165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15" y="1825625"/>
            <a:ext cx="114165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0015" y="6356351"/>
            <a:ext cx="2978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0C6F-DEE6-CA40-96E8-2A908F28EE44}" type="datetimeFigureOut">
              <a:rPr lang="en-ES" smtClean="0"/>
              <a:t>06/11/2020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4616" y="6356351"/>
            <a:ext cx="446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8331" y="6356351"/>
            <a:ext cx="2978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0BB0-0EF0-9A42-8122-AAB6F4607AD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8868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E75B34-CD1D-7547-92F2-250E30D3EDFB}"/>
              </a:ext>
            </a:extLst>
          </p:cNvPr>
          <p:cNvSpPr txBox="1"/>
          <p:nvPr/>
        </p:nvSpPr>
        <p:spPr>
          <a:xfrm>
            <a:off x="2486290" y="2197150"/>
            <a:ext cx="826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b="1" dirty="0">
                <a:latin typeface="Palatino Linotype" panose="02040502050505030304" pitchFamily="18" charset="0"/>
              </a:rPr>
              <a:t>Proposal for Gnood’s Music platform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52EA46-CD62-DA49-BAAD-6B16CA07BDE9}"/>
              </a:ext>
            </a:extLst>
          </p:cNvPr>
          <p:cNvSpPr txBox="1"/>
          <p:nvPr/>
        </p:nvSpPr>
        <p:spPr>
          <a:xfrm>
            <a:off x="5633081" y="3028890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400" i="1" dirty="0">
                <a:latin typeface="Palatino Linotype" panose="02040502050505030304" pitchFamily="18" charset="0"/>
              </a:rPr>
              <a:t>Miguel Simón</a:t>
            </a:r>
          </a:p>
        </p:txBody>
      </p:sp>
    </p:spTree>
    <p:extLst>
      <p:ext uri="{BB962C8B-B14F-4D97-AF65-F5344CB8AC3E}">
        <p14:creationId xmlns:p14="http://schemas.microsoft.com/office/powerpoint/2010/main" val="128652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E7E204-D68C-4F4D-BA55-FD9ACEB6847E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199122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15E88-A852-E941-A548-38C63B547925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404487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105B9E-259F-2A41-9D45-CBD793D9E691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402501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D10C49-7B35-D147-A518-D9B9A4B785CC}"/>
              </a:ext>
            </a:extLst>
          </p:cNvPr>
          <p:cNvSpPr/>
          <p:nvPr/>
        </p:nvSpPr>
        <p:spPr>
          <a:xfrm>
            <a:off x="6466620" y="2444116"/>
            <a:ext cx="1465384" cy="386231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F021A7-AE69-6C4B-9034-E34C66ACABBC}"/>
              </a:ext>
            </a:extLst>
          </p:cNvPr>
          <p:cNvSpPr/>
          <p:nvPr/>
        </p:nvSpPr>
        <p:spPr>
          <a:xfrm>
            <a:off x="6496082" y="2441303"/>
            <a:ext cx="3754161" cy="167718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795BACC9-C538-3F47-ABDE-BE008D9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41" y="2441303"/>
            <a:ext cx="1231105" cy="6463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04E3D6-CDDC-F945-8920-84DD0ABC9D9D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96214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D10C49-7B35-D147-A518-D9B9A4B785CC}"/>
              </a:ext>
            </a:extLst>
          </p:cNvPr>
          <p:cNvSpPr/>
          <p:nvPr/>
        </p:nvSpPr>
        <p:spPr>
          <a:xfrm>
            <a:off x="6466620" y="2444116"/>
            <a:ext cx="1465384" cy="386231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F021A7-AE69-6C4B-9034-E34C66ACABBC}"/>
              </a:ext>
            </a:extLst>
          </p:cNvPr>
          <p:cNvSpPr/>
          <p:nvPr/>
        </p:nvSpPr>
        <p:spPr>
          <a:xfrm>
            <a:off x="6496082" y="2441303"/>
            <a:ext cx="3754161" cy="167718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795BACC9-C538-3F47-ABDE-BE008D9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41" y="2441303"/>
            <a:ext cx="1231105" cy="6463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04E3D6-CDDC-F945-8920-84DD0ABC9D9D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74C5FBC-4CA3-3C4D-B128-3F0EE5490A23}"/>
              </a:ext>
            </a:extLst>
          </p:cNvPr>
          <p:cNvSpPr/>
          <p:nvPr/>
        </p:nvSpPr>
        <p:spPr>
          <a:xfrm>
            <a:off x="3810770" y="2178850"/>
            <a:ext cx="6146905" cy="12598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Palatino Linotype" panose="02040502050505030304" pitchFamily="18" charset="0"/>
              </a:rPr>
              <a:t>There is room for improvement</a:t>
            </a:r>
            <a:endParaRPr lang="en-ES" sz="2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3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D10C49-7B35-D147-A518-D9B9A4B785CC}"/>
              </a:ext>
            </a:extLst>
          </p:cNvPr>
          <p:cNvSpPr/>
          <p:nvPr/>
        </p:nvSpPr>
        <p:spPr>
          <a:xfrm>
            <a:off x="6466620" y="2444116"/>
            <a:ext cx="1465384" cy="386231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F021A7-AE69-6C4B-9034-E34C66ACABBC}"/>
              </a:ext>
            </a:extLst>
          </p:cNvPr>
          <p:cNvSpPr/>
          <p:nvPr/>
        </p:nvSpPr>
        <p:spPr>
          <a:xfrm>
            <a:off x="6496082" y="2441303"/>
            <a:ext cx="3754161" cy="167718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795BACC9-C538-3F47-ABDE-BE008D9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41" y="2441303"/>
            <a:ext cx="1231105" cy="6463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04E3D6-CDDC-F945-8920-84DD0ABC9D9D}"/>
              </a:ext>
            </a:extLst>
          </p:cNvPr>
          <p:cNvSpPr txBox="1"/>
          <p:nvPr/>
        </p:nvSpPr>
        <p:spPr>
          <a:xfrm>
            <a:off x="114300" y="6270172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II)</a:t>
            </a:r>
          </a:p>
        </p:txBody>
      </p:sp>
    </p:spTree>
    <p:extLst>
      <p:ext uri="{BB962C8B-B14F-4D97-AF65-F5344CB8AC3E}">
        <p14:creationId xmlns:p14="http://schemas.microsoft.com/office/powerpoint/2010/main" val="305406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D10C49-7B35-D147-A518-D9B9A4B785CC}"/>
              </a:ext>
            </a:extLst>
          </p:cNvPr>
          <p:cNvSpPr/>
          <p:nvPr/>
        </p:nvSpPr>
        <p:spPr>
          <a:xfrm>
            <a:off x="6466620" y="2444116"/>
            <a:ext cx="1465384" cy="386231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F021A7-AE69-6C4B-9034-E34C66ACABBC}"/>
              </a:ext>
            </a:extLst>
          </p:cNvPr>
          <p:cNvSpPr/>
          <p:nvPr/>
        </p:nvSpPr>
        <p:spPr>
          <a:xfrm>
            <a:off x="6496082" y="2441303"/>
            <a:ext cx="3754161" cy="167718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795BACC9-C538-3F47-ABDE-BE008D9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41" y="2441303"/>
            <a:ext cx="1231105" cy="6463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04E3D6-CDDC-F945-8920-84DD0ABC9D9D}"/>
              </a:ext>
            </a:extLst>
          </p:cNvPr>
          <p:cNvSpPr txBox="1"/>
          <p:nvPr/>
        </p:nvSpPr>
        <p:spPr>
          <a:xfrm>
            <a:off x="114300" y="6270172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II)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AE356A-0BFB-664E-A31F-1E07B2D1296B}"/>
              </a:ext>
            </a:extLst>
          </p:cNvPr>
          <p:cNvCxnSpPr>
            <a:cxnSpLocks/>
          </p:cNvCxnSpPr>
          <p:nvPr/>
        </p:nvCxnSpPr>
        <p:spPr>
          <a:xfrm flipV="1">
            <a:off x="2936533" y="4629755"/>
            <a:ext cx="3411891" cy="232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5F9884-6A7B-B349-BC70-0EC2B705FBC3}"/>
              </a:ext>
            </a:extLst>
          </p:cNvPr>
          <p:cNvCxnSpPr>
            <a:cxnSpLocks/>
          </p:cNvCxnSpPr>
          <p:nvPr/>
        </p:nvCxnSpPr>
        <p:spPr>
          <a:xfrm>
            <a:off x="2936533" y="3891104"/>
            <a:ext cx="0" cy="761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5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D10C49-7B35-D147-A518-D9B9A4B785CC}"/>
              </a:ext>
            </a:extLst>
          </p:cNvPr>
          <p:cNvSpPr/>
          <p:nvPr/>
        </p:nvSpPr>
        <p:spPr>
          <a:xfrm>
            <a:off x="6466620" y="2444116"/>
            <a:ext cx="1465384" cy="386231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F021A7-AE69-6C4B-9034-E34C66ACABBC}"/>
              </a:ext>
            </a:extLst>
          </p:cNvPr>
          <p:cNvSpPr/>
          <p:nvPr/>
        </p:nvSpPr>
        <p:spPr>
          <a:xfrm>
            <a:off x="6496082" y="2441303"/>
            <a:ext cx="3754161" cy="167718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795BACC9-C538-3F47-ABDE-BE008D9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41" y="2441303"/>
            <a:ext cx="1231105" cy="6463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04E3D6-CDDC-F945-8920-84DD0ABC9D9D}"/>
              </a:ext>
            </a:extLst>
          </p:cNvPr>
          <p:cNvSpPr txBox="1"/>
          <p:nvPr/>
        </p:nvSpPr>
        <p:spPr>
          <a:xfrm>
            <a:off x="114300" y="6270172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II)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AE356A-0BFB-664E-A31F-1E07B2D1296B}"/>
              </a:ext>
            </a:extLst>
          </p:cNvPr>
          <p:cNvCxnSpPr>
            <a:cxnSpLocks/>
          </p:cNvCxnSpPr>
          <p:nvPr/>
        </p:nvCxnSpPr>
        <p:spPr>
          <a:xfrm flipV="1">
            <a:off x="2936533" y="4629755"/>
            <a:ext cx="3411891" cy="232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5F9884-6A7B-B349-BC70-0EC2B705FBC3}"/>
              </a:ext>
            </a:extLst>
          </p:cNvPr>
          <p:cNvCxnSpPr>
            <a:cxnSpLocks/>
          </p:cNvCxnSpPr>
          <p:nvPr/>
        </p:nvCxnSpPr>
        <p:spPr>
          <a:xfrm>
            <a:off x="2936533" y="3891104"/>
            <a:ext cx="0" cy="761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8191C66-3643-234B-B773-8BEA6EE1A98B}"/>
              </a:ext>
            </a:extLst>
          </p:cNvPr>
          <p:cNvCxnSpPr>
            <a:cxnSpLocks/>
          </p:cNvCxnSpPr>
          <p:nvPr/>
        </p:nvCxnSpPr>
        <p:spPr>
          <a:xfrm flipH="1">
            <a:off x="252657" y="5745949"/>
            <a:ext cx="61217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3B27BA-81BD-7547-86A4-B0DE40399FD5}"/>
              </a:ext>
            </a:extLst>
          </p:cNvPr>
          <p:cNvCxnSpPr>
            <a:cxnSpLocks/>
          </p:cNvCxnSpPr>
          <p:nvPr/>
        </p:nvCxnSpPr>
        <p:spPr>
          <a:xfrm>
            <a:off x="240789" y="2441303"/>
            <a:ext cx="0" cy="330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A8A28F-F0EE-7A4F-90D3-FA650F3080FA}"/>
              </a:ext>
            </a:extLst>
          </p:cNvPr>
          <p:cNvCxnSpPr>
            <a:cxnSpLocks/>
          </p:cNvCxnSpPr>
          <p:nvPr/>
        </p:nvCxnSpPr>
        <p:spPr>
          <a:xfrm>
            <a:off x="253747" y="2439974"/>
            <a:ext cx="202700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9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D10C49-7B35-D147-A518-D9B9A4B785CC}"/>
              </a:ext>
            </a:extLst>
          </p:cNvPr>
          <p:cNvSpPr/>
          <p:nvPr/>
        </p:nvSpPr>
        <p:spPr>
          <a:xfrm>
            <a:off x="6466620" y="2444116"/>
            <a:ext cx="1465384" cy="386231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F021A7-AE69-6C4B-9034-E34C66ACABBC}"/>
              </a:ext>
            </a:extLst>
          </p:cNvPr>
          <p:cNvSpPr/>
          <p:nvPr/>
        </p:nvSpPr>
        <p:spPr>
          <a:xfrm>
            <a:off x="6496082" y="2441303"/>
            <a:ext cx="3754161" cy="167718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795BACC9-C538-3F47-ABDE-BE008D9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41" y="2441303"/>
            <a:ext cx="1231105" cy="6463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04E3D6-CDDC-F945-8920-84DD0ABC9D9D}"/>
              </a:ext>
            </a:extLst>
          </p:cNvPr>
          <p:cNvSpPr txBox="1"/>
          <p:nvPr/>
        </p:nvSpPr>
        <p:spPr>
          <a:xfrm>
            <a:off x="114300" y="6270172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II)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47EDD8-A1D8-F44A-8115-A97314D79629}"/>
              </a:ext>
            </a:extLst>
          </p:cNvPr>
          <p:cNvCxnSpPr>
            <a:cxnSpLocks/>
          </p:cNvCxnSpPr>
          <p:nvPr/>
        </p:nvCxnSpPr>
        <p:spPr>
          <a:xfrm>
            <a:off x="5059055" y="3891104"/>
            <a:ext cx="0" cy="761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AE356A-0BFB-664E-A31F-1E07B2D1296B}"/>
              </a:ext>
            </a:extLst>
          </p:cNvPr>
          <p:cNvCxnSpPr>
            <a:cxnSpLocks/>
          </p:cNvCxnSpPr>
          <p:nvPr/>
        </p:nvCxnSpPr>
        <p:spPr>
          <a:xfrm flipV="1">
            <a:off x="2936533" y="4629755"/>
            <a:ext cx="3411891" cy="232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5F9884-6A7B-B349-BC70-0EC2B705FBC3}"/>
              </a:ext>
            </a:extLst>
          </p:cNvPr>
          <p:cNvCxnSpPr>
            <a:cxnSpLocks/>
          </p:cNvCxnSpPr>
          <p:nvPr/>
        </p:nvCxnSpPr>
        <p:spPr>
          <a:xfrm>
            <a:off x="2936533" y="3891104"/>
            <a:ext cx="0" cy="761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8191C66-3643-234B-B773-8BEA6EE1A98B}"/>
              </a:ext>
            </a:extLst>
          </p:cNvPr>
          <p:cNvCxnSpPr>
            <a:cxnSpLocks/>
          </p:cNvCxnSpPr>
          <p:nvPr/>
        </p:nvCxnSpPr>
        <p:spPr>
          <a:xfrm flipH="1">
            <a:off x="252657" y="5745949"/>
            <a:ext cx="61217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3B27BA-81BD-7547-86A4-B0DE40399FD5}"/>
              </a:ext>
            </a:extLst>
          </p:cNvPr>
          <p:cNvCxnSpPr>
            <a:cxnSpLocks/>
          </p:cNvCxnSpPr>
          <p:nvPr/>
        </p:nvCxnSpPr>
        <p:spPr>
          <a:xfrm>
            <a:off x="240789" y="2441303"/>
            <a:ext cx="0" cy="330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A8A28F-F0EE-7A4F-90D3-FA650F3080FA}"/>
              </a:ext>
            </a:extLst>
          </p:cNvPr>
          <p:cNvCxnSpPr>
            <a:cxnSpLocks/>
          </p:cNvCxnSpPr>
          <p:nvPr/>
        </p:nvCxnSpPr>
        <p:spPr>
          <a:xfrm>
            <a:off x="253747" y="2439974"/>
            <a:ext cx="202700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4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D10C49-7B35-D147-A518-D9B9A4B785CC}"/>
              </a:ext>
            </a:extLst>
          </p:cNvPr>
          <p:cNvSpPr/>
          <p:nvPr/>
        </p:nvSpPr>
        <p:spPr>
          <a:xfrm>
            <a:off x="6466620" y="2444116"/>
            <a:ext cx="1465384" cy="386231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F021A7-AE69-6C4B-9034-E34C66ACABBC}"/>
              </a:ext>
            </a:extLst>
          </p:cNvPr>
          <p:cNvSpPr/>
          <p:nvPr/>
        </p:nvSpPr>
        <p:spPr>
          <a:xfrm>
            <a:off x="6496082" y="2441303"/>
            <a:ext cx="3754161" cy="167718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795BACC9-C538-3F47-ABDE-BE008D9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41" y="2441303"/>
            <a:ext cx="1231105" cy="6463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04E3D6-CDDC-F945-8920-84DD0ABC9D9D}"/>
              </a:ext>
            </a:extLst>
          </p:cNvPr>
          <p:cNvSpPr txBox="1"/>
          <p:nvPr/>
        </p:nvSpPr>
        <p:spPr>
          <a:xfrm>
            <a:off x="114300" y="6270172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II)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C6D88D-E6CB-E347-83AB-66C166590008}"/>
              </a:ext>
            </a:extLst>
          </p:cNvPr>
          <p:cNvCxnSpPr>
            <a:cxnSpLocks/>
          </p:cNvCxnSpPr>
          <p:nvPr/>
        </p:nvCxnSpPr>
        <p:spPr>
          <a:xfrm flipH="1">
            <a:off x="7965342" y="5735532"/>
            <a:ext cx="47706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10E2B-0FF3-3649-9DC5-6936918B5674}"/>
              </a:ext>
            </a:extLst>
          </p:cNvPr>
          <p:cNvCxnSpPr>
            <a:cxnSpLocks/>
          </p:cNvCxnSpPr>
          <p:nvPr/>
        </p:nvCxnSpPr>
        <p:spPr>
          <a:xfrm flipH="1">
            <a:off x="12735973" y="126667"/>
            <a:ext cx="7754" cy="56062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31CCDE-8B85-6948-B246-3F419774E583}"/>
              </a:ext>
            </a:extLst>
          </p:cNvPr>
          <p:cNvCxnSpPr/>
          <p:nvPr/>
        </p:nvCxnSpPr>
        <p:spPr>
          <a:xfrm>
            <a:off x="5081574" y="116085"/>
            <a:ext cx="76670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47EDD8-A1D8-F44A-8115-A97314D79629}"/>
              </a:ext>
            </a:extLst>
          </p:cNvPr>
          <p:cNvCxnSpPr>
            <a:cxnSpLocks/>
          </p:cNvCxnSpPr>
          <p:nvPr/>
        </p:nvCxnSpPr>
        <p:spPr>
          <a:xfrm>
            <a:off x="5059055" y="3891104"/>
            <a:ext cx="0" cy="761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AE356A-0BFB-664E-A31F-1E07B2D1296B}"/>
              </a:ext>
            </a:extLst>
          </p:cNvPr>
          <p:cNvCxnSpPr>
            <a:cxnSpLocks/>
          </p:cNvCxnSpPr>
          <p:nvPr/>
        </p:nvCxnSpPr>
        <p:spPr>
          <a:xfrm flipV="1">
            <a:off x="2936533" y="4629755"/>
            <a:ext cx="3411891" cy="232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5F9884-6A7B-B349-BC70-0EC2B705FBC3}"/>
              </a:ext>
            </a:extLst>
          </p:cNvPr>
          <p:cNvCxnSpPr>
            <a:cxnSpLocks/>
          </p:cNvCxnSpPr>
          <p:nvPr/>
        </p:nvCxnSpPr>
        <p:spPr>
          <a:xfrm>
            <a:off x="2936533" y="3891104"/>
            <a:ext cx="0" cy="761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D7265B-0273-8848-B492-0851DDD6C18B}"/>
              </a:ext>
            </a:extLst>
          </p:cNvPr>
          <p:cNvCxnSpPr>
            <a:cxnSpLocks/>
          </p:cNvCxnSpPr>
          <p:nvPr/>
        </p:nvCxnSpPr>
        <p:spPr>
          <a:xfrm>
            <a:off x="5084316" y="134015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E8F045-A704-AE4A-A90D-8DE374E3100C}"/>
              </a:ext>
            </a:extLst>
          </p:cNvPr>
          <p:cNvCxnSpPr>
            <a:cxnSpLocks/>
          </p:cNvCxnSpPr>
          <p:nvPr/>
        </p:nvCxnSpPr>
        <p:spPr>
          <a:xfrm>
            <a:off x="6748653" y="131201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453966-4ADF-AE4D-B817-36C08D8F9242}"/>
              </a:ext>
            </a:extLst>
          </p:cNvPr>
          <p:cNvCxnSpPr>
            <a:cxnSpLocks/>
          </p:cNvCxnSpPr>
          <p:nvPr/>
        </p:nvCxnSpPr>
        <p:spPr>
          <a:xfrm>
            <a:off x="8397741" y="131201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285A0F-8C7B-924B-A878-163130B95E0F}"/>
              </a:ext>
            </a:extLst>
          </p:cNvPr>
          <p:cNvCxnSpPr>
            <a:cxnSpLocks/>
          </p:cNvCxnSpPr>
          <p:nvPr/>
        </p:nvCxnSpPr>
        <p:spPr>
          <a:xfrm>
            <a:off x="10042519" y="142183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530BA73-F3B6-2D48-966D-AAEB957E9B56}"/>
              </a:ext>
            </a:extLst>
          </p:cNvPr>
          <p:cNvCxnSpPr>
            <a:cxnSpLocks/>
          </p:cNvCxnSpPr>
          <p:nvPr/>
        </p:nvCxnSpPr>
        <p:spPr>
          <a:xfrm>
            <a:off x="11701254" y="126667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8191C66-3643-234B-B773-8BEA6EE1A98B}"/>
              </a:ext>
            </a:extLst>
          </p:cNvPr>
          <p:cNvCxnSpPr>
            <a:cxnSpLocks/>
          </p:cNvCxnSpPr>
          <p:nvPr/>
        </p:nvCxnSpPr>
        <p:spPr>
          <a:xfrm flipH="1">
            <a:off x="252657" y="5745949"/>
            <a:ext cx="61217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3B27BA-81BD-7547-86A4-B0DE40399FD5}"/>
              </a:ext>
            </a:extLst>
          </p:cNvPr>
          <p:cNvCxnSpPr>
            <a:cxnSpLocks/>
          </p:cNvCxnSpPr>
          <p:nvPr/>
        </p:nvCxnSpPr>
        <p:spPr>
          <a:xfrm>
            <a:off x="240789" y="2441303"/>
            <a:ext cx="0" cy="330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A8A28F-F0EE-7A4F-90D3-FA650F3080FA}"/>
              </a:ext>
            </a:extLst>
          </p:cNvPr>
          <p:cNvCxnSpPr>
            <a:cxnSpLocks/>
          </p:cNvCxnSpPr>
          <p:nvPr/>
        </p:nvCxnSpPr>
        <p:spPr>
          <a:xfrm>
            <a:off x="253747" y="2439974"/>
            <a:ext cx="202700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0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4276498" y="2918266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6310820" y="278266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a song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5826468" y="3105835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E75B34-CD1D-7547-92F2-250E30D3EDFB}"/>
              </a:ext>
            </a:extLst>
          </p:cNvPr>
          <p:cNvSpPr txBox="1"/>
          <p:nvPr/>
        </p:nvSpPr>
        <p:spPr>
          <a:xfrm>
            <a:off x="114300" y="627017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i="1" dirty="0">
                <a:latin typeface="Palatino Linotype" panose="02040502050505030304" pitchFamily="18" charset="0"/>
              </a:rPr>
              <a:t>Current Model</a:t>
            </a:r>
          </a:p>
        </p:txBody>
      </p:sp>
    </p:spTree>
    <p:extLst>
      <p:ext uri="{BB962C8B-B14F-4D97-AF65-F5344CB8AC3E}">
        <p14:creationId xmlns:p14="http://schemas.microsoft.com/office/powerpoint/2010/main" val="411505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D10C49-7B35-D147-A518-D9B9A4B785CC}"/>
              </a:ext>
            </a:extLst>
          </p:cNvPr>
          <p:cNvSpPr/>
          <p:nvPr/>
        </p:nvSpPr>
        <p:spPr>
          <a:xfrm>
            <a:off x="6466620" y="2444116"/>
            <a:ext cx="1465384" cy="386231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F021A7-AE69-6C4B-9034-E34C66ACABBC}"/>
              </a:ext>
            </a:extLst>
          </p:cNvPr>
          <p:cNvSpPr/>
          <p:nvPr/>
        </p:nvSpPr>
        <p:spPr>
          <a:xfrm>
            <a:off x="6496082" y="2441303"/>
            <a:ext cx="3754161" cy="167718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795BACC9-C538-3F47-ABDE-BE008D9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41" y="2441303"/>
            <a:ext cx="1231105" cy="6463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04E3D6-CDDC-F945-8920-84DD0ABC9D9D}"/>
              </a:ext>
            </a:extLst>
          </p:cNvPr>
          <p:cNvSpPr txBox="1"/>
          <p:nvPr/>
        </p:nvSpPr>
        <p:spPr>
          <a:xfrm>
            <a:off x="114300" y="6270172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II)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C6D88D-E6CB-E347-83AB-66C166590008}"/>
              </a:ext>
            </a:extLst>
          </p:cNvPr>
          <p:cNvCxnSpPr>
            <a:cxnSpLocks/>
          </p:cNvCxnSpPr>
          <p:nvPr/>
        </p:nvCxnSpPr>
        <p:spPr>
          <a:xfrm flipH="1">
            <a:off x="7965342" y="5735532"/>
            <a:ext cx="47706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10E2B-0FF3-3649-9DC5-6936918B5674}"/>
              </a:ext>
            </a:extLst>
          </p:cNvPr>
          <p:cNvCxnSpPr>
            <a:cxnSpLocks/>
          </p:cNvCxnSpPr>
          <p:nvPr/>
        </p:nvCxnSpPr>
        <p:spPr>
          <a:xfrm flipH="1">
            <a:off x="12735973" y="126667"/>
            <a:ext cx="7754" cy="56062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31CCDE-8B85-6948-B246-3F419774E583}"/>
              </a:ext>
            </a:extLst>
          </p:cNvPr>
          <p:cNvCxnSpPr/>
          <p:nvPr/>
        </p:nvCxnSpPr>
        <p:spPr>
          <a:xfrm>
            <a:off x="5081574" y="116085"/>
            <a:ext cx="76670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47EDD8-A1D8-F44A-8115-A97314D79629}"/>
              </a:ext>
            </a:extLst>
          </p:cNvPr>
          <p:cNvCxnSpPr>
            <a:cxnSpLocks/>
          </p:cNvCxnSpPr>
          <p:nvPr/>
        </p:nvCxnSpPr>
        <p:spPr>
          <a:xfrm>
            <a:off x="5059055" y="3891104"/>
            <a:ext cx="0" cy="761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AE356A-0BFB-664E-A31F-1E07B2D1296B}"/>
              </a:ext>
            </a:extLst>
          </p:cNvPr>
          <p:cNvCxnSpPr>
            <a:cxnSpLocks/>
          </p:cNvCxnSpPr>
          <p:nvPr/>
        </p:nvCxnSpPr>
        <p:spPr>
          <a:xfrm flipV="1">
            <a:off x="2936533" y="4629755"/>
            <a:ext cx="3411891" cy="232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5F9884-6A7B-B349-BC70-0EC2B705FBC3}"/>
              </a:ext>
            </a:extLst>
          </p:cNvPr>
          <p:cNvCxnSpPr>
            <a:cxnSpLocks/>
          </p:cNvCxnSpPr>
          <p:nvPr/>
        </p:nvCxnSpPr>
        <p:spPr>
          <a:xfrm>
            <a:off x="2936533" y="3891104"/>
            <a:ext cx="0" cy="761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D7265B-0273-8848-B492-0851DDD6C18B}"/>
              </a:ext>
            </a:extLst>
          </p:cNvPr>
          <p:cNvCxnSpPr>
            <a:cxnSpLocks/>
          </p:cNvCxnSpPr>
          <p:nvPr/>
        </p:nvCxnSpPr>
        <p:spPr>
          <a:xfrm>
            <a:off x="5084316" y="134015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E8F045-A704-AE4A-A90D-8DE374E3100C}"/>
              </a:ext>
            </a:extLst>
          </p:cNvPr>
          <p:cNvCxnSpPr>
            <a:cxnSpLocks/>
          </p:cNvCxnSpPr>
          <p:nvPr/>
        </p:nvCxnSpPr>
        <p:spPr>
          <a:xfrm>
            <a:off x="6748653" y="131201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453966-4ADF-AE4D-B817-36C08D8F9242}"/>
              </a:ext>
            </a:extLst>
          </p:cNvPr>
          <p:cNvCxnSpPr>
            <a:cxnSpLocks/>
          </p:cNvCxnSpPr>
          <p:nvPr/>
        </p:nvCxnSpPr>
        <p:spPr>
          <a:xfrm>
            <a:off x="8397741" y="131201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285A0F-8C7B-924B-A878-163130B95E0F}"/>
              </a:ext>
            </a:extLst>
          </p:cNvPr>
          <p:cNvCxnSpPr>
            <a:cxnSpLocks/>
          </p:cNvCxnSpPr>
          <p:nvPr/>
        </p:nvCxnSpPr>
        <p:spPr>
          <a:xfrm>
            <a:off x="10042519" y="142183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530BA73-F3B6-2D48-966D-AAEB957E9B56}"/>
              </a:ext>
            </a:extLst>
          </p:cNvPr>
          <p:cNvCxnSpPr>
            <a:cxnSpLocks/>
          </p:cNvCxnSpPr>
          <p:nvPr/>
        </p:nvCxnSpPr>
        <p:spPr>
          <a:xfrm>
            <a:off x="11701254" y="126667"/>
            <a:ext cx="935" cy="291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8191C66-3643-234B-B773-8BEA6EE1A98B}"/>
              </a:ext>
            </a:extLst>
          </p:cNvPr>
          <p:cNvCxnSpPr>
            <a:cxnSpLocks/>
          </p:cNvCxnSpPr>
          <p:nvPr/>
        </p:nvCxnSpPr>
        <p:spPr>
          <a:xfrm flipH="1">
            <a:off x="252657" y="5745949"/>
            <a:ext cx="61217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3B27BA-81BD-7547-86A4-B0DE40399FD5}"/>
              </a:ext>
            </a:extLst>
          </p:cNvPr>
          <p:cNvCxnSpPr>
            <a:cxnSpLocks/>
          </p:cNvCxnSpPr>
          <p:nvPr/>
        </p:nvCxnSpPr>
        <p:spPr>
          <a:xfrm>
            <a:off x="240789" y="2441303"/>
            <a:ext cx="0" cy="330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A8A28F-F0EE-7A4F-90D3-FA650F3080FA}"/>
              </a:ext>
            </a:extLst>
          </p:cNvPr>
          <p:cNvCxnSpPr>
            <a:cxnSpLocks/>
          </p:cNvCxnSpPr>
          <p:nvPr/>
        </p:nvCxnSpPr>
        <p:spPr>
          <a:xfrm>
            <a:off x="253747" y="2439974"/>
            <a:ext cx="202700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0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D10C49-7B35-D147-A518-D9B9A4B785CC}"/>
              </a:ext>
            </a:extLst>
          </p:cNvPr>
          <p:cNvSpPr/>
          <p:nvPr/>
        </p:nvSpPr>
        <p:spPr>
          <a:xfrm>
            <a:off x="6466620" y="2444116"/>
            <a:ext cx="1465384" cy="386231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F021A7-AE69-6C4B-9034-E34C66ACABBC}"/>
              </a:ext>
            </a:extLst>
          </p:cNvPr>
          <p:cNvSpPr/>
          <p:nvPr/>
        </p:nvSpPr>
        <p:spPr>
          <a:xfrm>
            <a:off x="6496082" y="2441303"/>
            <a:ext cx="3754161" cy="1677188"/>
          </a:xfrm>
          <a:prstGeom prst="roundRect">
            <a:avLst/>
          </a:prstGeom>
          <a:solidFill>
            <a:srgbClr val="1DD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F859E0-9857-DB40-AAA7-C7AEF420A1BF}"/>
              </a:ext>
            </a:extLst>
          </p:cNvPr>
          <p:cNvSpPr/>
          <p:nvPr/>
        </p:nvSpPr>
        <p:spPr>
          <a:xfrm>
            <a:off x="2423733" y="378184"/>
            <a:ext cx="9997476" cy="1632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BA033C3-77DA-7F41-B06B-59E469735498}"/>
              </a:ext>
            </a:extLst>
          </p:cNvPr>
          <p:cNvSpPr/>
          <p:nvPr/>
        </p:nvSpPr>
        <p:spPr>
          <a:xfrm>
            <a:off x="2092899" y="378184"/>
            <a:ext cx="3813387" cy="35741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37640-7E86-3540-8B7D-E8B48BA690B9}"/>
              </a:ext>
            </a:extLst>
          </p:cNvPr>
          <p:cNvSpPr txBox="1"/>
          <p:nvPr/>
        </p:nvSpPr>
        <p:spPr>
          <a:xfrm>
            <a:off x="6430719" y="5385917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same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9E79F-69FF-1041-9430-756C9A3BC4C3}"/>
              </a:ext>
            </a:extLst>
          </p:cNvPr>
          <p:cNvSpPr txBox="1"/>
          <p:nvPr/>
        </p:nvSpPr>
        <p:spPr>
          <a:xfrm>
            <a:off x="8573111" y="3028999"/>
            <a:ext cx="146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song from “bonus”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E8643B-4E82-A74C-9C64-11E737EDB71E}"/>
              </a:ext>
            </a:extLst>
          </p:cNvPr>
          <p:cNvCxnSpPr>
            <a:cxnSpLocks/>
          </p:cNvCxnSpPr>
          <p:nvPr/>
        </p:nvCxnSpPr>
        <p:spPr>
          <a:xfrm>
            <a:off x="796534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133917-A414-7F49-B742-0E70F9F64A16}"/>
              </a:ext>
            </a:extLst>
          </p:cNvPr>
          <p:cNvCxnSpPr>
            <a:cxnSpLocks/>
          </p:cNvCxnSpPr>
          <p:nvPr/>
        </p:nvCxnSpPr>
        <p:spPr>
          <a:xfrm>
            <a:off x="7160410" y="4927706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573BA-0E40-1D4D-BF15-C8A835F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8" y="952973"/>
            <a:ext cx="1354445" cy="482521"/>
          </a:xfrm>
          <a:prstGeom prst="roundRect">
            <a:avLst>
              <a:gd name="adj" fmla="val 27558"/>
            </a:avLst>
          </a:prstGeom>
        </p:spPr>
      </p:pic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795BACC9-C538-3F47-ABDE-BE008D99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41" y="2441303"/>
            <a:ext cx="1231105" cy="6463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4CAD8A-D77A-B948-B19C-2F1399D32A6F}"/>
              </a:ext>
            </a:extLst>
          </p:cNvPr>
          <p:cNvSpPr txBox="1"/>
          <p:nvPr/>
        </p:nvSpPr>
        <p:spPr>
          <a:xfrm>
            <a:off x="8033649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04E3D6-CDDC-F945-8920-84DD0ABC9D9D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336304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A45FF-B984-F148-BAA1-BA38637E8890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371005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7E9EA-2342-704E-83DA-09FF57EC7019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8162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1F9A0-4E2E-804A-99AA-1B3C67878CD3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200381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78D5A-F35B-4745-AEA6-21A4D82A6AF2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150360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2DFCFF-7389-A543-80C3-BEBC4D64E1B9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91131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9509C-740B-4F44-92A8-FE352C24545B}"/>
              </a:ext>
            </a:extLst>
          </p:cNvPr>
          <p:cNvSpPr/>
          <p:nvPr/>
        </p:nvSpPr>
        <p:spPr>
          <a:xfrm>
            <a:off x="252657" y="3303095"/>
            <a:ext cx="1359877" cy="37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000" b="1" dirty="0">
                <a:solidFill>
                  <a:sysClr val="windowText" lastClr="000000"/>
                </a:solidFill>
              </a:rPr>
              <a:t>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45D0-2F32-4B46-8A41-98E1232BB829}"/>
              </a:ext>
            </a:extLst>
          </p:cNvPr>
          <p:cNvSpPr txBox="1"/>
          <p:nvPr/>
        </p:nvSpPr>
        <p:spPr>
          <a:xfrm>
            <a:off x="225364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Is it currently hot?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9CC75-1E55-3A4A-BC0B-169A486BFDA5}"/>
              </a:ext>
            </a:extLst>
          </p:cNvPr>
          <p:cNvSpPr txBox="1"/>
          <p:nvPr/>
        </p:nvSpPr>
        <p:spPr>
          <a:xfrm>
            <a:off x="4360130" y="330599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Was it hot?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93ADB-BFC5-5645-922B-08402A09435D}"/>
              </a:ext>
            </a:extLst>
          </p:cNvPr>
          <p:cNvSpPr txBox="1"/>
          <p:nvPr/>
        </p:nvSpPr>
        <p:spPr>
          <a:xfrm>
            <a:off x="6466620" y="3167499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Can we get its features?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A5F2-1E1E-724A-B970-69C04E4660C4}"/>
              </a:ext>
            </a:extLst>
          </p:cNvPr>
          <p:cNvSpPr txBox="1"/>
          <p:nvPr/>
        </p:nvSpPr>
        <p:spPr>
          <a:xfrm>
            <a:off x="4355734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10s?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AE0F-4A86-7247-A611-22D20FDBB86A}"/>
              </a:ext>
            </a:extLst>
          </p:cNvPr>
          <p:cNvSpPr txBox="1"/>
          <p:nvPr/>
        </p:nvSpPr>
        <p:spPr>
          <a:xfrm>
            <a:off x="6005757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00s?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A55F-DE0D-4446-A309-1507839CE7AB}"/>
              </a:ext>
            </a:extLst>
          </p:cNvPr>
          <p:cNvSpPr txBox="1"/>
          <p:nvPr/>
        </p:nvSpPr>
        <p:spPr>
          <a:xfrm>
            <a:off x="7655780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90s?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BB0A1-07FD-D146-9DDF-DCC8E4F36B4F}"/>
              </a:ext>
            </a:extLst>
          </p:cNvPr>
          <p:cNvSpPr txBox="1"/>
          <p:nvPr/>
        </p:nvSpPr>
        <p:spPr>
          <a:xfrm>
            <a:off x="9305803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80s?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7001-DDD5-384B-B471-BC9FB1775DF6}"/>
              </a:ext>
            </a:extLst>
          </p:cNvPr>
          <p:cNvSpPr txBox="1"/>
          <p:nvPr/>
        </p:nvSpPr>
        <p:spPr>
          <a:xfrm>
            <a:off x="10955825" y="1629452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From 70s?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9FC32-C030-A640-A227-637C8F1DA978}"/>
              </a:ext>
            </a:extLst>
          </p:cNvPr>
          <p:cNvSpPr txBox="1"/>
          <p:nvPr/>
        </p:nvSpPr>
        <p:spPr>
          <a:xfrm>
            <a:off x="2280750" y="1998784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hot song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9F037-193B-934A-A7E8-82CA82D645E0}"/>
              </a:ext>
            </a:extLst>
          </p:cNvPr>
          <p:cNvSpPr txBox="1"/>
          <p:nvPr/>
        </p:nvSpPr>
        <p:spPr>
          <a:xfrm>
            <a:off x="4355734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10s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B09FE-CE7E-F940-AE37-E9563576C0FC}"/>
              </a:ext>
            </a:extLst>
          </p:cNvPr>
          <p:cNvSpPr txBox="1"/>
          <p:nvPr/>
        </p:nvSpPr>
        <p:spPr>
          <a:xfrm>
            <a:off x="6005757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00s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9E55B-AD42-7245-9812-E0E55E48CE82}"/>
              </a:ext>
            </a:extLst>
          </p:cNvPr>
          <p:cNvSpPr txBox="1"/>
          <p:nvPr/>
        </p:nvSpPr>
        <p:spPr>
          <a:xfrm>
            <a:off x="7655780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2ED42-957E-7D46-B243-42D32DF36459}"/>
              </a:ext>
            </a:extLst>
          </p:cNvPr>
          <p:cNvSpPr txBox="1"/>
          <p:nvPr/>
        </p:nvSpPr>
        <p:spPr>
          <a:xfrm>
            <a:off x="9305803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80s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18726-06D4-8641-B3B3-26E6530E24D7}"/>
              </a:ext>
            </a:extLst>
          </p:cNvPr>
          <p:cNvSpPr txBox="1"/>
          <p:nvPr/>
        </p:nvSpPr>
        <p:spPr>
          <a:xfrm>
            <a:off x="10955825" y="380998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Return other from 70s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39BE6-06D9-AA43-AB69-659EC6664F0F}"/>
              </a:ext>
            </a:extLst>
          </p:cNvPr>
          <p:cNvSpPr txBox="1"/>
          <p:nvPr/>
        </p:nvSpPr>
        <p:spPr>
          <a:xfrm>
            <a:off x="6430719" y="446164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Cluster 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3D57BE-8B81-F743-B617-E57DCE5E4411}"/>
              </a:ext>
            </a:extLst>
          </p:cNvPr>
          <p:cNvCxnSpPr>
            <a:cxnSpLocks/>
          </p:cNvCxnSpPr>
          <p:nvPr/>
        </p:nvCxnSpPr>
        <p:spPr>
          <a:xfrm>
            <a:off x="164587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AD00E-48BD-344A-924B-E555BBB9A459}"/>
              </a:ext>
            </a:extLst>
          </p:cNvPr>
          <p:cNvCxnSpPr>
            <a:cxnSpLocks/>
          </p:cNvCxnSpPr>
          <p:nvPr/>
        </p:nvCxnSpPr>
        <p:spPr>
          <a:xfrm>
            <a:off x="375236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94F76-5DC8-694F-91CF-664DE0C8354C}"/>
              </a:ext>
            </a:extLst>
          </p:cNvPr>
          <p:cNvCxnSpPr>
            <a:cxnSpLocks/>
          </p:cNvCxnSpPr>
          <p:nvPr/>
        </p:nvCxnSpPr>
        <p:spPr>
          <a:xfrm>
            <a:off x="5858851" y="3490664"/>
            <a:ext cx="5744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201CD-00A1-1841-A78C-D7CCBD5863C6}"/>
              </a:ext>
            </a:extLst>
          </p:cNvPr>
          <p:cNvCxnSpPr>
            <a:cxnSpLocks/>
          </p:cNvCxnSpPr>
          <p:nvPr/>
        </p:nvCxnSpPr>
        <p:spPr>
          <a:xfrm>
            <a:off x="5670122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5B650-9779-9145-81BA-A7E0C59D1809}"/>
              </a:ext>
            </a:extLst>
          </p:cNvPr>
          <p:cNvCxnSpPr>
            <a:cxnSpLocks/>
          </p:cNvCxnSpPr>
          <p:nvPr/>
        </p:nvCxnSpPr>
        <p:spPr>
          <a:xfrm>
            <a:off x="7320145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48B97-6ECB-3848-8775-E0ED854CCC59}"/>
              </a:ext>
            </a:extLst>
          </p:cNvPr>
          <p:cNvCxnSpPr>
            <a:cxnSpLocks/>
          </p:cNvCxnSpPr>
          <p:nvPr/>
        </p:nvCxnSpPr>
        <p:spPr>
          <a:xfrm>
            <a:off x="8970168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A73848-6148-9645-8211-8B6DF2E20A63}"/>
              </a:ext>
            </a:extLst>
          </p:cNvPr>
          <p:cNvCxnSpPr>
            <a:cxnSpLocks/>
          </p:cNvCxnSpPr>
          <p:nvPr/>
        </p:nvCxnSpPr>
        <p:spPr>
          <a:xfrm>
            <a:off x="10620191" y="1811305"/>
            <a:ext cx="486631" cy="28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6FCD8F-B73A-7E4A-AA3E-C8B0C7AA2B10}"/>
              </a:ext>
            </a:extLst>
          </p:cNvPr>
          <p:cNvCxnSpPr>
            <a:cxnSpLocks/>
          </p:cNvCxnSpPr>
          <p:nvPr/>
        </p:nvCxnSpPr>
        <p:spPr>
          <a:xfrm flipV="1">
            <a:off x="2986332" y="2709288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97A355-1730-1C42-9AAC-AD36EF0D3CD8}"/>
              </a:ext>
            </a:extLst>
          </p:cNvPr>
          <p:cNvCxnSpPr>
            <a:cxnSpLocks/>
          </p:cNvCxnSpPr>
          <p:nvPr/>
        </p:nvCxnSpPr>
        <p:spPr>
          <a:xfrm flipV="1">
            <a:off x="5088426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2600F-CAC3-3641-9897-87AB62D19F4A}"/>
              </a:ext>
            </a:extLst>
          </p:cNvPr>
          <p:cNvCxnSpPr>
            <a:cxnSpLocks/>
          </p:cNvCxnSpPr>
          <p:nvPr/>
        </p:nvCxnSpPr>
        <p:spPr>
          <a:xfrm flipV="1">
            <a:off x="6747889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B9ED6-3D0C-B247-8AE7-AEE382A1705E}"/>
              </a:ext>
            </a:extLst>
          </p:cNvPr>
          <p:cNvCxnSpPr>
            <a:cxnSpLocks/>
          </p:cNvCxnSpPr>
          <p:nvPr/>
        </p:nvCxnSpPr>
        <p:spPr>
          <a:xfrm flipV="1">
            <a:off x="8407352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BAACC-E25B-694F-9084-8AE7E9805831}"/>
              </a:ext>
            </a:extLst>
          </p:cNvPr>
          <p:cNvCxnSpPr>
            <a:cxnSpLocks/>
          </p:cNvCxnSpPr>
          <p:nvPr/>
        </p:nvCxnSpPr>
        <p:spPr>
          <a:xfrm flipV="1">
            <a:off x="11726278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1B3C6-40B3-E84C-A7C9-444A2156CDF9}"/>
              </a:ext>
            </a:extLst>
          </p:cNvPr>
          <p:cNvCxnSpPr>
            <a:cxnSpLocks/>
          </p:cNvCxnSpPr>
          <p:nvPr/>
        </p:nvCxnSpPr>
        <p:spPr>
          <a:xfrm flipV="1">
            <a:off x="10066815" y="1099285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C9445-7991-2B46-A1FF-63E5192CB22B}"/>
              </a:ext>
            </a:extLst>
          </p:cNvPr>
          <p:cNvCxnSpPr>
            <a:cxnSpLocks/>
          </p:cNvCxnSpPr>
          <p:nvPr/>
        </p:nvCxnSpPr>
        <p:spPr>
          <a:xfrm>
            <a:off x="7162535" y="3891104"/>
            <a:ext cx="0" cy="4582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2025F-6CB5-2B42-BA91-3A4CBC7A6462}"/>
              </a:ext>
            </a:extLst>
          </p:cNvPr>
          <p:cNvSpPr txBox="1"/>
          <p:nvPr/>
        </p:nvSpPr>
        <p:spPr>
          <a:xfrm>
            <a:off x="2936533" y="279166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FC4E1F-D824-0A4F-A11C-8B7542262342}"/>
              </a:ext>
            </a:extLst>
          </p:cNvPr>
          <p:cNvSpPr txBox="1"/>
          <p:nvPr/>
        </p:nvSpPr>
        <p:spPr>
          <a:xfrm>
            <a:off x="5087491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1F06E-DCDD-9B4F-8A94-7741F094172C}"/>
              </a:ext>
            </a:extLst>
          </p:cNvPr>
          <p:cNvSpPr txBox="1"/>
          <p:nvPr/>
        </p:nvSpPr>
        <p:spPr>
          <a:xfrm>
            <a:off x="6736893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78C66-5492-4E42-A160-9F59969FB342}"/>
              </a:ext>
            </a:extLst>
          </p:cNvPr>
          <p:cNvSpPr txBox="1"/>
          <p:nvPr/>
        </p:nvSpPr>
        <p:spPr>
          <a:xfrm>
            <a:off x="8373162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EA40-FB81-BC41-A74C-48914426B64D}"/>
              </a:ext>
            </a:extLst>
          </p:cNvPr>
          <p:cNvSpPr txBox="1"/>
          <p:nvPr/>
        </p:nvSpPr>
        <p:spPr>
          <a:xfrm>
            <a:off x="10041329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F9EB-0FA3-2D42-B430-078D582E7445}"/>
              </a:ext>
            </a:extLst>
          </p:cNvPr>
          <p:cNvSpPr txBox="1"/>
          <p:nvPr/>
        </p:nvSpPr>
        <p:spPr>
          <a:xfrm>
            <a:off x="11701254" y="11681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3892-8195-754B-A4EF-4AD64E3FC56B}"/>
              </a:ext>
            </a:extLst>
          </p:cNvPr>
          <p:cNvSpPr txBox="1"/>
          <p:nvPr/>
        </p:nvSpPr>
        <p:spPr>
          <a:xfrm>
            <a:off x="7118032" y="393226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FB5BC-DA6B-BD42-992E-47DF724A1606}"/>
              </a:ext>
            </a:extLst>
          </p:cNvPr>
          <p:cNvSpPr txBox="1"/>
          <p:nvPr/>
        </p:nvSpPr>
        <p:spPr>
          <a:xfrm>
            <a:off x="3853475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B7C80-50A4-F940-BBA0-80DF19E76C7D}"/>
              </a:ext>
            </a:extLst>
          </p:cNvPr>
          <p:cNvSpPr txBox="1"/>
          <p:nvPr/>
        </p:nvSpPr>
        <p:spPr>
          <a:xfrm>
            <a:off x="5924910" y="3162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EDE30-B066-6242-853C-F860B8BDEC52}"/>
              </a:ext>
            </a:extLst>
          </p:cNvPr>
          <p:cNvSpPr txBox="1"/>
          <p:nvPr/>
        </p:nvSpPr>
        <p:spPr>
          <a:xfrm>
            <a:off x="5739987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671F4-F103-A441-B11C-D76BB942405F}"/>
              </a:ext>
            </a:extLst>
          </p:cNvPr>
          <p:cNvSpPr txBox="1"/>
          <p:nvPr/>
        </p:nvSpPr>
        <p:spPr>
          <a:xfrm>
            <a:off x="7351215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46D3D-856D-3546-B655-7D97C7F76A56}"/>
              </a:ext>
            </a:extLst>
          </p:cNvPr>
          <p:cNvSpPr txBox="1"/>
          <p:nvPr/>
        </p:nvSpPr>
        <p:spPr>
          <a:xfrm>
            <a:off x="8974970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B9533-E337-E441-AC4B-B738001099CC}"/>
              </a:ext>
            </a:extLst>
          </p:cNvPr>
          <p:cNvSpPr txBox="1"/>
          <p:nvPr/>
        </p:nvSpPr>
        <p:spPr>
          <a:xfrm>
            <a:off x="10634432" y="153263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FF1C4-B93A-E34C-BEB0-0330296DBDAD}"/>
              </a:ext>
            </a:extLst>
          </p:cNvPr>
          <p:cNvCxnSpPr>
            <a:cxnSpLocks/>
          </p:cNvCxnSpPr>
          <p:nvPr/>
        </p:nvCxnSpPr>
        <p:spPr>
          <a:xfrm flipV="1">
            <a:off x="5076684" y="2154169"/>
            <a:ext cx="0" cy="10133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9727E1-6033-5E4A-A5C7-B9E5D3337921}"/>
              </a:ext>
            </a:extLst>
          </p:cNvPr>
          <p:cNvSpPr txBox="1"/>
          <p:nvPr/>
        </p:nvSpPr>
        <p:spPr>
          <a:xfrm>
            <a:off x="5059055" y="248886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F05539-F4F9-CC4C-97E4-83DECAEB51CD}"/>
              </a:ext>
            </a:extLst>
          </p:cNvPr>
          <p:cNvSpPr txBox="1"/>
          <p:nvPr/>
        </p:nvSpPr>
        <p:spPr>
          <a:xfrm>
            <a:off x="114300" y="6270172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>
                <a:latin typeface="Palatino Linotype" panose="02040502050505030304" pitchFamily="18" charset="0"/>
              </a:rPr>
              <a:t>Proposed Model (Phase I)</a:t>
            </a:r>
          </a:p>
        </p:txBody>
      </p:sp>
    </p:spTree>
    <p:extLst>
      <p:ext uri="{BB962C8B-B14F-4D97-AF65-F5344CB8AC3E}">
        <p14:creationId xmlns:p14="http://schemas.microsoft.com/office/powerpoint/2010/main" val="344502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1374</Words>
  <Application>Microsoft Macintosh PowerPoint</Application>
  <PresentationFormat>Custom</PresentationFormat>
  <Paragraphs>508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Simon Moya</dc:creator>
  <cp:lastModifiedBy>Miguel Simon Moya</cp:lastModifiedBy>
  <cp:revision>13</cp:revision>
  <dcterms:created xsi:type="dcterms:W3CDTF">2020-11-05T23:10:48Z</dcterms:created>
  <dcterms:modified xsi:type="dcterms:W3CDTF">2020-11-06T12:40:23Z</dcterms:modified>
</cp:coreProperties>
</file>