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70" r:id="rId4"/>
    <p:sldId id="271" r:id="rId5"/>
    <p:sldId id="258" r:id="rId6"/>
    <p:sldId id="266" r:id="rId7"/>
    <p:sldId id="267" r:id="rId8"/>
    <p:sldId id="259" r:id="rId9"/>
    <p:sldId id="260" r:id="rId10"/>
    <p:sldId id="261" r:id="rId11"/>
    <p:sldId id="263" r:id="rId12"/>
    <p:sldId id="269" r:id="rId13"/>
    <p:sldId id="272" r:id="rId14"/>
    <p:sldId id="264" r:id="rId15"/>
    <p:sldId id="265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CECILIA AGUILAR SALAZAR" userId="9141b25d-c494-4e88-8a14-acab6f80d149" providerId="ADAL" clId="{55D15D6B-E04F-401B-A2DB-AC2A3682CF04}"/>
    <pc:docChg chg="modSld">
      <pc:chgData name="MARIA CECILIA AGUILAR SALAZAR" userId="9141b25d-c494-4e88-8a14-acab6f80d149" providerId="ADAL" clId="{55D15D6B-E04F-401B-A2DB-AC2A3682CF04}" dt="2021-08-27T20:28:20.027" v="0"/>
      <pc:docMkLst>
        <pc:docMk/>
      </pc:docMkLst>
      <pc:sldChg chg="modSp mod">
        <pc:chgData name="MARIA CECILIA AGUILAR SALAZAR" userId="9141b25d-c494-4e88-8a14-acab6f80d149" providerId="ADAL" clId="{55D15D6B-E04F-401B-A2DB-AC2A3682CF04}" dt="2021-08-27T20:28:20.027" v="0"/>
        <pc:sldMkLst>
          <pc:docMk/>
          <pc:sldMk cId="340370085" sldId="266"/>
        </pc:sldMkLst>
        <pc:spChg chg="mod">
          <ac:chgData name="MARIA CECILIA AGUILAR SALAZAR" userId="9141b25d-c494-4e88-8a14-acab6f80d149" providerId="ADAL" clId="{55D15D6B-E04F-401B-A2DB-AC2A3682CF04}" dt="2021-08-27T20:28:20.027" v="0"/>
          <ac:spMkLst>
            <pc:docMk/>
            <pc:sldMk cId="340370085" sldId="266"/>
            <ac:spMk id="12" creationId="{A5068F64-6B5C-4519-9083-A03183B1FEAE}"/>
          </ac:spMkLst>
        </pc:spChg>
      </pc:sldChg>
    </pc:docChg>
  </pc:docChgLst>
  <pc:docChgLst>
    <pc:chgData name="maria.aguilar@udea.edu.co" userId="9141b25d-c494-4e88-8a14-acab6f80d149" providerId="ADAL" clId="{BAB8BD23-2609-4E36-9705-036B4AEA78FA}"/>
    <pc:docChg chg="undo redo custSel addSld modSld">
      <pc:chgData name="maria.aguilar@udea.edu.co" userId="9141b25d-c494-4e88-8a14-acab6f80d149" providerId="ADAL" clId="{BAB8BD23-2609-4E36-9705-036B4AEA78FA}" dt="2021-03-26T02:04:57.646" v="101" actId="1076"/>
      <pc:docMkLst>
        <pc:docMk/>
      </pc:docMkLst>
      <pc:sldChg chg="modSp mod">
        <pc:chgData name="maria.aguilar@udea.edu.co" userId="9141b25d-c494-4e88-8a14-acab6f80d149" providerId="ADAL" clId="{BAB8BD23-2609-4E36-9705-036B4AEA78FA}" dt="2021-03-25T23:23:52.141" v="14" actId="20577"/>
        <pc:sldMkLst>
          <pc:docMk/>
          <pc:sldMk cId="3594887491" sldId="256"/>
        </pc:sldMkLst>
        <pc:spChg chg="mod">
          <ac:chgData name="maria.aguilar@udea.edu.co" userId="9141b25d-c494-4e88-8a14-acab6f80d149" providerId="ADAL" clId="{BAB8BD23-2609-4E36-9705-036B4AEA78FA}" dt="2021-03-25T23:23:41.144" v="11" actId="20577"/>
          <ac:spMkLst>
            <pc:docMk/>
            <pc:sldMk cId="3594887491" sldId="256"/>
            <ac:spMk id="3" creationId="{EA9F9BE3-AAE3-4144-B721-4027149490FD}"/>
          </ac:spMkLst>
        </pc:spChg>
        <pc:spChg chg="mod">
          <ac:chgData name="maria.aguilar@udea.edu.co" userId="9141b25d-c494-4e88-8a14-acab6f80d149" providerId="ADAL" clId="{BAB8BD23-2609-4E36-9705-036B4AEA78FA}" dt="2021-03-25T23:23:52.141" v="14" actId="20577"/>
          <ac:spMkLst>
            <pc:docMk/>
            <pc:sldMk cId="3594887491" sldId="256"/>
            <ac:spMk id="4" creationId="{E3CCF1E4-C6C5-4922-BE73-FD4EAC99D625}"/>
          </ac:spMkLst>
        </pc:spChg>
      </pc:sldChg>
      <pc:sldChg chg="modSp mod">
        <pc:chgData name="maria.aguilar@udea.edu.co" userId="9141b25d-c494-4e88-8a14-acab6f80d149" providerId="ADAL" clId="{BAB8BD23-2609-4E36-9705-036B4AEA78FA}" dt="2021-03-25T23:39:48.659" v="15"/>
        <pc:sldMkLst>
          <pc:docMk/>
          <pc:sldMk cId="340370085" sldId="266"/>
        </pc:sldMkLst>
        <pc:spChg chg="mod">
          <ac:chgData name="maria.aguilar@udea.edu.co" userId="9141b25d-c494-4e88-8a14-acab6f80d149" providerId="ADAL" clId="{BAB8BD23-2609-4E36-9705-036B4AEA78FA}" dt="2021-03-25T23:39:48.659" v="15"/>
          <ac:spMkLst>
            <pc:docMk/>
            <pc:sldMk cId="340370085" sldId="266"/>
            <ac:spMk id="12" creationId="{A5068F64-6B5C-4519-9083-A03183B1FEAE}"/>
          </ac:spMkLst>
        </pc:spChg>
      </pc:sldChg>
      <pc:sldChg chg="addSp delSp modSp mod">
        <pc:chgData name="maria.aguilar@udea.edu.co" userId="9141b25d-c494-4e88-8a14-acab6f80d149" providerId="ADAL" clId="{BAB8BD23-2609-4E36-9705-036B4AEA78FA}" dt="2021-03-25T23:41:07.405" v="19" actId="1076"/>
        <pc:sldMkLst>
          <pc:docMk/>
          <pc:sldMk cId="1531709039" sldId="267"/>
        </pc:sldMkLst>
        <pc:picChg chg="add mod">
          <ac:chgData name="maria.aguilar@udea.edu.co" userId="9141b25d-c494-4e88-8a14-acab6f80d149" providerId="ADAL" clId="{BAB8BD23-2609-4E36-9705-036B4AEA78FA}" dt="2021-03-25T23:41:07.405" v="19" actId="1076"/>
          <ac:picMkLst>
            <pc:docMk/>
            <pc:sldMk cId="1531709039" sldId="267"/>
            <ac:picMk id="3" creationId="{E7EA94B4-3881-43FC-B9DD-7518F4C3642A}"/>
          </ac:picMkLst>
        </pc:picChg>
        <pc:picChg chg="del">
          <ac:chgData name="maria.aguilar@udea.edu.co" userId="9141b25d-c494-4e88-8a14-acab6f80d149" providerId="ADAL" clId="{BAB8BD23-2609-4E36-9705-036B4AEA78FA}" dt="2021-03-25T23:39:59.607" v="16" actId="478"/>
          <ac:picMkLst>
            <pc:docMk/>
            <pc:sldMk cId="1531709039" sldId="267"/>
            <ac:picMk id="4" creationId="{3DE202E5-853B-47F4-811A-0E7D7EE485F8}"/>
          </ac:picMkLst>
        </pc:picChg>
      </pc:sldChg>
      <pc:sldChg chg="addSp delSp modSp add mod">
        <pc:chgData name="maria.aguilar@udea.edu.co" userId="9141b25d-c494-4e88-8a14-acab6f80d149" providerId="ADAL" clId="{BAB8BD23-2609-4E36-9705-036B4AEA78FA}" dt="2021-03-26T02:04:57.646" v="101" actId="1076"/>
        <pc:sldMkLst>
          <pc:docMk/>
          <pc:sldMk cId="3764539339" sldId="269"/>
        </pc:sldMkLst>
        <pc:spChg chg="mod">
          <ac:chgData name="maria.aguilar@udea.edu.co" userId="9141b25d-c494-4e88-8a14-acab6f80d149" providerId="ADAL" clId="{BAB8BD23-2609-4E36-9705-036B4AEA78FA}" dt="2021-03-25T23:42:41.909" v="35" actId="6549"/>
          <ac:spMkLst>
            <pc:docMk/>
            <pc:sldMk cId="3764539339" sldId="269"/>
            <ac:spMk id="2" creationId="{038F3D31-8EDE-4511-8E41-273C95891003}"/>
          </ac:spMkLst>
        </pc:spChg>
        <pc:spChg chg="del mod">
          <ac:chgData name="maria.aguilar@udea.edu.co" userId="9141b25d-c494-4e88-8a14-acab6f80d149" providerId="ADAL" clId="{BAB8BD23-2609-4E36-9705-036B4AEA78FA}" dt="2021-03-25T23:44:25.444" v="46" actId="478"/>
          <ac:spMkLst>
            <pc:docMk/>
            <pc:sldMk cId="3764539339" sldId="269"/>
            <ac:spMk id="3" creationId="{EA9F9BE3-AAE3-4144-B721-4027149490FD}"/>
          </ac:spMkLst>
        </pc:spChg>
        <pc:picChg chg="add mod modCrop">
          <ac:chgData name="maria.aguilar@udea.edu.co" userId="9141b25d-c494-4e88-8a14-acab6f80d149" providerId="ADAL" clId="{BAB8BD23-2609-4E36-9705-036B4AEA78FA}" dt="2021-03-26T02:04:15.672" v="96" actId="1582"/>
          <ac:picMkLst>
            <pc:docMk/>
            <pc:sldMk cId="3764539339" sldId="269"/>
            <ac:picMk id="4" creationId="{016C1C78-A856-4739-8AE2-9D2112186DE2}"/>
          </ac:picMkLst>
        </pc:picChg>
        <pc:picChg chg="add mod modCrop">
          <ac:chgData name="maria.aguilar@udea.edu.co" userId="9141b25d-c494-4e88-8a14-acab6f80d149" providerId="ADAL" clId="{BAB8BD23-2609-4E36-9705-036B4AEA78FA}" dt="2021-03-26T02:04:46.984" v="99" actId="1076"/>
          <ac:picMkLst>
            <pc:docMk/>
            <pc:sldMk cId="3764539339" sldId="269"/>
            <ac:picMk id="5" creationId="{49CBDC0C-2D4B-457A-A2E3-9FDAE7450AD1}"/>
          </ac:picMkLst>
        </pc:picChg>
        <pc:picChg chg="add mod modCrop">
          <ac:chgData name="maria.aguilar@udea.edu.co" userId="9141b25d-c494-4e88-8a14-acab6f80d149" providerId="ADAL" clId="{BAB8BD23-2609-4E36-9705-036B4AEA78FA}" dt="2021-03-26T02:04:57.646" v="101" actId="1076"/>
          <ac:picMkLst>
            <pc:docMk/>
            <pc:sldMk cId="3764539339" sldId="269"/>
            <ac:picMk id="6" creationId="{9E34F5EA-6051-473E-BF83-A99794E46A05}"/>
          </ac:picMkLst>
        </pc:picChg>
      </pc:sldChg>
    </pc:docChg>
  </pc:docChgLst>
  <pc:docChgLst>
    <pc:chgData name="maria.aguilar@udea.edu.co" userId="9141b25d-c494-4e88-8a14-acab6f80d149" providerId="ADAL" clId="{F57913A2-722A-457C-8AF4-681C1F4F7EFF}"/>
    <pc:docChg chg="custSel modSld">
      <pc:chgData name="maria.aguilar@udea.edu.co" userId="9141b25d-c494-4e88-8a14-acab6f80d149" providerId="ADAL" clId="{F57913A2-722A-457C-8AF4-681C1F4F7EFF}" dt="2021-03-03T13:47:29.908" v="81" actId="6549"/>
      <pc:docMkLst>
        <pc:docMk/>
      </pc:docMkLst>
      <pc:sldChg chg="modSp mod">
        <pc:chgData name="maria.aguilar@udea.edu.co" userId="9141b25d-c494-4e88-8a14-acab6f80d149" providerId="ADAL" clId="{F57913A2-722A-457C-8AF4-681C1F4F7EFF}" dt="2021-03-03T13:15:15.109" v="36" actId="6549"/>
        <pc:sldMkLst>
          <pc:docMk/>
          <pc:sldMk cId="3594887491" sldId="256"/>
        </pc:sldMkLst>
        <pc:spChg chg="mod">
          <ac:chgData name="maria.aguilar@udea.edu.co" userId="9141b25d-c494-4e88-8a14-acab6f80d149" providerId="ADAL" clId="{F57913A2-722A-457C-8AF4-681C1F4F7EFF}" dt="2021-03-03T13:14:18.403" v="10" actId="20577"/>
          <ac:spMkLst>
            <pc:docMk/>
            <pc:sldMk cId="3594887491" sldId="256"/>
            <ac:spMk id="3" creationId="{EA9F9BE3-AAE3-4144-B721-4027149490FD}"/>
          </ac:spMkLst>
        </pc:spChg>
        <pc:spChg chg="mod">
          <ac:chgData name="maria.aguilar@udea.edu.co" userId="9141b25d-c494-4e88-8a14-acab6f80d149" providerId="ADAL" clId="{F57913A2-722A-457C-8AF4-681C1F4F7EFF}" dt="2021-03-03T13:15:15.109" v="36" actId="6549"/>
          <ac:spMkLst>
            <pc:docMk/>
            <pc:sldMk cId="3594887491" sldId="256"/>
            <ac:spMk id="4" creationId="{E3CCF1E4-C6C5-4922-BE73-FD4EAC99D625}"/>
          </ac:spMkLst>
        </pc:spChg>
      </pc:sldChg>
      <pc:sldChg chg="modSp mod">
        <pc:chgData name="maria.aguilar@udea.edu.co" userId="9141b25d-c494-4e88-8a14-acab6f80d149" providerId="ADAL" clId="{F57913A2-722A-457C-8AF4-681C1F4F7EFF}" dt="2021-03-03T13:47:00.325" v="67" actId="20577"/>
        <pc:sldMkLst>
          <pc:docMk/>
          <pc:sldMk cId="1408946174" sldId="262"/>
        </pc:sldMkLst>
        <pc:spChg chg="mod">
          <ac:chgData name="maria.aguilar@udea.edu.co" userId="9141b25d-c494-4e88-8a14-acab6f80d149" providerId="ADAL" clId="{F57913A2-722A-457C-8AF4-681C1F4F7EFF}" dt="2021-03-03T13:47:00.325" v="67" actId="20577"/>
          <ac:spMkLst>
            <pc:docMk/>
            <pc:sldMk cId="1408946174" sldId="262"/>
            <ac:spMk id="3" creationId="{EA9F9BE3-AAE3-4144-B721-4027149490FD}"/>
          </ac:spMkLst>
        </pc:spChg>
      </pc:sldChg>
      <pc:sldChg chg="modSp mod">
        <pc:chgData name="maria.aguilar@udea.edu.co" userId="9141b25d-c494-4e88-8a14-acab6f80d149" providerId="ADAL" clId="{F57913A2-722A-457C-8AF4-681C1F4F7EFF}" dt="2021-03-03T13:47:29.908" v="81" actId="6549"/>
        <pc:sldMkLst>
          <pc:docMk/>
          <pc:sldMk cId="3885320475" sldId="264"/>
        </pc:sldMkLst>
        <pc:spChg chg="mod">
          <ac:chgData name="maria.aguilar@udea.edu.co" userId="9141b25d-c494-4e88-8a14-acab6f80d149" providerId="ADAL" clId="{F57913A2-722A-457C-8AF4-681C1F4F7EFF}" dt="2021-03-03T13:47:29.908" v="81" actId="6549"/>
          <ac:spMkLst>
            <pc:docMk/>
            <pc:sldMk cId="3885320475" sldId="264"/>
            <ac:spMk id="2" creationId="{038F3D31-8EDE-4511-8E41-273C95891003}"/>
          </ac:spMkLst>
        </pc:spChg>
      </pc:sldChg>
      <pc:sldChg chg="modSp mod">
        <pc:chgData name="maria.aguilar@udea.edu.co" userId="9141b25d-c494-4e88-8a14-acab6f80d149" providerId="ADAL" clId="{F57913A2-722A-457C-8AF4-681C1F4F7EFF}" dt="2021-03-03T13:46:25.994" v="54" actId="255"/>
        <pc:sldMkLst>
          <pc:docMk/>
          <pc:sldMk cId="340370085" sldId="266"/>
        </pc:sldMkLst>
        <pc:spChg chg="mod">
          <ac:chgData name="maria.aguilar@udea.edu.co" userId="9141b25d-c494-4e88-8a14-acab6f80d149" providerId="ADAL" clId="{F57913A2-722A-457C-8AF4-681C1F4F7EFF}" dt="2021-03-03T13:46:25.994" v="54" actId="255"/>
          <ac:spMkLst>
            <pc:docMk/>
            <pc:sldMk cId="340370085" sldId="266"/>
            <ac:spMk id="12" creationId="{A5068F64-6B5C-4519-9083-A03183B1FEAE}"/>
          </ac:spMkLst>
        </pc:spChg>
      </pc:sldChg>
      <pc:sldChg chg="addSp delSp modSp mod">
        <pc:chgData name="maria.aguilar@udea.edu.co" userId="9141b25d-c494-4e88-8a14-acab6f80d149" providerId="ADAL" clId="{F57913A2-722A-457C-8AF4-681C1F4F7EFF}" dt="2021-03-03T13:43:50.800" v="47" actId="14100"/>
        <pc:sldMkLst>
          <pc:docMk/>
          <pc:sldMk cId="1531709039" sldId="267"/>
        </pc:sldMkLst>
        <pc:graphicFrameChg chg="del">
          <ac:chgData name="maria.aguilar@udea.edu.co" userId="9141b25d-c494-4e88-8a14-acab6f80d149" providerId="ADAL" clId="{F57913A2-722A-457C-8AF4-681C1F4F7EFF}" dt="2021-03-03T13:42:07.473" v="38" actId="478"/>
          <ac:graphicFrameMkLst>
            <pc:docMk/>
            <pc:sldMk cId="1531709039" sldId="267"/>
            <ac:graphicFrameMk id="3" creationId="{4613BCE5-B4F7-4904-ABA6-9C554111DE9C}"/>
          </ac:graphicFrameMkLst>
        </pc:graphicFrameChg>
        <pc:picChg chg="add mod">
          <ac:chgData name="maria.aguilar@udea.edu.co" userId="9141b25d-c494-4e88-8a14-acab6f80d149" providerId="ADAL" clId="{F57913A2-722A-457C-8AF4-681C1F4F7EFF}" dt="2021-03-03T13:43:50.800" v="47" actId="14100"/>
          <ac:picMkLst>
            <pc:docMk/>
            <pc:sldMk cId="1531709039" sldId="267"/>
            <ac:picMk id="4" creationId="{3DE202E5-853B-47F4-811A-0E7D7EE485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7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4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99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66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67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04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9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2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6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6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3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3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1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jJO4W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3D31-8EDE-4511-8E41-273C9589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021" y="1498843"/>
            <a:ext cx="7766936" cy="1646302"/>
          </a:xfrm>
        </p:spPr>
        <p:txBody>
          <a:bodyPr/>
          <a:lstStyle/>
          <a:p>
            <a:r>
              <a:rPr lang="es-CO" sz="9600" b="1" dirty="0"/>
              <a:t>Portfolio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F9BE3-AAE3-4144-B721-40271494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844" y="3275770"/>
            <a:ext cx="7766936" cy="1096899"/>
          </a:xfrm>
        </p:spPr>
        <p:txBody>
          <a:bodyPr>
            <a:noAutofit/>
          </a:bodyPr>
          <a:lstStyle/>
          <a:p>
            <a:r>
              <a:rPr lang="es-CO" sz="5400" b="1" dirty="0">
                <a:solidFill>
                  <a:schemeClr val="accent3">
                    <a:lumMod val="75000"/>
                  </a:schemeClr>
                </a:solidFill>
              </a:rPr>
              <a:t>English 4</a:t>
            </a:r>
          </a:p>
          <a:p>
            <a:r>
              <a:rPr lang="es-CO" sz="5400" b="1" dirty="0">
                <a:solidFill>
                  <a:schemeClr val="accent3">
                    <a:lumMod val="75000"/>
                  </a:schemeClr>
                </a:solidFill>
              </a:rPr>
              <a:t>Ingeniería</a:t>
            </a:r>
          </a:p>
          <a:p>
            <a:r>
              <a:rPr lang="es-CO" sz="5400" b="1" dirty="0">
                <a:solidFill>
                  <a:schemeClr val="accent3">
                    <a:lumMod val="75000"/>
                  </a:schemeClr>
                </a:solidFill>
              </a:rPr>
              <a:t>2023-1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3CCF1E4-C6C5-4922-BE73-FD4EAC99D625}"/>
              </a:ext>
            </a:extLst>
          </p:cNvPr>
          <p:cNvSpPr txBox="1">
            <a:spLocks/>
          </p:cNvSpPr>
          <p:nvPr/>
        </p:nvSpPr>
        <p:spPr>
          <a:xfrm>
            <a:off x="1501261" y="60828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00" b="1" dirty="0" err="1">
                <a:solidFill>
                  <a:schemeClr val="accent3">
                    <a:lumMod val="75000"/>
                  </a:schemeClr>
                </a:solidFill>
              </a:rPr>
              <a:t>Prepared</a:t>
            </a:r>
            <a:r>
              <a:rPr lang="es-CO" sz="1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1200" b="1" dirty="0" err="1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es-CO" sz="1200" b="1" dirty="0">
                <a:solidFill>
                  <a:schemeClr val="accent3">
                    <a:lumMod val="75000"/>
                  </a:schemeClr>
                </a:solidFill>
              </a:rPr>
              <a:t> María Cecilia Aguilar S.</a:t>
            </a:r>
          </a:p>
          <a:p>
            <a:r>
              <a:rPr lang="es-CO" sz="1200" b="1" dirty="0" err="1">
                <a:solidFill>
                  <a:schemeClr val="accent3">
                    <a:lumMod val="75000"/>
                  </a:schemeClr>
                </a:solidFill>
              </a:rPr>
              <a:t>February</a:t>
            </a:r>
            <a:r>
              <a:rPr lang="es-CO" sz="1200" b="1" dirty="0">
                <a:solidFill>
                  <a:schemeClr val="accent3">
                    <a:lumMod val="75000"/>
                  </a:schemeClr>
                </a:solidFill>
              </a:rPr>
              <a:t>  2023 </a:t>
            </a:r>
          </a:p>
        </p:txBody>
      </p:sp>
    </p:spTree>
    <p:extLst>
      <p:ext uri="{BB962C8B-B14F-4D97-AF65-F5344CB8AC3E}">
        <p14:creationId xmlns:p14="http://schemas.microsoft.com/office/powerpoint/2010/main" val="359488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2">
            <a:extLst>
              <a:ext uri="{FF2B5EF4-FFF2-40B4-BE49-F238E27FC236}">
                <a16:creationId xmlns:a16="http://schemas.microsoft.com/office/drawing/2014/main" id="{A5068F64-6B5C-4519-9083-A03183B1FEAE}"/>
              </a:ext>
            </a:extLst>
          </p:cNvPr>
          <p:cNvSpPr txBox="1">
            <a:spLocks/>
          </p:cNvSpPr>
          <p:nvPr/>
        </p:nvSpPr>
        <p:spPr>
          <a:xfrm>
            <a:off x="525294" y="2265043"/>
            <a:ext cx="9358008" cy="3085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8000" b="1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es-CO" sz="8000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es-CO" sz="8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sz="8000" b="1" dirty="0" err="1">
                <a:solidFill>
                  <a:schemeClr val="accent2">
                    <a:lumMod val="75000"/>
                  </a:schemeClr>
                </a:solidFill>
              </a:rPr>
              <a:t>same</a:t>
            </a:r>
            <a:r>
              <a:rPr lang="es-CO" sz="8000" b="1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s-CO" sz="8000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es-CO" sz="8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sz="8000" b="1" dirty="0" err="1">
                <a:solidFill>
                  <a:schemeClr val="accent2">
                    <a:lumMod val="75000"/>
                  </a:schemeClr>
                </a:solidFill>
              </a:rPr>
              <a:t>other</a:t>
            </a:r>
            <a:r>
              <a:rPr lang="es-CO" sz="8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sz="8000" b="1" dirty="0" err="1">
                <a:solidFill>
                  <a:schemeClr val="accent2">
                    <a:lumMod val="75000"/>
                  </a:schemeClr>
                </a:solidFill>
              </a:rPr>
              <a:t>tasks</a:t>
            </a:r>
            <a:endParaRPr lang="es-CO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5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3D31-8EDE-4511-8E41-273C9589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78158"/>
            <a:ext cx="9556688" cy="1646302"/>
          </a:xfrm>
        </p:spPr>
        <p:txBody>
          <a:bodyPr/>
          <a:lstStyle/>
          <a:p>
            <a:r>
              <a:rPr lang="es-CO" sz="8000" b="1" dirty="0"/>
              <a:t>Individual activities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F9BE3-AAE3-4144-B721-40271494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847" y="3289296"/>
            <a:ext cx="8554156" cy="1282888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Screenshots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with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their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descriptions</a:t>
            </a:r>
            <a:endParaRPr lang="es-CO" sz="3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Word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PDF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Videos/audios</a:t>
            </a:r>
          </a:p>
        </p:txBody>
      </p:sp>
    </p:spTree>
    <p:extLst>
      <p:ext uri="{BB962C8B-B14F-4D97-AF65-F5344CB8AC3E}">
        <p14:creationId xmlns:p14="http://schemas.microsoft.com/office/powerpoint/2010/main" val="230605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3D31-8EDE-4511-8E41-273C9589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65920"/>
            <a:ext cx="7766936" cy="1646302"/>
          </a:xfrm>
        </p:spPr>
        <p:txBody>
          <a:bodyPr/>
          <a:lstStyle/>
          <a:p>
            <a:r>
              <a:rPr lang="es-CO" sz="8000" b="1" dirty="0" err="1"/>
              <a:t>Samples</a:t>
            </a:r>
            <a:endParaRPr lang="es-CO" sz="8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6C1C78-A856-4739-8AE2-9D211218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4" b="98157" l="396" r="99340">
                        <a14:foregroundMark x1="792" y1="1613" x2="91425" y2="1613"/>
                        <a14:foregroundMark x1="91425" y1="1613" x2="98285" y2="16359"/>
                        <a14:foregroundMark x1="98285" y1="16359" x2="97625" y2="96774"/>
                        <a14:foregroundMark x1="97757" y1="3687" x2="97757" y2="22350"/>
                        <a14:foregroundMark x1="7520" y1="2995" x2="1055" y2="18203"/>
                        <a14:foregroundMark x1="1055" y1="18203" x2="132" y2="86866"/>
                        <a14:foregroundMark x1="132" y1="86866" x2="9894" y2="98848"/>
                        <a14:foregroundMark x1="9894" y1="98848" x2="43931" y2="98848"/>
                        <a14:foregroundMark x1="43931" y1="98848" x2="58179" y2="98387"/>
                        <a14:foregroundMark x1="58179" y1="98387" x2="98021" y2="98387"/>
                        <a14:foregroundMark x1="98021" y1="98387" x2="99868" y2="97696"/>
                        <a14:foregroundMark x1="8971" y1="97465" x2="22559" y2="97465"/>
                        <a14:foregroundMark x1="22559" y1="97465" x2="46834" y2="95853"/>
                        <a14:foregroundMark x1="46834" y1="95853" x2="97625" y2="95853"/>
                        <a14:foregroundMark x1="792" y1="96544" x2="9235" y2="96774"/>
                        <a14:foregroundMark x1="792" y1="4378" x2="396" y2="19355"/>
                        <a14:foregroundMark x1="8443" y1="97465" x2="18734" y2="97465"/>
                        <a14:foregroundMark x1="18734" y1="97465" x2="26517" y2="97005"/>
                        <a14:foregroundMark x1="9235" y1="96774" x2="19657" y2="95392"/>
                        <a14:foregroundMark x1="19657" y1="95392" x2="24802" y2="95392"/>
                        <a14:foregroundMark x1="92084" y1="3687" x2="98285" y2="2304"/>
                        <a14:foregroundMark x1="8443" y1="19816" x2="14644" y2="40092"/>
                        <a14:foregroundMark x1="14644" y1="40092" x2="15303" y2="79263"/>
                        <a14:foregroundMark x1="15303" y1="79263" x2="13061" y2="57373"/>
                        <a14:foregroundMark x1="13061" y1="57373" x2="12005" y2="76728"/>
                        <a14:foregroundMark x1="12005" y1="76728" x2="10686" y2="55991"/>
                        <a14:foregroundMark x1="10686" y1="55991" x2="9763" y2="77189"/>
                        <a14:foregroundMark x1="9763" y1="77189" x2="11873" y2="56682"/>
                        <a14:foregroundMark x1="11873" y1="56682" x2="11478" y2="76728"/>
                        <a14:foregroundMark x1="11478" y1="76728" x2="13325" y2="54839"/>
                        <a14:foregroundMark x1="13325" y1="54839" x2="11873" y2="36636"/>
                        <a14:foregroundMark x1="11873" y1="36636" x2="6201" y2="52304"/>
                        <a14:foregroundMark x1="6201" y1="52304" x2="10290" y2="30876"/>
                        <a14:foregroundMark x1="10290" y1="30876" x2="9235" y2="49539"/>
                        <a14:foregroundMark x1="9235" y1="49539" x2="12005" y2="31567"/>
                        <a14:foregroundMark x1="12005" y1="31567" x2="11082" y2="49539"/>
                        <a14:foregroundMark x1="11082" y1="49539" x2="12137" y2="31336"/>
                        <a14:foregroundMark x1="12137" y1="31336" x2="10554" y2="50922"/>
                        <a14:foregroundMark x1="10554" y1="50922" x2="10818" y2="28802"/>
                        <a14:foregroundMark x1="10818" y1="28802" x2="9367" y2="48387"/>
                        <a14:foregroundMark x1="9367" y1="48387" x2="11214" y2="28341"/>
                        <a14:foregroundMark x1="11214" y1="28341" x2="11346" y2="50000"/>
                        <a14:foregroundMark x1="11346" y1="50000" x2="13720" y2="30645"/>
                        <a14:foregroundMark x1="13720" y1="30645" x2="16623" y2="59908"/>
                        <a14:foregroundMark x1="16623" y1="59908" x2="15567" y2="35023"/>
                        <a14:foregroundMark x1="15567" y1="35023" x2="15831" y2="55069"/>
                        <a14:foregroundMark x1="15831" y1="55069" x2="15303" y2="30184"/>
                        <a14:foregroundMark x1="15303" y1="30184" x2="15040" y2="51613"/>
                        <a14:foregroundMark x1="15040" y1="51613" x2="11873" y2="32949"/>
                        <a14:foregroundMark x1="11873" y1="32949" x2="8971" y2="61290"/>
                        <a14:foregroundMark x1="8971" y1="61290" x2="10422" y2="28802"/>
                        <a14:foregroundMark x1="10422" y1="28802" x2="8047" y2="64286"/>
                        <a14:foregroundMark x1="8047" y1="64286" x2="12797" y2="38710"/>
                        <a14:foregroundMark x1="12797" y1="38710" x2="11082" y2="67512"/>
                        <a14:foregroundMark x1="11082" y1="67512" x2="13325" y2="48618"/>
                        <a14:foregroundMark x1="13325" y1="48618" x2="12401" y2="73733"/>
                        <a14:foregroundMark x1="12401" y1="73733" x2="13852" y2="55069"/>
                        <a14:foregroundMark x1="13852" y1="55069" x2="9631" y2="78571"/>
                        <a14:foregroundMark x1="9631" y1="78571" x2="9499" y2="55991"/>
                        <a14:foregroundMark x1="9499" y1="55991" x2="8443" y2="75346"/>
                        <a14:foregroundMark x1="8443" y1="75346" x2="14512" y2="55991"/>
                        <a14:foregroundMark x1="14512" y1="55991" x2="14776" y2="77650"/>
                        <a14:foregroundMark x1="14776" y1="77650" x2="15303" y2="35945"/>
                        <a14:foregroundMark x1="15303" y1="35945" x2="11478" y2="55991"/>
                        <a14:foregroundMark x1="11478" y1="55991" x2="10158" y2="54378"/>
                        <a14:foregroundMark x1="71372" y1="13594" x2="83245" y2="14516"/>
                        <a14:foregroundMark x1="83245" y1="14516" x2="74670" y2="26267"/>
                        <a14:foregroundMark x1="74670" y1="26267" x2="82190" y2="12903"/>
                        <a14:foregroundMark x1="82190" y1="12903" x2="73747" y2="32949"/>
                        <a14:foregroundMark x1="73747" y1="32949" x2="84301" y2="32258"/>
                        <a14:foregroundMark x1="84301" y1="32258" x2="72823" y2="19355"/>
                        <a14:foregroundMark x1="72823" y1="19355" x2="73879" y2="39631"/>
                        <a14:foregroundMark x1="73879" y1="39631" x2="65831" y2="54378"/>
                        <a14:foregroundMark x1="65831" y1="54378" x2="77573" y2="47235"/>
                        <a14:foregroundMark x1="77573" y1="47235" x2="66887" y2="52074"/>
                        <a14:foregroundMark x1="66887" y1="52074" x2="77836" y2="61751"/>
                        <a14:foregroundMark x1="77836" y1="61751" x2="68338" y2="74194"/>
                        <a14:foregroundMark x1="68338" y1="74194" x2="79288" y2="77650"/>
                        <a14:foregroundMark x1="79288" y1="77650" x2="76781" y2="34793"/>
                        <a14:foregroundMark x1="76781" y1="34793" x2="76781" y2="55300"/>
                        <a14:foregroundMark x1="76781" y1="55300" x2="78364" y2="31106"/>
                        <a14:foregroundMark x1="78364" y1="31106" x2="77968" y2="52304"/>
                        <a14:foregroundMark x1="77968" y1="52304" x2="79815" y2="27650"/>
                        <a14:foregroundMark x1="79815" y1="27650" x2="72955" y2="47465"/>
                        <a14:foregroundMark x1="72955" y1="47465" x2="72164" y2="29263"/>
                        <a14:foregroundMark x1="72164" y1="29263" x2="72955" y2="73272"/>
                        <a14:foregroundMark x1="72955" y1="73272" x2="73747" y2="47696"/>
                        <a14:foregroundMark x1="73747" y1="47696" x2="73219" y2="69816"/>
                        <a14:foregroundMark x1="73219" y1="69816" x2="71504" y2="44931"/>
                        <a14:foregroundMark x1="71504" y1="44931" x2="71240" y2="73733"/>
                        <a14:foregroundMark x1="71240" y1="73733" x2="71636" y2="51382"/>
                        <a14:foregroundMark x1="71636" y1="51382" x2="72164" y2="73963"/>
                        <a14:foregroundMark x1="72164" y1="73963" x2="72164" y2="51152"/>
                        <a14:foregroundMark x1="72164" y1="51152" x2="74274" y2="72811"/>
                        <a14:foregroundMark x1="74274" y1="72811" x2="76385" y2="53456"/>
                        <a14:foregroundMark x1="76385" y1="53456" x2="76253" y2="76728"/>
                        <a14:foregroundMark x1="76253" y1="76728" x2="77968" y2="56452"/>
                        <a14:foregroundMark x1="77968" y1="56452" x2="78496" y2="76498"/>
                        <a14:foregroundMark x1="78496" y1="76498" x2="79420" y2="31567"/>
                        <a14:foregroundMark x1="79420" y1="31567" x2="78496" y2="76959"/>
                      </a14:backgroundRemoval>
                    </a14:imgEffect>
                  </a14:imgLayer>
                </a14:imgProps>
              </a:ext>
            </a:extLst>
          </a:blip>
          <a:srcRect l="3180" t="3820" r="2972" b="5530"/>
          <a:stretch/>
        </p:blipFill>
        <p:spPr>
          <a:xfrm>
            <a:off x="1576251" y="1912222"/>
            <a:ext cx="4336869" cy="2398521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CBDC0C-2D4B-457A-A2E3-9FDAE7450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4" t="4561" r="2991" b="5756"/>
          <a:stretch/>
        </p:blipFill>
        <p:spPr>
          <a:xfrm>
            <a:off x="5782248" y="2309189"/>
            <a:ext cx="4633446" cy="2498670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34F5EA-6051-473E-BF83-A99794E46A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7" t="7003" r="2384" b="6080"/>
          <a:stretch/>
        </p:blipFill>
        <p:spPr>
          <a:xfrm>
            <a:off x="2516777" y="4203340"/>
            <a:ext cx="5442857" cy="2002972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76453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3D31-8EDE-4511-8E41-273C9589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920" y="2479039"/>
            <a:ext cx="8075123" cy="2590801"/>
          </a:xfrm>
        </p:spPr>
        <p:txBody>
          <a:bodyPr/>
          <a:lstStyle/>
          <a:p>
            <a:r>
              <a:rPr lang="es-CO" sz="9600" b="1" dirty="0"/>
              <a:t>2. </a:t>
            </a:r>
            <a:r>
              <a:rPr lang="es-CO" sz="9600" b="1" dirty="0" err="1"/>
              <a:t>Rubric</a:t>
            </a:r>
            <a:r>
              <a:rPr lang="es-CO" sz="9600" b="1" dirty="0"/>
              <a:t> in </a:t>
            </a:r>
            <a:r>
              <a:rPr lang="es-CO" sz="9600" b="1" dirty="0" err="1"/>
              <a:t>the</a:t>
            </a:r>
            <a:r>
              <a:rPr lang="es-CO" sz="9600" b="1" dirty="0"/>
              <a:t> </a:t>
            </a:r>
            <a:r>
              <a:rPr lang="es-CO" sz="9600" b="1" dirty="0" err="1"/>
              <a:t>Platform</a:t>
            </a:r>
            <a:endParaRPr lang="es-CO" sz="9600" b="1" dirty="0"/>
          </a:p>
        </p:txBody>
      </p:sp>
    </p:spTree>
    <p:extLst>
      <p:ext uri="{BB962C8B-B14F-4D97-AF65-F5344CB8AC3E}">
        <p14:creationId xmlns:p14="http://schemas.microsoft.com/office/powerpoint/2010/main" val="115965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3D31-8EDE-4511-8E41-273C9589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48238"/>
            <a:ext cx="7766936" cy="1646302"/>
          </a:xfrm>
        </p:spPr>
        <p:txBody>
          <a:bodyPr/>
          <a:lstStyle/>
          <a:p>
            <a:r>
              <a:rPr lang="es-CO" sz="8000" b="1" dirty="0" err="1"/>
              <a:t>Rubric</a:t>
            </a:r>
            <a:endParaRPr lang="es-CO" sz="8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F9BE3-AAE3-4144-B721-40271494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847" y="2517136"/>
            <a:ext cx="8554156" cy="1282888"/>
          </a:xfrm>
        </p:spPr>
        <p:txBody>
          <a:bodyPr>
            <a:noAutofit/>
          </a:bodyPr>
          <a:lstStyle/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Provided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program</a:t>
            </a:r>
            <a:endParaRPr lang="es-CO" sz="3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Specific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every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e-Task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Complete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deadline</a:t>
            </a:r>
            <a:endParaRPr lang="es-CO" sz="3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3600" b="1" dirty="0" err="1">
                <a:solidFill>
                  <a:srgbClr val="FF0000"/>
                </a:solidFill>
              </a:rPr>
              <a:t>If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the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rubric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is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not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filled</a:t>
            </a:r>
            <a:r>
              <a:rPr lang="es-CO" sz="3600" b="1" dirty="0">
                <a:solidFill>
                  <a:srgbClr val="FF0000"/>
                </a:solidFill>
              </a:rPr>
              <a:t> up, I </a:t>
            </a:r>
            <a:r>
              <a:rPr lang="es-CO" sz="3600" b="1" dirty="0" err="1">
                <a:solidFill>
                  <a:srgbClr val="FF0000"/>
                </a:solidFill>
              </a:rPr>
              <a:t>won’t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check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the</a:t>
            </a:r>
            <a:r>
              <a:rPr lang="es-CO" sz="3600" b="1" dirty="0">
                <a:solidFill>
                  <a:srgbClr val="FF0000"/>
                </a:solidFill>
              </a:rPr>
              <a:t> Portfolio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Feedback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in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rubric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and in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folder </a:t>
            </a:r>
          </a:p>
        </p:txBody>
      </p:sp>
    </p:spTree>
    <p:extLst>
      <p:ext uri="{BB962C8B-B14F-4D97-AF65-F5344CB8AC3E}">
        <p14:creationId xmlns:p14="http://schemas.microsoft.com/office/powerpoint/2010/main" val="388532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E9D36AA-D4DE-48FF-AD03-626A17DE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48" y="517830"/>
            <a:ext cx="7719504" cy="582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7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3D31-8EDE-4511-8E41-273C9589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71758"/>
            <a:ext cx="7766936" cy="1646302"/>
          </a:xfrm>
        </p:spPr>
        <p:txBody>
          <a:bodyPr/>
          <a:lstStyle/>
          <a:p>
            <a:r>
              <a:rPr lang="es-CO" sz="8000" b="1" dirty="0" err="1"/>
              <a:t>Notice</a:t>
            </a:r>
            <a:endParaRPr lang="es-CO" sz="8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F9BE3-AAE3-4144-B721-40271494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48" y="2865478"/>
            <a:ext cx="9358811" cy="12828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O" sz="4400" b="1" dirty="0" err="1">
                <a:solidFill>
                  <a:srgbClr val="FF0000"/>
                </a:solidFill>
              </a:rPr>
              <a:t>For</a:t>
            </a:r>
            <a:r>
              <a:rPr lang="es-CO" sz="4400" b="1" dirty="0">
                <a:solidFill>
                  <a:srgbClr val="FF0000"/>
                </a:solidFill>
              </a:rPr>
              <a:t> </a:t>
            </a:r>
            <a:r>
              <a:rPr lang="es-CO" sz="4400" b="1" dirty="0" err="1">
                <a:solidFill>
                  <a:srgbClr val="FF0000"/>
                </a:solidFill>
              </a:rPr>
              <a:t>every</a:t>
            </a:r>
            <a:r>
              <a:rPr lang="es-CO" sz="4400" b="1" dirty="0">
                <a:solidFill>
                  <a:srgbClr val="FF0000"/>
                </a:solidFill>
              </a:rPr>
              <a:t> Portfolio </a:t>
            </a:r>
            <a:r>
              <a:rPr lang="es-CO" sz="4400" b="1" dirty="0" err="1">
                <a:solidFill>
                  <a:srgbClr val="FF0000"/>
                </a:solidFill>
              </a:rPr>
              <a:t>deadline</a:t>
            </a:r>
            <a:r>
              <a:rPr lang="es-CO" sz="4400" b="1" dirty="0">
                <a:solidFill>
                  <a:srgbClr val="FF0000"/>
                </a:solidFill>
              </a:rPr>
              <a:t> →</a:t>
            </a:r>
          </a:p>
          <a:p>
            <a:pPr>
              <a:lnSpc>
                <a:spcPct val="150000"/>
              </a:lnSpc>
            </a:pPr>
            <a:r>
              <a:rPr lang="es-CO" sz="3600" b="1" dirty="0" err="1">
                <a:solidFill>
                  <a:srgbClr val="FF0000"/>
                </a:solidFill>
              </a:rPr>
              <a:t>If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either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the</a:t>
            </a:r>
            <a:r>
              <a:rPr lang="es-CO" sz="3600" b="1" dirty="0">
                <a:solidFill>
                  <a:srgbClr val="FF0000"/>
                </a:solidFill>
              </a:rPr>
              <a:t> folder </a:t>
            </a:r>
            <a:r>
              <a:rPr lang="es-CO" sz="3600" b="1" dirty="0" err="1">
                <a:solidFill>
                  <a:srgbClr val="FF0000"/>
                </a:solidFill>
              </a:rPr>
              <a:t>or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the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rubric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is</a:t>
            </a:r>
            <a:r>
              <a:rPr lang="es-CO" sz="3600" b="1" dirty="0">
                <a:solidFill>
                  <a:srgbClr val="FF0000"/>
                </a:solidFill>
              </a:rPr>
              <a:t> </a:t>
            </a:r>
            <a:r>
              <a:rPr lang="es-CO" sz="3600" b="1" dirty="0" err="1">
                <a:solidFill>
                  <a:srgbClr val="FF0000"/>
                </a:solidFill>
              </a:rPr>
              <a:t>missing</a:t>
            </a:r>
            <a:r>
              <a:rPr lang="es-CO" sz="3600" b="1" dirty="0">
                <a:solidFill>
                  <a:srgbClr val="FF0000"/>
                </a:solidFill>
              </a:rPr>
              <a:t>, </a:t>
            </a:r>
            <a:r>
              <a:rPr lang="es-CO" sz="3600" b="1" dirty="0" err="1">
                <a:solidFill>
                  <a:srgbClr val="FF0000"/>
                </a:solidFill>
              </a:rPr>
              <a:t>the</a:t>
            </a:r>
            <a:r>
              <a:rPr lang="es-CO" sz="3600" b="1" dirty="0">
                <a:solidFill>
                  <a:srgbClr val="FF0000"/>
                </a:solidFill>
              </a:rPr>
              <a:t> grade </a:t>
            </a:r>
            <a:r>
              <a:rPr lang="es-CO" sz="3600" b="1" dirty="0" err="1">
                <a:solidFill>
                  <a:srgbClr val="FF0000"/>
                </a:solidFill>
              </a:rPr>
              <a:t>will</a:t>
            </a:r>
            <a:r>
              <a:rPr lang="es-CO" sz="3600" b="1" dirty="0">
                <a:solidFill>
                  <a:srgbClr val="FF0000"/>
                </a:solidFill>
              </a:rPr>
              <a:t> be 0.0</a:t>
            </a:r>
          </a:p>
        </p:txBody>
      </p:sp>
    </p:spTree>
    <p:extLst>
      <p:ext uri="{BB962C8B-B14F-4D97-AF65-F5344CB8AC3E}">
        <p14:creationId xmlns:p14="http://schemas.microsoft.com/office/powerpoint/2010/main" val="10672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3D31-8EDE-4511-8E41-273C9589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71758"/>
            <a:ext cx="7766936" cy="1646302"/>
          </a:xfrm>
        </p:spPr>
        <p:txBody>
          <a:bodyPr/>
          <a:lstStyle/>
          <a:p>
            <a:r>
              <a:rPr lang="es-CO" sz="8000" b="1" dirty="0" err="1"/>
              <a:t>Doubts</a:t>
            </a:r>
            <a:r>
              <a:rPr lang="es-CO" sz="8000" b="1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F9BE3-AAE3-4144-B721-40271494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49" y="2865478"/>
            <a:ext cx="9021454" cy="1282888"/>
          </a:xfrm>
        </p:spPr>
        <p:txBody>
          <a:bodyPr>
            <a:no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Follow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instructions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steps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Use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Questions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Doubts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Forum</a:t>
            </a:r>
            <a:endParaRPr lang="es-CO" sz="3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Fulfill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due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dates </a:t>
            </a:r>
          </a:p>
        </p:txBody>
      </p:sp>
    </p:spTree>
    <p:extLst>
      <p:ext uri="{BB962C8B-B14F-4D97-AF65-F5344CB8AC3E}">
        <p14:creationId xmlns:p14="http://schemas.microsoft.com/office/powerpoint/2010/main" val="264289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3D31-8EDE-4511-8E41-273C9589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60" y="1435376"/>
            <a:ext cx="8664403" cy="1646302"/>
          </a:xfrm>
        </p:spPr>
        <p:txBody>
          <a:bodyPr/>
          <a:lstStyle/>
          <a:p>
            <a:r>
              <a:rPr lang="es-CO" sz="8000" b="1" dirty="0"/>
              <a:t>Portfolio in PIFLE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F9BE3-AAE3-4144-B721-40271494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347" y="3429000"/>
            <a:ext cx="7766936" cy="1096899"/>
          </a:xfrm>
        </p:spPr>
        <p:txBody>
          <a:bodyPr>
            <a:noAutofit/>
          </a:bodyPr>
          <a:lstStyle/>
          <a:p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Autoevaluation</a:t>
            </a:r>
            <a:endParaRPr lang="es-CO" sz="36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Reflection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on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one’s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progress</a:t>
            </a:r>
            <a:endParaRPr lang="es-CO" sz="36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Collection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3600" b="1" dirty="0" err="1">
                <a:solidFill>
                  <a:schemeClr val="accent3">
                    <a:lumMod val="75000"/>
                  </a:schemeClr>
                </a:solidFill>
              </a:rPr>
              <a:t>evidences</a:t>
            </a:r>
            <a:endParaRPr lang="es-CO" sz="36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CO" sz="3600" b="1" dirty="0">
                <a:solidFill>
                  <a:schemeClr val="accent3">
                    <a:lumMod val="75000"/>
                  </a:schemeClr>
                </a:solidFill>
              </a:rPr>
              <a:t>10% x 3</a:t>
            </a:r>
          </a:p>
        </p:txBody>
      </p:sp>
    </p:spTree>
    <p:extLst>
      <p:ext uri="{BB962C8B-B14F-4D97-AF65-F5344CB8AC3E}">
        <p14:creationId xmlns:p14="http://schemas.microsoft.com/office/powerpoint/2010/main" val="356453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3D31-8EDE-4511-8E41-273C9589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r>
              <a:rPr lang="es-CO" sz="8000" b="1" dirty="0" err="1"/>
              <a:t>Two</a:t>
            </a:r>
            <a:r>
              <a:rPr lang="es-CO" sz="8000" b="1" dirty="0"/>
              <a:t> </a:t>
            </a:r>
            <a:r>
              <a:rPr lang="es-CO" sz="8000" b="1" dirty="0" err="1"/>
              <a:t>sections</a:t>
            </a:r>
            <a:endParaRPr lang="es-CO" sz="8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F9BE3-AAE3-4144-B721-40271494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320" y="3309153"/>
            <a:ext cx="8491683" cy="1096899"/>
          </a:xfrm>
        </p:spPr>
        <p:txBody>
          <a:bodyPr>
            <a:noAutofit/>
          </a:bodyPr>
          <a:lstStyle/>
          <a:p>
            <a:pPr marL="742950" indent="-74295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s-CO" sz="4000" b="1" dirty="0">
                <a:solidFill>
                  <a:schemeClr val="accent3">
                    <a:lumMod val="75000"/>
                  </a:schemeClr>
                </a:solidFill>
              </a:rPr>
              <a:t>Folder in Drive with individual activities evidence</a:t>
            </a:r>
          </a:p>
          <a:p>
            <a:pPr marL="742950" indent="-742950">
              <a:buAutoNum type="arabicPeriod"/>
            </a:pPr>
            <a:endParaRPr lang="es-CO" sz="4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indent="-742950">
              <a:buClr>
                <a:schemeClr val="accent2">
                  <a:lumMod val="75000"/>
                </a:schemeClr>
              </a:buClr>
              <a:buAutoNum type="arabicPeriod"/>
            </a:pPr>
            <a:r>
              <a:rPr lang="es-CO" sz="4000" b="1" dirty="0" err="1">
                <a:solidFill>
                  <a:schemeClr val="accent3">
                    <a:lumMod val="75000"/>
                  </a:schemeClr>
                </a:solidFill>
              </a:rPr>
              <a:t>Rubric</a:t>
            </a:r>
            <a:r>
              <a:rPr lang="es-CO" sz="4000" b="1" dirty="0">
                <a:solidFill>
                  <a:schemeClr val="accent3">
                    <a:lumMod val="75000"/>
                  </a:schemeClr>
                </a:solidFill>
              </a:rPr>
              <a:t> in </a:t>
            </a:r>
            <a:r>
              <a:rPr lang="es-CO" sz="4000" b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s-CO" sz="4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sz="4000" b="1" dirty="0" err="1">
                <a:solidFill>
                  <a:schemeClr val="accent3">
                    <a:lumMod val="75000"/>
                  </a:schemeClr>
                </a:solidFill>
              </a:rPr>
              <a:t>platform</a:t>
            </a:r>
            <a:endParaRPr lang="es-CO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7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3D31-8EDE-4511-8E41-273C9589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1523999"/>
            <a:ext cx="7191202" cy="2590801"/>
          </a:xfrm>
        </p:spPr>
        <p:txBody>
          <a:bodyPr/>
          <a:lstStyle/>
          <a:p>
            <a:r>
              <a:rPr lang="es-CO" sz="9600" b="1" dirty="0"/>
              <a:t>1. Folder</a:t>
            </a:r>
          </a:p>
        </p:txBody>
      </p:sp>
    </p:spTree>
    <p:extLst>
      <p:ext uri="{BB962C8B-B14F-4D97-AF65-F5344CB8AC3E}">
        <p14:creationId xmlns:p14="http://schemas.microsoft.com/office/powerpoint/2010/main" val="337497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A9F9BE3-AAE3-4144-B721-40271494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037" y="4862217"/>
            <a:ext cx="5686425" cy="871042"/>
          </a:xfrm>
        </p:spPr>
        <p:txBody>
          <a:bodyPr>
            <a:noAutofit/>
          </a:bodyPr>
          <a:lstStyle/>
          <a:p>
            <a:pPr algn="l"/>
            <a:r>
              <a:rPr lang="es-CO" sz="3600" b="1" dirty="0"/>
              <a:t> </a:t>
            </a:r>
            <a:r>
              <a:rPr lang="es-CO" sz="3600" b="1" dirty="0">
                <a:solidFill>
                  <a:schemeClr val="accent2">
                    <a:lumMod val="75000"/>
                  </a:schemeClr>
                </a:solidFill>
              </a:rPr>
              <a:t>English_4_Pedro_Suárez</a:t>
            </a:r>
          </a:p>
        </p:txBody>
      </p:sp>
      <p:pic>
        <p:nvPicPr>
          <p:cNvPr id="5" name="Gráfico 4" descr="Carpeta">
            <a:extLst>
              <a:ext uri="{FF2B5EF4-FFF2-40B4-BE49-F238E27FC236}">
                <a16:creationId xmlns:a16="http://schemas.microsoft.com/office/drawing/2014/main" id="{C5CB38EE-541E-4BD2-9C85-8CB4F370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66" y="1437959"/>
            <a:ext cx="3765692" cy="3765692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1BACECD-7DF6-4EA0-9BA2-90190F4354FD}"/>
              </a:ext>
            </a:extLst>
          </p:cNvPr>
          <p:cNvSpPr txBox="1">
            <a:spLocks/>
          </p:cNvSpPr>
          <p:nvPr/>
        </p:nvSpPr>
        <p:spPr>
          <a:xfrm>
            <a:off x="4570901" y="2885284"/>
            <a:ext cx="5686425" cy="8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6600" dirty="0">
                <a:solidFill>
                  <a:srgbClr val="FFC000"/>
                </a:solidFill>
              </a:rPr>
              <a:t>→ </a:t>
            </a:r>
            <a:r>
              <a:rPr lang="es-CO" sz="6600" b="1" dirty="0" err="1">
                <a:solidFill>
                  <a:srgbClr val="FFC000"/>
                </a:solidFill>
              </a:rPr>
              <a:t>Your</a:t>
            </a:r>
            <a:r>
              <a:rPr lang="es-CO" sz="6600" b="1" dirty="0">
                <a:solidFill>
                  <a:srgbClr val="FFC000"/>
                </a:solidFill>
              </a:rPr>
              <a:t>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CEB19-35F3-F739-7D0D-155B6050EF30}"/>
              </a:ext>
            </a:extLst>
          </p:cNvPr>
          <p:cNvSpPr txBox="1"/>
          <p:nvPr/>
        </p:nvSpPr>
        <p:spPr>
          <a:xfrm>
            <a:off x="2509448" y="883961"/>
            <a:ext cx="7020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 dirty="0" err="1">
                <a:solidFill>
                  <a:schemeClr val="accent1"/>
                </a:solidFill>
              </a:rPr>
              <a:t>Create</a:t>
            </a:r>
            <a:r>
              <a:rPr lang="es-MX" sz="6600" b="1" dirty="0">
                <a:solidFill>
                  <a:schemeClr val="accent1"/>
                </a:solidFill>
              </a:rPr>
              <a:t> </a:t>
            </a:r>
            <a:r>
              <a:rPr lang="es-MX" sz="6600" b="1" dirty="0" err="1">
                <a:solidFill>
                  <a:schemeClr val="accent1"/>
                </a:solidFill>
              </a:rPr>
              <a:t>the</a:t>
            </a:r>
            <a:r>
              <a:rPr lang="es-MX" sz="6600" b="1" dirty="0">
                <a:solidFill>
                  <a:schemeClr val="accent1"/>
                </a:solidFill>
              </a:rPr>
              <a:t> folder</a:t>
            </a:r>
            <a:endParaRPr lang="en-GB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9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2">
            <a:extLst>
              <a:ext uri="{FF2B5EF4-FFF2-40B4-BE49-F238E27FC236}">
                <a16:creationId xmlns:a16="http://schemas.microsoft.com/office/drawing/2014/main" id="{A5068F64-6B5C-4519-9083-A03183B1FEAE}"/>
              </a:ext>
            </a:extLst>
          </p:cNvPr>
          <p:cNvSpPr txBox="1">
            <a:spLocks/>
          </p:cNvSpPr>
          <p:nvPr/>
        </p:nvSpPr>
        <p:spPr>
          <a:xfrm>
            <a:off x="576063" y="1864634"/>
            <a:ext cx="9358008" cy="46885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5400" b="1" dirty="0">
                <a:solidFill>
                  <a:schemeClr val="accent2">
                    <a:lumMod val="75000"/>
                  </a:schemeClr>
                </a:solidFill>
              </a:rPr>
              <a:t>Share </a:t>
            </a:r>
            <a:r>
              <a:rPr lang="es-CO" sz="5400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es-CO" sz="5400" b="1" dirty="0">
                <a:solidFill>
                  <a:schemeClr val="accent2">
                    <a:lumMod val="75000"/>
                  </a:schemeClr>
                </a:solidFill>
              </a:rPr>
              <a:t> link </a:t>
            </a:r>
            <a:r>
              <a:rPr lang="es-CO" sz="5400" b="1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es-CO"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sz="5400" b="1" dirty="0" err="1">
                <a:solidFill>
                  <a:schemeClr val="accent2">
                    <a:lumMod val="75000"/>
                  </a:schemeClr>
                </a:solidFill>
              </a:rPr>
              <a:t>your</a:t>
            </a:r>
            <a:r>
              <a:rPr lang="es-CO" sz="5400" b="1" dirty="0">
                <a:solidFill>
                  <a:schemeClr val="accent2">
                    <a:lumMod val="75000"/>
                  </a:schemeClr>
                </a:solidFill>
              </a:rPr>
              <a:t> e-portfolio with </a:t>
            </a:r>
            <a:r>
              <a:rPr lang="es-CO" sz="5400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es-CO" sz="5400" b="1" dirty="0">
                <a:solidFill>
                  <a:schemeClr val="accent2">
                    <a:lumMod val="75000"/>
                  </a:schemeClr>
                </a:solidFill>
              </a:rPr>
              <a:t> tutor in </a:t>
            </a:r>
          </a:p>
          <a:p>
            <a:pPr algn="ctr"/>
            <a:r>
              <a:rPr lang="es-CO" sz="3600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https://bit.ly/3jJO4W3</a:t>
            </a:r>
            <a:endParaRPr lang="es-CO" sz="36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sz="3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CO" sz="3600" b="1" dirty="0" err="1">
                <a:solidFill>
                  <a:schemeClr val="accent2">
                    <a:lumMod val="75000"/>
                  </a:schemeClr>
                </a:solidFill>
              </a:rPr>
              <a:t>Give</a:t>
            </a:r>
            <a:r>
              <a:rPr lang="es-CO" sz="3600" b="1" dirty="0">
                <a:solidFill>
                  <a:schemeClr val="accent2">
                    <a:lumMod val="75000"/>
                  </a:schemeClr>
                </a:solidFill>
              </a:rPr>
              <a:t> me </a:t>
            </a:r>
            <a:r>
              <a:rPr lang="es-CO" sz="3600" b="1" dirty="0" err="1">
                <a:solidFill>
                  <a:schemeClr val="accent2">
                    <a:lumMod val="75000"/>
                  </a:schemeClr>
                </a:solidFill>
              </a:rPr>
              <a:t>access</a:t>
            </a:r>
            <a:r>
              <a:rPr lang="es-CO" sz="3600" b="1" dirty="0">
                <a:solidFill>
                  <a:schemeClr val="accent2">
                    <a:lumMod val="75000"/>
                  </a:schemeClr>
                </a:solidFill>
              </a:rPr>
              <a:t> as editor/</a:t>
            </a:r>
            <a:r>
              <a:rPr lang="es-CO" sz="3600" b="1" dirty="0" err="1">
                <a:solidFill>
                  <a:schemeClr val="accent2">
                    <a:lumMod val="75000"/>
                  </a:schemeClr>
                </a:solidFill>
              </a:rPr>
              <a:t>commenter</a:t>
            </a:r>
            <a:r>
              <a:rPr lang="es-CO" sz="3600" b="1" dirty="0">
                <a:solidFill>
                  <a:schemeClr val="accent2">
                    <a:lumMod val="75000"/>
                  </a:schemeClr>
                </a:solidFill>
              </a:rPr>
              <a:t> →maria.aguilar@udea.edu.co</a:t>
            </a:r>
          </a:p>
        </p:txBody>
      </p:sp>
    </p:spTree>
    <p:extLst>
      <p:ext uri="{BB962C8B-B14F-4D97-AF65-F5344CB8AC3E}">
        <p14:creationId xmlns:p14="http://schemas.microsoft.com/office/powerpoint/2010/main" val="34037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72D12A7-7EA4-3CEF-CD26-8C06805B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9" y="651331"/>
            <a:ext cx="8582173" cy="55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0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DFF13000-B020-4D34-84B5-2EE58E868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9650" y="615980"/>
            <a:ext cx="3801471" cy="1326548"/>
          </a:xfrm>
        </p:spPr>
        <p:txBody>
          <a:bodyPr>
            <a:normAutofit/>
          </a:bodyPr>
          <a:lstStyle/>
          <a:p>
            <a:pPr algn="l"/>
            <a:r>
              <a:rPr lang="es-CO" sz="8000" b="1" dirty="0" err="1"/>
              <a:t>Include</a:t>
            </a:r>
            <a:endParaRPr lang="es-CO" sz="8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F9BE3-AAE3-4144-B721-40271494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3970" y="5107258"/>
            <a:ext cx="1983014" cy="471488"/>
          </a:xfrm>
        </p:spPr>
        <p:txBody>
          <a:bodyPr>
            <a:noAutofit/>
          </a:bodyPr>
          <a:lstStyle/>
          <a:p>
            <a:pPr algn="ctr"/>
            <a:r>
              <a:rPr lang="es-CO" sz="3600" b="1" dirty="0">
                <a:solidFill>
                  <a:schemeClr val="accent2">
                    <a:lumMod val="75000"/>
                  </a:schemeClr>
                </a:solidFill>
              </a:rPr>
              <a:t>e-Task-2</a:t>
            </a:r>
          </a:p>
        </p:txBody>
      </p:sp>
      <p:pic>
        <p:nvPicPr>
          <p:cNvPr id="6" name="Gráfico 5" descr="Carpeta abierta">
            <a:extLst>
              <a:ext uri="{FF2B5EF4-FFF2-40B4-BE49-F238E27FC236}">
                <a16:creationId xmlns:a16="http://schemas.microsoft.com/office/drawing/2014/main" id="{CB6488FA-511A-49B1-80D8-325D683C9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867" y="2300373"/>
            <a:ext cx="2608783" cy="2608783"/>
          </a:xfrm>
          <a:prstGeom prst="rect">
            <a:avLst/>
          </a:prstGeom>
        </p:spPr>
      </p:pic>
      <p:pic>
        <p:nvPicPr>
          <p:cNvPr id="8" name="Gráfico 7" descr="Carpeta abierta">
            <a:extLst>
              <a:ext uri="{FF2B5EF4-FFF2-40B4-BE49-F238E27FC236}">
                <a16:creationId xmlns:a16="http://schemas.microsoft.com/office/drawing/2014/main" id="{390C5174-D96D-4F47-9CEF-4C1DD5979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6418" y="2665379"/>
            <a:ext cx="2608783" cy="2608783"/>
          </a:xfrm>
          <a:prstGeom prst="rect">
            <a:avLst/>
          </a:prstGeom>
        </p:spPr>
      </p:pic>
      <p:pic>
        <p:nvPicPr>
          <p:cNvPr id="11" name="Gráfico 10" descr="Carpeta abierta">
            <a:extLst>
              <a:ext uri="{FF2B5EF4-FFF2-40B4-BE49-F238E27FC236}">
                <a16:creationId xmlns:a16="http://schemas.microsoft.com/office/drawing/2014/main" id="{F0374F1C-71DE-4630-98FC-37ACDDDBA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8456" y="2305904"/>
            <a:ext cx="2608783" cy="2608783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A5068F64-6B5C-4519-9083-A03183B1FEAE}"/>
              </a:ext>
            </a:extLst>
          </p:cNvPr>
          <p:cNvSpPr txBox="1">
            <a:spLocks/>
          </p:cNvSpPr>
          <p:nvPr/>
        </p:nvSpPr>
        <p:spPr>
          <a:xfrm>
            <a:off x="825580" y="4871514"/>
            <a:ext cx="1983015" cy="47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600" b="1" dirty="0">
                <a:solidFill>
                  <a:schemeClr val="accent2">
                    <a:lumMod val="75000"/>
                  </a:schemeClr>
                </a:solidFill>
              </a:rPr>
              <a:t>e-Task-1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5627E89-79DC-435F-86DD-968F908EF518}"/>
              </a:ext>
            </a:extLst>
          </p:cNvPr>
          <p:cNvSpPr txBox="1">
            <a:spLocks/>
          </p:cNvSpPr>
          <p:nvPr/>
        </p:nvSpPr>
        <p:spPr>
          <a:xfrm>
            <a:off x="7121340" y="4810123"/>
            <a:ext cx="1983014" cy="47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600" b="1" dirty="0">
                <a:solidFill>
                  <a:schemeClr val="accent2">
                    <a:lumMod val="75000"/>
                  </a:schemeClr>
                </a:solidFill>
              </a:rPr>
              <a:t>e-Task-3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DD4B649-1B5F-49B4-9F3F-5BF57512DE2C}"/>
              </a:ext>
            </a:extLst>
          </p:cNvPr>
          <p:cNvCxnSpPr>
            <a:cxnSpLocks/>
          </p:cNvCxnSpPr>
          <p:nvPr/>
        </p:nvCxnSpPr>
        <p:spPr>
          <a:xfrm flipH="1">
            <a:off x="2374105" y="1920493"/>
            <a:ext cx="957135" cy="798852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6AED27C-C7C1-4393-8D23-EC4C1FFC023F}"/>
              </a:ext>
            </a:extLst>
          </p:cNvPr>
          <p:cNvCxnSpPr>
            <a:cxnSpLocks/>
          </p:cNvCxnSpPr>
          <p:nvPr/>
        </p:nvCxnSpPr>
        <p:spPr>
          <a:xfrm>
            <a:off x="5117436" y="1974460"/>
            <a:ext cx="0" cy="843656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AC72D4A-BD33-4830-861C-0B0409A5C7F0}"/>
              </a:ext>
            </a:extLst>
          </p:cNvPr>
          <p:cNvCxnSpPr>
            <a:cxnSpLocks/>
          </p:cNvCxnSpPr>
          <p:nvPr/>
        </p:nvCxnSpPr>
        <p:spPr>
          <a:xfrm>
            <a:off x="7221121" y="1974460"/>
            <a:ext cx="732716" cy="69091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96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 descr="Carpeta abierta">
            <a:extLst>
              <a:ext uri="{FF2B5EF4-FFF2-40B4-BE49-F238E27FC236}">
                <a16:creationId xmlns:a16="http://schemas.microsoft.com/office/drawing/2014/main" id="{390C5174-D96D-4F47-9CEF-4C1DD5979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957" y="2995274"/>
            <a:ext cx="3389440" cy="3389440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A5068F64-6B5C-4519-9083-A03183B1FEAE}"/>
              </a:ext>
            </a:extLst>
          </p:cNvPr>
          <p:cNvSpPr txBox="1">
            <a:spLocks/>
          </p:cNvSpPr>
          <p:nvPr/>
        </p:nvSpPr>
        <p:spPr>
          <a:xfrm>
            <a:off x="3787254" y="1301356"/>
            <a:ext cx="3802266" cy="47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6600" b="1" dirty="0">
                <a:solidFill>
                  <a:schemeClr val="accent2">
                    <a:lumMod val="75000"/>
                  </a:schemeClr>
                </a:solidFill>
              </a:rPr>
              <a:t>e-Task-1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D4E9E996-455C-4743-8A65-7913DDFA4378}"/>
              </a:ext>
            </a:extLst>
          </p:cNvPr>
          <p:cNvSpPr txBox="1">
            <a:spLocks/>
          </p:cNvSpPr>
          <p:nvPr/>
        </p:nvSpPr>
        <p:spPr>
          <a:xfrm>
            <a:off x="3081350" y="3654780"/>
            <a:ext cx="2314893" cy="471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600" b="1" dirty="0">
                <a:solidFill>
                  <a:schemeClr val="accent5">
                    <a:lumMod val="75000"/>
                  </a:schemeClr>
                </a:solidFill>
              </a:rPr>
              <a:t>Individual activities</a:t>
            </a:r>
          </a:p>
        </p:txBody>
      </p:sp>
    </p:spTree>
    <p:extLst>
      <p:ext uri="{BB962C8B-B14F-4D97-AF65-F5344CB8AC3E}">
        <p14:creationId xmlns:p14="http://schemas.microsoft.com/office/powerpoint/2010/main" val="9482095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970</TotalTime>
  <Words>200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Portfolio</vt:lpstr>
      <vt:lpstr>Portfolio in PIFLE</vt:lpstr>
      <vt:lpstr>Two sections</vt:lpstr>
      <vt:lpstr>1. Folder</vt:lpstr>
      <vt:lpstr>PowerPoint Presentation</vt:lpstr>
      <vt:lpstr>PowerPoint Presentation</vt:lpstr>
      <vt:lpstr>PowerPoint Presentation</vt:lpstr>
      <vt:lpstr>Include</vt:lpstr>
      <vt:lpstr>PowerPoint Presentation</vt:lpstr>
      <vt:lpstr>PowerPoint Presentation</vt:lpstr>
      <vt:lpstr>Individual activities</vt:lpstr>
      <vt:lpstr>Samples</vt:lpstr>
      <vt:lpstr>2. Rubric in the Platform</vt:lpstr>
      <vt:lpstr>Rubric</vt:lpstr>
      <vt:lpstr>PowerPoint Presentation</vt:lpstr>
      <vt:lpstr>Notice</vt:lpstr>
      <vt:lpstr>Doubts?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MARIA CECILIA AGUILAR SALAZAR</dc:creator>
  <cp:lastModifiedBy>MARIA CECILIA AGUILAR SALAZAR</cp:lastModifiedBy>
  <cp:revision>12</cp:revision>
  <dcterms:created xsi:type="dcterms:W3CDTF">2020-08-26T02:10:35Z</dcterms:created>
  <dcterms:modified xsi:type="dcterms:W3CDTF">2023-02-08T02:08:15Z</dcterms:modified>
</cp:coreProperties>
</file>