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396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12:0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24575,'8'4'0,"8"6"0,0 13 0,-2 29 0,-4 40 0,-3 32 0,-3 31 0,-2 18 0,-1 17 0,-2 11 0,1 0 0,-1-12 0,-4-22 0,-1-39-8191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19:41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1 316 24575,'0'-9'0,"0"-8"0,4-9 0,11-1 0,8 5 0,12 1 0,24-5 0,5-2 0,2 3 0,3 7 0,-7-4 0,-3 3 0,-9 4 0,-2 0 0,-6 3 0,-1 3 0,-8 4-8191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19:42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24575,'4'-9'0,"7"-8"0,14 0 0,17-7 0,10 1 0,1 0 0,4-5 0,3-3 0,8 4 0,-7 7-8191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19:56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24575,'10'-1'0,"-1"1"0,1 0 0,0 1 0,-1 0 0,1 0 0,0 1 0,-1 0 0,0 1 0,1 0 0,-1 1 0,0 0 0,-1 0 0,1 1 0,-1 0 0,0 0 0,0 1 0,0 0 0,-1 0 0,0 1 0,0 0 0,-1 0 0,1 1 0,-2 0 0,9 13 0,-5-1 0,-1-1 0,0 2 0,-2-1 0,0 1 0,-1 0 0,-1 0 0,-1 1 0,0 37 0,-2-33 0,2 1 0,0-1 0,2 1 0,11 34 0,-16-60 0,0 1 0,1-1 0,-1 1 0,1 0 0,-1-1 0,1 1 0,0-1 0,-1 0 0,1 1 0,0-1 0,0 1 0,0-1 0,0 0 0,0 0 0,0 0 0,1 1 0,-1-1 0,0 0 0,1 0 0,1 1 0,-2-3 0,0 1 0,0-1 0,0 1 0,0-1 0,0 1 0,0-1 0,-1 0 0,1 1 0,0-1 0,0 0 0,-1 0 0,1 1 0,-1-1 0,1 0 0,-1 0 0,1 0 0,-1 0 0,1 0 0,-1 0 0,0 0 0,1 0 0,-1-2 0,4-11 0,-1-1 0,0 0 0,0-16 0,25-164 0,-7 70 0,-17 101 0,1 0 0,1 1 0,1 0 0,1 0 0,1 0 0,14-25 0,83-116 0,-86 135 0,27-52-1365,-30 46-5461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27:02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24575,'9'4'0,"7"11"0,11 7 0,-1 9 0,-3 4 0,-7 9 0,-5 11 0,-5 9 0,-3 21 0,-3 5 0,-5 14 0,-16 3 0,-3-3 0,-8-15 0,2-13 0,11-16 0,8-17-8191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27:03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24575,'18'-16'0,"1"2"0,1 0 0,0 2 0,1 0 0,0 1 0,29-10 0,19-11 0,-22 10 0,1 2 0,1 1 0,99-21 0,-65 19-46,-42 10-393,-1 1-1,81-8 0,-78 17-6386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27:0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24575,'13'0'0,"19"0"0,8 0 0,6 0 0,0 0 0,0 0 0,7 0 0,-1 0 0,3-5 0,-7-1-8191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17T16:46:10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21109 4862 0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28:52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24575,'-9'22'0,"-3"22"0,0 20 0,3 27 0,3 7 0,15 18 0,7 3 0,1 8 0,1 10 0,-2 17 0,-4 10 0,-3 8 0,4-3 0,6-11 0,-1-25 0,-3-29 0,-5-33-8191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28:53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1137 24575,'4'-5'0,"0"1"0,0 0 0,1 0 0,-1 0 0,1 1 0,0-1 0,0 1 0,1 0 0,-1 1 0,1-1 0,8-2 0,14-7 0,45-23 0,0 4 0,92-26 0,39-15 0,-83 20 0,-3-6 0,-2-5 0,-2-4 0,133-107 0,235-231-1365,-411 339-5461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28:53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1 401 24575,'4'0'0,"16"0"0,26 0 0,19-5 0,26-10 0,1-2 0,8-4 0,1-6 0,-4-4 0,8-19 0,-8-5 0,1-7 0,-11-2 0,-21 10-8191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12:0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24575,'4'-9'0,"10"-2"0,7 0 0,8 2 0,3 3 0,18 2 0,13-2 0,8-9 0,-3-5 0,-1-9 0,1 1 0,2 1 0,-3 5 0,0 7 0,-11 5-8191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30:44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24575,'0'4'0,"0"29"0,0 22 0,0 15 0,0 5 0,0-6 0,0-1 0,0-3 0,0-9 0,4 1 0,7-2 0,1-9-8191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30:45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24575,'316'-14'0,"-74"2"0,-199 8 0,-2-1 0,1-2 0,75-25 0,-2 2 0,10-8-1365,-92 29-5461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30:46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24575,'4'0'0,"7"0"0,10 0 0,6 0 0,11 0 0,10-5 0,-1-1 0,2 0 0,11-8 0,3-1 0,-4-3 0,2 2 0,-2 3 0,-5 5 0,-3 3 0,3 2 0,-8 2-8191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36:39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94 24575,'-1'1'0,"-1"0"0,1 0 0,0 0 0,0 0 0,0 0 0,0 0 0,0 1 0,0-1 0,0 0 0,0 1 0,0-1 0,1 1 0,-1-1 0,1 1 0,-1-1 0,1 1 0,-1-1 0,1 1 0,0-1 0,0 1 0,0 0 0,0-1 0,0 1 0,0-1 0,0 1 0,1 0 0,-1-1 0,0 1 0,1-1 0,-1 1 0,1-1 0,0 1 0,1 1 0,29 56 0,-27-52 0,31 45 0,64 73 0,15 20 0,-107-135 0,19 30 0,3-1 0,57 61 0,-78-92 0,0 0 0,1 0 0,0-1 0,0 0 0,1 0 0,0-1 0,0-1 0,1 1 0,-1-2 0,1 1 0,0-2 0,1 1 0,-1-1 0,0-1 0,1 0 0,0-1 0,11 0 0,-15-2 0,-1 0 0,0-1 0,0 0 0,1 0 0,-1-1 0,0 0 0,-1 0 0,1 0 0,-1-1 0,1 0 0,-1 0 0,0-1 0,-1 0 0,1 0 0,-1 0 0,0-1 0,0 1 0,0-1 0,-1 0 0,5-10 0,7-14 0,-1 0 0,-1 0 0,11-39 0,-23 64 0,25-76 0,-4-2 0,24-156 0,-44 218-455,0 0 0,13-40 0,2 15-6371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9-07-24T02:56:31.16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25822 13717 0</inkml:trace>
  <inkml:trace contextRef="#ctx0" brushRef="#br0" timeOffset="1880.83">1290 5259 0</inkml:trace>
  <inkml:trace contextRef="#ctx0" brushRef="#br0" timeOffset="3843.53">794 943 0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40:16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1256 24575,'9'-5'0,"12"-5"0,16-16 0,15-11 0,12-13 0,14-12 0,2 0 0,1-12 0,4-6 0,2-8 0,0-16 0,-2-4 0,-2-11 0,-1 3 0,-6 10 0,-16 20 0,-13 15 0,-15 20-8191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40:17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1 321 24575,'4'2'0,"0"1"0,1-1 0,-1 0 0,1 0 0,-1 0 0,1-1 0,0 1 0,-1-1 0,1 0 0,0-1 0,0 1 0,0-1 0,7 0 0,6 1 0,8 1 0,1-2 0,0 0 0,0-2 0,-1-1 0,1-1 0,-1-1 0,0-1 0,0-2 0,-1 0 0,32-16 0,-23 7 0,-1-2 0,-1-1 0,0-2 0,-2-1 0,0-2 0,42-45 0,-61 59 0,0-1 0,0 2 0,1 0 0,0 0 0,20-11 0,-29 19 0,0 1 0,0-1 0,0 1 0,0-1 0,0 1 0,1 0 0,-1 0 0,0 1 0,0-1 0,1 1 0,-1 0 0,1 0 0,-1 0 0,0 0 0,1 0 0,-1 1 0,0-1 0,1 1 0,-1 0 0,0 0 0,0 0 0,0 0 0,0 1 0,0 0 0,0-1 0,0 1 0,0 0 0,-1 0 0,1 0 0,-1 1 0,1-1 0,1 3 0,1 3 0,0 0 0,0-1 0,-1 1 0,0 1 0,0-1 0,-1 1 0,-1-1 0,1 1 0,-1 0 0,0 0 0,0 13 0,0 19 0,-2 50 0,-1-55 0,0 31-455,-2-1 0,-21 113 0,13-134-6371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40:18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6 259 24575,'-1'3'0,"0"-1"0,0 1 0,0 0 0,0 1 0,1-1 0,-1 0 0,1 0 0,0 0 0,0 0 0,0 0 0,1 0 0,-1 0 0,1 0 0,-1 0 0,1 0 0,0 0 0,2 3 0,6 18 0,2-2 0,0 1 0,2-2 0,0 1 0,31 36 0,-27-37 0,5 9 0,2-2 0,1-1 0,32 27 0,-47-46 0,0 1 0,0-1 0,1-1 0,1 0 0,-1-1 0,1 0 0,0 0 0,0-1 0,1-1 0,-1 0 0,1-1 0,13 2 0,-22-5 0,0 0 0,0-1 0,0 1 0,-1-1 0,1 0 0,0 0 0,0 0 0,-1 0 0,1-1 0,-1 1 0,1-1 0,-1 0 0,0 0 0,0 0 0,0-1 0,0 1 0,0-1 0,0 1 0,-1-1 0,1 0 0,-1 0 0,0 0 0,0 0 0,3-7 0,3-5 0,-1-1 0,-1 0 0,0 0 0,4-21 0,0-13 32,-1-1 0,3-84 0,-13-105-895,0 197 265,0-9-6228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40:20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9 24575,'-2'-1'0,"0"0"0,1 0 0,-1 0 0,0 0 0,0 0 0,0 1 0,0-1 0,0 1 0,0-1 0,0 1 0,0 0 0,0 0 0,0 0 0,0 0 0,0 0 0,0 0 0,0 0 0,0 1 0,0-1 0,1 1 0,-4 1 0,-39 18 0,37-15 0,1 1 0,-1 0 0,2 0 0,-1 1 0,0-1 0,1 1 0,1 1 0,-1-1 0,1 1 0,0 0 0,1 0 0,0 0 0,0 0 0,1 0 0,0 1 0,0-1 0,1 1 0,-1 9 0,1 1 0,0-1 0,1 0 0,1 1 0,0-1 0,2 0 0,0 0 0,9 29 0,-8-37 0,1-1 0,-1 0 0,1 0 0,1-1 0,0 0 0,0 0 0,1 0 0,0 0 0,0-1 0,0 0 0,1-1 0,0 0 0,1 0 0,-1-1 0,13 6 0,-14-7 0,-1-1 0,1 0 0,1-1 0,-1 1 0,0-1 0,0-1 0,1 1 0,-1-1 0,1-1 0,0 1 0,-1-1 0,1-1 0,-1 1 0,1-1 0,-1-1 0,1 1 0,-1-1 0,0-1 0,0 1 0,0-1 0,8-4 0,-11 3 0,1 1 0,-1-1 0,0 0 0,0 0 0,0 0 0,0-1 0,-1 1 0,0-1 0,0 0 0,0 0 0,-1 0 0,1 0 0,-1 0 0,0-1 0,-1 1 0,1-1 0,-1 1 0,0-1 0,-1 1 0,1-1 0,-1 0 0,-1-7 0,1 3 0,-1 0 0,0-1 0,-1 1 0,0 0 0,-1 0 0,0 0 0,-1 1 0,0-1 0,0 1 0,-1-1 0,-8-12 0,2 10 0,0-1 0,-1 1 0,-1 1 0,1 0 0,-2 1 0,1 1 0,-1 0 0,-1 0 0,0 2 0,0 0 0,0 0 0,-1 1 0,0 1 0,0 1 0,0 1 0,-1 0 0,1 0 0,-1 2 0,-25 1 0,37 0 0,1 0 0,-1 1 0,0 0 0,1 0 0,-1 0 0,1 1 0,-1 0 0,1-1 0,0 2 0,0-1 0,0 0 0,0 1 0,0 0 0,1 0 0,-1 0 0,1 0 0,-1 0 0,1 1 0,0-1 0,1 1 0,-1 0 0,1 0 0,-1 0 0,1 0 0,0 1 0,1-1 0,-1 1 0,1-1 0,0 1 0,0-1 0,0 6 0,-2 15 0,2 0 0,1 0 0,1 0 0,6 43 0,-2-25 0,9 244 128,-2-27-1621,-6-200-5333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40:2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842 1 24575,'-18'0'0,"-19"0"0,-27 0 0,-5 0 0,-20 4 0,-2 16 0,9 17 0,9 20 0,4 24 0,10 11 0,5-6 0,7 6 0,-1 0 0,7-16-8191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12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24575,'12'-8'0,"18"-8"0,28-8 0,22-14 0,10-5 0,10-2 0,-7 5 0,-11 6 0,-19 8-8191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40:21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 1 24575,'-5'4'0,"-14"15"0,-27 23 0,-33 30 0,-16 18 0,-10 15 0,-1-6 0,-4-6 0,15-19-8191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12:08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24575,'23'421'0,"-22"-405"0,1-1 0,1 0 0,0 0 0,1 0 0,10 27 0,-13-40 0,-1-1 0,1 1 0,-1-1 0,1 0 0,-1 1 0,1-1 0,0 0 0,0 0 0,0 1 0,0-1 0,0 0 0,0 0 0,0 0 0,0 0 0,0 0 0,0-1 0,1 1 0,-1 0 0,0 0 0,1-1 0,-1 1 0,0-1 0,1 1 0,-1-1 0,1 0 0,2 1 0,-3-2 0,1 1 0,0-1 0,0 0 0,-1 0 0,1 0 0,0 0 0,-1-1 0,1 1 0,-1 0 0,1-1 0,-1 1 0,0-1 0,0 1 0,0-1 0,1 0 0,0-3 0,5-9 0,0-1 0,-1 0 0,6-24 0,8-39 0,67-215 0,-75 261-118,4-9-194,-2 0 0,-1-2 1,9-54-1,-18 59-6514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14:20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15:2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24575,'1'22'0,"1"0"0,1 0 0,1 0 0,0 0 0,2 0 0,1-1 0,1 0 0,13 26 0,8 9 0,60 83 0,-85-133 0,1-1 0,-1 1 0,1-1 0,0 1 0,0-2 0,1 1 0,-1 0 0,1-1 0,0 0 0,0-1 0,1 1 0,-1-1 0,1 0 0,10 3 0,-12-5 0,0 0 0,1-1 0,-1 1 0,1-1 0,-1 0 0,1 0 0,-1-1 0,0 0 0,1 0 0,-1 0 0,0 0 0,1-1 0,-1 0 0,0 0 0,0 0 0,-1-1 0,1 0 0,0 0 0,6-5 0,3-5 0,-1 0 0,0-1 0,0-1 0,-2 0 0,1-1 0,9-20 0,50-103 0,-55 102-682,19-64-1,-22 47-6143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15:3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24575,'18'52'0,"-1"1"0,-3 1 0,-3 1 0,-1 0 0,2 70 0,-16 325 0,0-402-1365,-2-8-5461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19:0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24575,'52'57'0,"-3"2"0,59 92 0,-70-95 0,-22-33 0,1-1 0,0-1 0,2-1 0,1 0 0,0-1 0,26 18 0,-44-36 0,0 1 0,-1-1 0,1 0 0,0 0 0,0 0 0,0 0 0,0 0 0,0 0 0,0-1 0,0 1 0,0 0 0,0-1 0,0 0 0,1 0 0,-1 1 0,0-1 0,0 0 0,0-1 0,0 1 0,4-1 0,-4 0 0,0 0 0,-1 0 0,1 0 0,0-1 0,-1 1 0,1-1 0,-1 1 0,1-1 0,-1 1 0,0-1 0,0 0 0,0 1 0,0-1 0,0 0 0,0 0 0,0 0 0,0-2 0,3-10 0,-1 0 0,-1-1 0,0 1 0,-1-24 0,-1 38 0,-4-286 134,-1 68-1633,5 174-5327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3:19:4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24575,'0'4'0,"4"20"0,2 20 0,0 10 0,-2 10 0,-1 8 0,4 5 0,9 3 0,2-8 0,-1-7 0,-5-1 0,-4-7 0,-3-4 0,2-7 0,0-11-8191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2/24/2023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13.xml"/><Relationship Id="rId18" Type="http://schemas.openxmlformats.org/officeDocument/2006/relationships/image" Target="../media/image21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18.png"/><Relationship Id="rId17" Type="http://schemas.openxmlformats.org/officeDocument/2006/relationships/customXml" Target="../ink/ink15.xml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11.xml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21.xml"/><Relationship Id="rId18" Type="http://schemas.openxmlformats.org/officeDocument/2006/relationships/image" Target="../media/image29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26.png"/><Relationship Id="rId17" Type="http://schemas.openxmlformats.org/officeDocument/2006/relationships/customXml" Target="../ink/ink23.xml"/><Relationship Id="rId2" Type="http://schemas.openxmlformats.org/officeDocument/2006/relationships/image" Target="../media/image22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10" Type="http://schemas.openxmlformats.org/officeDocument/2006/relationships/image" Target="../media/image25.png"/><Relationship Id="rId4" Type="http://schemas.openxmlformats.org/officeDocument/2006/relationships/image" Target="../media/image8.emf"/><Relationship Id="rId9" Type="http://schemas.openxmlformats.org/officeDocument/2006/relationships/customXml" Target="../ink/ink19.xml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30.xml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12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customXml" Target="../ink/ink28.xml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ejercicios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396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¿Es falso o verdadero?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031" y="1861709"/>
            <a:ext cx="8806741" cy="4463912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CCD50383-1743-AABA-EC9A-E312660A2A87}"/>
              </a:ext>
            </a:extLst>
          </p:cNvPr>
          <p:cNvGrpSpPr/>
          <p:nvPr/>
        </p:nvGrpSpPr>
        <p:grpSpPr>
          <a:xfrm>
            <a:off x="7942412" y="1935988"/>
            <a:ext cx="299880" cy="615960"/>
            <a:chOff x="7942412" y="1935988"/>
            <a:chExt cx="299880" cy="61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F29217AC-20FD-A9EC-F7B9-0FBA9AEE080E}"/>
                    </a:ext>
                  </a:extLst>
                </p14:cNvPr>
                <p14:cNvContentPartPr/>
                <p14:nvPr/>
              </p14:nvContentPartPr>
              <p14:xfrm>
                <a:off x="8032052" y="1935988"/>
                <a:ext cx="28440" cy="615960"/>
              </p14:xfrm>
            </p:contentPart>
          </mc:Choice>
          <mc:Fallback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F29217AC-20FD-A9EC-F7B9-0FBA9AEE080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23412" y="1927348"/>
                  <a:ext cx="4608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D515DFB3-498B-409A-526F-75EBCFC45BD4}"/>
                    </a:ext>
                  </a:extLst>
                </p14:cNvPr>
                <p14:cNvContentPartPr/>
                <p14:nvPr/>
              </p14:nvContentPartPr>
              <p14:xfrm>
                <a:off x="7942412" y="1936708"/>
                <a:ext cx="269280" cy="8028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D515DFB3-498B-409A-526F-75EBCFC45B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33772" y="1928068"/>
                  <a:ext cx="2869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D57C138C-9CA3-0BE0-7C71-D85C40B56C5A}"/>
                    </a:ext>
                  </a:extLst>
                </p14:cNvPr>
                <p14:cNvContentPartPr/>
                <p14:nvPr/>
              </p14:nvContentPartPr>
              <p14:xfrm>
                <a:off x="8023052" y="2213908"/>
                <a:ext cx="219240" cy="9900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D57C138C-9CA3-0BE0-7C71-D85C40B56C5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14412" y="2204908"/>
                  <a:ext cx="236880" cy="11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A5922FA2-5AE4-5E4C-32DE-50D8A6AFC40A}"/>
                  </a:ext>
                </a:extLst>
              </p14:cNvPr>
              <p14:cNvContentPartPr/>
              <p14:nvPr/>
            </p14:nvContentPartPr>
            <p14:xfrm>
              <a:off x="5118572" y="3672988"/>
              <a:ext cx="118080" cy="27792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A5922FA2-5AE4-5E4C-32DE-50D8A6AFC40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09932" y="3663988"/>
                <a:ext cx="1357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259DDE75-47E0-1237-CBA1-0EB324666900}"/>
                  </a:ext>
                </a:extLst>
              </p14:cNvPr>
              <p14:cNvContentPartPr/>
              <p14:nvPr/>
            </p14:nvContentPartPr>
            <p14:xfrm>
              <a:off x="5711301" y="2822426"/>
              <a:ext cx="360" cy="3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259DDE75-47E0-1237-CBA1-0EB32466690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02661" y="281378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18AC8589-00FA-297D-BA6C-51BF2DA6824C}"/>
                  </a:ext>
                </a:extLst>
              </p14:cNvPr>
              <p14:cNvContentPartPr/>
              <p14:nvPr/>
            </p14:nvContentPartPr>
            <p14:xfrm>
              <a:off x="4819050" y="4952445"/>
              <a:ext cx="219960" cy="17604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18AC8589-00FA-297D-BA6C-51BF2DA6824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10410" y="4943805"/>
                <a:ext cx="2376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93CCF84F-6797-27BB-B23A-B27D94FBEF6A}"/>
                  </a:ext>
                </a:extLst>
              </p14:cNvPr>
              <p14:cNvContentPartPr/>
              <p14:nvPr/>
            </p14:nvContentPartPr>
            <p14:xfrm>
              <a:off x="6362370" y="6114690"/>
              <a:ext cx="29880" cy="33588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93CCF84F-6797-27BB-B23A-B27D94FBEF6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53730" y="6106050"/>
                <a:ext cx="47520" cy="3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32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191" y="1573471"/>
            <a:ext cx="9374986" cy="43442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4AC87EBD-3D89-8CFA-2450-C0F35C7BEA6E}"/>
                  </a:ext>
                </a:extLst>
              </p14:cNvPr>
              <p14:cNvContentPartPr/>
              <p14:nvPr/>
            </p14:nvContentPartPr>
            <p14:xfrm>
              <a:off x="4809690" y="3079260"/>
              <a:ext cx="174600" cy="243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4AC87EBD-3D89-8CFA-2450-C0F35C7BEA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1050" y="3070620"/>
                <a:ext cx="192240" cy="26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13B90F10-9CCF-E6CF-4929-BCB97DEE6BEF}"/>
              </a:ext>
            </a:extLst>
          </p:cNvPr>
          <p:cNvGrpSpPr/>
          <p:nvPr/>
        </p:nvGrpSpPr>
        <p:grpSpPr>
          <a:xfrm>
            <a:off x="2837970" y="1819620"/>
            <a:ext cx="241560" cy="320400"/>
            <a:chOff x="2837970" y="1819620"/>
            <a:chExt cx="24156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3C1A0ED0-9D86-EDFB-27EE-A810027CFE70}"/>
                    </a:ext>
                  </a:extLst>
                </p14:cNvPr>
                <p14:cNvContentPartPr/>
                <p14:nvPr/>
              </p14:nvContentPartPr>
              <p14:xfrm>
                <a:off x="2914290" y="1847340"/>
                <a:ext cx="43560" cy="292680"/>
              </p14:xfrm>
            </p:contentPart>
          </mc:Choice>
          <mc:Fallback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3C1A0ED0-9D86-EDFB-27EE-A810027CFE7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05650" y="1838700"/>
                  <a:ext cx="612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800FC64D-EDCE-E34A-0932-3E39DCC1CA1B}"/>
                    </a:ext>
                  </a:extLst>
                </p14:cNvPr>
                <p14:cNvContentPartPr/>
                <p14:nvPr/>
              </p14:nvContentPartPr>
              <p14:xfrm>
                <a:off x="2837970" y="1819620"/>
                <a:ext cx="241560" cy="11412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800FC64D-EDCE-E34A-0932-3E39DCC1CA1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29330" y="1810620"/>
                  <a:ext cx="259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BD33B793-8638-AFD4-BEF8-69035CBA6F6F}"/>
                    </a:ext>
                  </a:extLst>
                </p14:cNvPr>
                <p14:cNvContentPartPr/>
                <p14:nvPr/>
              </p14:nvContentPartPr>
              <p14:xfrm>
                <a:off x="2885490" y="1997460"/>
                <a:ext cx="156240" cy="7884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BD33B793-8638-AFD4-BEF8-69035CBA6F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76850" y="1988460"/>
                  <a:ext cx="173880" cy="9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50DCF751-7523-6A4C-423D-1C6631B880AF}"/>
                  </a:ext>
                </a:extLst>
              </p14:cNvPr>
              <p14:cNvContentPartPr/>
              <p14:nvPr/>
            </p14:nvContentPartPr>
            <p14:xfrm>
              <a:off x="2609370" y="4359780"/>
              <a:ext cx="232920" cy="32868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50DCF751-7523-6A4C-423D-1C6631B880A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00730" y="4351140"/>
                <a:ext cx="250560" cy="34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CEAAC0F6-B8E0-B028-FC13-635953207557}"/>
              </a:ext>
            </a:extLst>
          </p:cNvPr>
          <p:cNvGrpSpPr/>
          <p:nvPr/>
        </p:nvGrpSpPr>
        <p:grpSpPr>
          <a:xfrm>
            <a:off x="4314330" y="5657580"/>
            <a:ext cx="309240" cy="370440"/>
            <a:chOff x="4314330" y="5657580"/>
            <a:chExt cx="309240" cy="37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1E0C0229-B869-28D0-6FE6-2C646D12B40A}"/>
                    </a:ext>
                  </a:extLst>
                </p14:cNvPr>
                <p14:cNvContentPartPr/>
                <p14:nvPr/>
              </p14:nvContentPartPr>
              <p14:xfrm>
                <a:off x="4370130" y="5657580"/>
                <a:ext cx="51480" cy="37044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1E0C0229-B869-28D0-6FE6-2C646D12B40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61130" y="5648940"/>
                  <a:ext cx="691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CEF9B99A-8CE2-5969-9CFD-97BC13757C4D}"/>
                    </a:ext>
                  </a:extLst>
                </p14:cNvPr>
                <p14:cNvContentPartPr/>
                <p14:nvPr/>
              </p14:nvContentPartPr>
              <p14:xfrm>
                <a:off x="4314330" y="5684940"/>
                <a:ext cx="309240" cy="10620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CEF9B99A-8CE2-5969-9CFD-97BC13757C4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05690" y="5676300"/>
                  <a:ext cx="3268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0FB27F10-7A40-5DC8-C321-9E1B84499888}"/>
                    </a:ext>
                  </a:extLst>
                </p14:cNvPr>
                <p14:cNvContentPartPr/>
                <p14:nvPr/>
              </p14:nvContentPartPr>
              <p14:xfrm>
                <a:off x="4361850" y="5911020"/>
                <a:ext cx="155880" cy="39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0FB27F10-7A40-5DC8-C321-9E1B8449988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53210" y="5902020"/>
                  <a:ext cx="173520" cy="2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3293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¿Es falso o </a:t>
            </a:r>
            <a:r>
              <a:rPr lang="es-CO" dirty="0" err="1"/>
              <a:t>verdero</a:t>
            </a:r>
            <a:r>
              <a:rPr lang="es-CO" dirty="0"/>
              <a:t>?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062" y="2974975"/>
            <a:ext cx="9420225" cy="2343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78F1E60A-6B1A-4BC9-BF8D-190A6DF7BFA4}"/>
                  </a:ext>
                </a:extLst>
              </p14:cNvPr>
              <p14:cNvContentPartPr/>
              <p14:nvPr/>
            </p14:nvContentPartPr>
            <p14:xfrm>
              <a:off x="7599240" y="1750320"/>
              <a:ext cx="360" cy="36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78F1E60A-6B1A-4BC9-BF8D-190A6DF7BF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9880" y="1740960"/>
                <a:ext cx="19080" cy="1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upo 7">
            <a:extLst>
              <a:ext uri="{FF2B5EF4-FFF2-40B4-BE49-F238E27FC236}">
                <a16:creationId xmlns:a16="http://schemas.microsoft.com/office/drawing/2014/main" id="{9E7761AA-32BD-1F89-6CED-FE8890CE1733}"/>
              </a:ext>
            </a:extLst>
          </p:cNvPr>
          <p:cNvGrpSpPr/>
          <p:nvPr/>
        </p:nvGrpSpPr>
        <p:grpSpPr>
          <a:xfrm>
            <a:off x="9448290" y="4819770"/>
            <a:ext cx="676800" cy="870840"/>
            <a:chOff x="9448290" y="4819770"/>
            <a:chExt cx="676800" cy="87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71B76901-0FD2-9D7C-BAF6-CA49D9BBD31A}"/>
                    </a:ext>
                  </a:extLst>
                </p14:cNvPr>
                <p14:cNvContentPartPr/>
                <p14:nvPr/>
              </p14:nvContentPartPr>
              <p14:xfrm>
                <a:off x="9659610" y="4990770"/>
                <a:ext cx="62280" cy="69984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71B76901-0FD2-9D7C-BAF6-CA49D9BBD31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50970" y="4982130"/>
                  <a:ext cx="7992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290EFB44-D899-4264-CE8B-A7C9658F928B}"/>
                    </a:ext>
                  </a:extLst>
                </p14:cNvPr>
                <p14:cNvContentPartPr/>
                <p14:nvPr/>
              </p14:nvContentPartPr>
              <p14:xfrm>
                <a:off x="9448290" y="4819770"/>
                <a:ext cx="676800" cy="40932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290EFB44-D899-4264-CE8B-A7C9658F928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39650" y="4811130"/>
                  <a:ext cx="69444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773ABA73-D347-43B5-A373-FB419EB8FAAD}"/>
                    </a:ext>
                  </a:extLst>
                </p14:cNvPr>
                <p14:cNvContentPartPr/>
                <p14:nvPr/>
              </p14:nvContentPartPr>
              <p14:xfrm>
                <a:off x="9657810" y="5265810"/>
                <a:ext cx="385560" cy="14436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773ABA73-D347-43B5-A373-FB419EB8FAA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49170" y="5256810"/>
                  <a:ext cx="40320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305042B-2ABE-7A84-C241-6C048E7A3AC8}"/>
              </a:ext>
            </a:extLst>
          </p:cNvPr>
          <p:cNvGrpSpPr/>
          <p:nvPr/>
        </p:nvGrpSpPr>
        <p:grpSpPr>
          <a:xfrm>
            <a:off x="3476250" y="4441410"/>
            <a:ext cx="387000" cy="261360"/>
            <a:chOff x="3476250" y="4441410"/>
            <a:chExt cx="387000" cy="26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FD14F3C5-31E9-E603-7628-703D4270DAF6}"/>
                    </a:ext>
                  </a:extLst>
                </p14:cNvPr>
                <p14:cNvContentPartPr/>
                <p14:nvPr/>
              </p14:nvContentPartPr>
              <p14:xfrm>
                <a:off x="3714210" y="4466970"/>
                <a:ext cx="10080" cy="23580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FD14F3C5-31E9-E603-7628-703D4270DA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05570" y="4458330"/>
                  <a:ext cx="277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65560FE1-5A33-A7C9-51D1-FE0651BE9B17}"/>
                    </a:ext>
                  </a:extLst>
                </p14:cNvPr>
                <p14:cNvContentPartPr/>
                <p14:nvPr/>
              </p14:nvContentPartPr>
              <p14:xfrm>
                <a:off x="3476250" y="4441410"/>
                <a:ext cx="387000" cy="5472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65560FE1-5A33-A7C9-51D1-FE0651BE9B1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67610" y="4432410"/>
                  <a:ext cx="4046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B92C659B-58D2-38DC-72CF-7423A75CD1F5}"/>
                    </a:ext>
                  </a:extLst>
                </p14:cNvPr>
                <p14:cNvContentPartPr/>
                <p14:nvPr/>
              </p14:nvContentPartPr>
              <p14:xfrm>
                <a:off x="3571290" y="4570650"/>
                <a:ext cx="271440" cy="3960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B92C659B-58D2-38DC-72CF-7423A75CD1F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62650" y="4561650"/>
                  <a:ext cx="28908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AB27508B-95FB-61D7-04A1-5300D243B86B}"/>
                  </a:ext>
                </a:extLst>
              </p14:cNvPr>
              <p14:cNvContentPartPr/>
              <p14:nvPr/>
            </p14:nvContentPartPr>
            <p14:xfrm>
              <a:off x="7318530" y="3585690"/>
              <a:ext cx="351720" cy="29088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AB27508B-95FB-61D7-04A1-5300D243B86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09890" y="3577050"/>
                <a:ext cx="369360" cy="3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729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29899" y="631065"/>
            <a:ext cx="7931025" cy="56441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ada de lápiz 1"/>
              <p14:cNvContentPartPr/>
              <p14:nvPr/>
            </p14:nvContentPartPr>
            <p14:xfrm>
              <a:off x="285840" y="339480"/>
              <a:ext cx="9010440" cy="4599000"/>
            </p14:xfrm>
          </p:contentPart>
        </mc:Choice>
        <mc:Fallback xmlns="">
          <p:pic>
            <p:nvPicPr>
              <p:cNvPr id="2" name="Entrada de lápiz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480" y="330120"/>
                <a:ext cx="9029160" cy="46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035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Realice un análisis completo usando el pantallazo 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262307"/>
            <a:ext cx="10058400" cy="376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7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891" y="1347050"/>
            <a:ext cx="8350004" cy="4529962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A0F45C99-F30D-F4E6-2A81-D4F3C5413C2C}"/>
              </a:ext>
            </a:extLst>
          </p:cNvPr>
          <p:cNvGrpSpPr/>
          <p:nvPr/>
        </p:nvGrpSpPr>
        <p:grpSpPr>
          <a:xfrm>
            <a:off x="8057610" y="2726010"/>
            <a:ext cx="1381680" cy="1017360"/>
            <a:chOff x="8057610" y="2726010"/>
            <a:chExt cx="1381680" cy="101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B7685B95-3D6A-9CEE-3AA6-037F255FE643}"/>
                    </a:ext>
                  </a:extLst>
                </p14:cNvPr>
                <p14:cNvContentPartPr/>
                <p14:nvPr/>
              </p14:nvContentPartPr>
              <p14:xfrm>
                <a:off x="8057610" y="3291210"/>
                <a:ext cx="412920" cy="452160"/>
              </p14:xfrm>
            </p:contentPart>
          </mc:Choice>
          <mc:Fallback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B7685B95-3D6A-9CEE-3AA6-037F255FE64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48970" y="3282570"/>
                  <a:ext cx="4305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8DDD2C84-5584-1CA7-3922-0C1A1932688F}"/>
                    </a:ext>
                  </a:extLst>
                </p14:cNvPr>
                <p14:cNvContentPartPr/>
                <p14:nvPr/>
              </p14:nvContentPartPr>
              <p14:xfrm>
                <a:off x="8295930" y="3046770"/>
                <a:ext cx="327600" cy="24084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8DDD2C84-5584-1CA7-3922-0C1A1932688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87290" y="3038130"/>
                  <a:ext cx="3452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A9E3DA9C-C579-FB04-D2AE-85E5A789C08C}"/>
                    </a:ext>
                  </a:extLst>
                </p14:cNvPr>
                <p14:cNvContentPartPr/>
                <p14:nvPr/>
              </p14:nvContentPartPr>
              <p14:xfrm>
                <a:off x="8694090" y="2726010"/>
                <a:ext cx="204480" cy="26064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A9E3DA9C-C579-FB04-D2AE-85E5A789C08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85090" y="2717370"/>
                  <a:ext cx="2221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8E627217-C5BC-AC8D-4564-5DB3EDB3829A}"/>
                    </a:ext>
                  </a:extLst>
                </p14:cNvPr>
                <p14:cNvContentPartPr/>
                <p14:nvPr/>
              </p14:nvContentPartPr>
              <p14:xfrm>
                <a:off x="8941050" y="2844810"/>
                <a:ext cx="167760" cy="35928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8E627217-C5BC-AC8D-4564-5DB3EDB3829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32410" y="2836170"/>
                  <a:ext cx="1854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B607829B-5561-6955-6739-2B969E7BB7CE}"/>
                    </a:ext>
                  </a:extLst>
                </p14:cNvPr>
                <p14:cNvContentPartPr/>
                <p14:nvPr/>
              </p14:nvContentPartPr>
              <p14:xfrm>
                <a:off x="9107370" y="2895210"/>
                <a:ext cx="303120" cy="22968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B607829B-5561-6955-6739-2B969E7BB7C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98730" y="2886570"/>
                  <a:ext cx="3207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1FA98550-6324-E50E-EC57-CF77700F05B9}"/>
                    </a:ext>
                  </a:extLst>
                </p14:cNvPr>
                <p14:cNvContentPartPr/>
                <p14:nvPr/>
              </p14:nvContentPartPr>
              <p14:xfrm>
                <a:off x="9201690" y="3009690"/>
                <a:ext cx="237600" cy="21600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1FA98550-6324-E50E-EC57-CF77700F05B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92690" y="3001050"/>
                  <a:ext cx="255240" cy="23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2650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Complete la tabla y úsela para el análisis de varianza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412" y="3486508"/>
            <a:ext cx="9205272" cy="218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1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92" y="836120"/>
            <a:ext cx="11709054" cy="434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86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651</TotalTime>
  <Words>30</Words>
  <Application>Microsoft Office PowerPoint</Application>
  <PresentationFormat>Panorámica</PresentationFormat>
  <Paragraphs>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Tipo de madera</vt:lpstr>
      <vt:lpstr>ejercicios</vt:lpstr>
      <vt:lpstr>¿Es falso o verdadero?</vt:lpstr>
      <vt:lpstr>Presentación de PowerPoint</vt:lpstr>
      <vt:lpstr>¿Es falso o verdero?</vt:lpstr>
      <vt:lpstr>Presentación de PowerPoint</vt:lpstr>
      <vt:lpstr>Realice un análisis completo usando el pantallazo </vt:lpstr>
      <vt:lpstr>Presentación de PowerPoint</vt:lpstr>
      <vt:lpstr>Complete la tabla y úsela para el análisis de varianza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</dc:title>
  <dc:creator>deisy mazo</dc:creator>
  <cp:lastModifiedBy>MIGUEL ANGEL SERNA MONTOYA</cp:lastModifiedBy>
  <cp:revision>15</cp:revision>
  <dcterms:created xsi:type="dcterms:W3CDTF">2019-07-16T13:32:03Z</dcterms:created>
  <dcterms:modified xsi:type="dcterms:W3CDTF">2023-02-25T02:43:40Z</dcterms:modified>
</cp:coreProperties>
</file>