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5" r:id="rId3"/>
    <p:sldId id="296" r:id="rId4"/>
    <p:sldId id="311" r:id="rId5"/>
    <p:sldId id="297" r:id="rId6"/>
    <p:sldId id="308" r:id="rId7"/>
    <p:sldId id="298" r:id="rId8"/>
    <p:sldId id="299" r:id="rId9"/>
    <p:sldId id="300" r:id="rId10"/>
    <p:sldId id="301" r:id="rId11"/>
    <p:sldId id="305" r:id="rId12"/>
    <p:sldId id="309" r:id="rId13"/>
    <p:sldId id="312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CAC44-E108-4C45-8308-D8893BC1A5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CC92FB-2F17-4618-B0F2-444BD9C9CA26}">
      <dgm:prSet/>
      <dgm:spPr/>
      <dgm:t>
        <a:bodyPr/>
        <a:lstStyle/>
        <a:p>
          <a:r>
            <a:rPr lang="es-CO"/>
            <a:t>Usualmente los modelos de regresión se adecuan a los datos cuando no se conoce la relación funcional. Es importante saber si el orden del modelo tentativo es correcto</a:t>
          </a:r>
          <a:endParaRPr lang="en-US"/>
        </a:p>
      </dgm:t>
    </dgm:pt>
    <dgm:pt modelId="{0C40246F-125D-4082-8140-87DB6270E26F}" type="parTrans" cxnId="{E4A24636-32F2-4A1F-B976-E32E777EF347}">
      <dgm:prSet/>
      <dgm:spPr/>
      <dgm:t>
        <a:bodyPr/>
        <a:lstStyle/>
        <a:p>
          <a:endParaRPr lang="en-US"/>
        </a:p>
      </dgm:t>
    </dgm:pt>
    <dgm:pt modelId="{C16D7482-D347-4309-B12E-BC36F8C4B927}" type="sibTrans" cxnId="{E4A24636-32F2-4A1F-B976-E32E777EF347}">
      <dgm:prSet/>
      <dgm:spPr/>
      <dgm:t>
        <a:bodyPr/>
        <a:lstStyle/>
        <a:p>
          <a:endParaRPr lang="en-US"/>
        </a:p>
      </dgm:t>
    </dgm:pt>
    <dgm:pt modelId="{1D82557A-1285-4F89-9CC3-2A6100EE6B8D}">
      <dgm:prSet/>
      <dgm:spPr/>
      <dgm:t>
        <a:bodyPr/>
        <a:lstStyle/>
        <a:p>
          <a:r>
            <a:rPr lang="es-CO" dirty="0"/>
            <a:t>Sólo se puede realizar cuando se cumplen los supuestos de normalidad y varianza constante; además requiere de por lo menos dos replicas en alguno nivel de la variable </a:t>
          </a:r>
          <a:r>
            <a:rPr lang="es-CO" dirty="0" err="1"/>
            <a:t>regresora</a:t>
          </a:r>
          <a:r>
            <a:rPr lang="es-CO" dirty="0"/>
            <a:t>.  </a:t>
          </a:r>
          <a:endParaRPr lang="en-US" dirty="0"/>
        </a:p>
      </dgm:t>
    </dgm:pt>
    <dgm:pt modelId="{69F94008-602A-4874-B775-F83A5262B49E}" type="parTrans" cxnId="{2159A077-63DE-49CF-BD57-39136B1091A2}">
      <dgm:prSet/>
      <dgm:spPr/>
      <dgm:t>
        <a:bodyPr/>
        <a:lstStyle/>
        <a:p>
          <a:endParaRPr lang="en-US"/>
        </a:p>
      </dgm:t>
    </dgm:pt>
    <dgm:pt modelId="{B0208C08-6BF4-4B5D-9830-0657ECD61F8F}" type="sibTrans" cxnId="{2159A077-63DE-49CF-BD57-39136B1091A2}">
      <dgm:prSet/>
      <dgm:spPr/>
      <dgm:t>
        <a:bodyPr/>
        <a:lstStyle/>
        <a:p>
          <a:endParaRPr lang="en-US"/>
        </a:p>
      </dgm:t>
    </dgm:pt>
    <dgm:pt modelId="{8DDC9A12-BE0E-46C9-A151-ABD02C337A44}">
      <dgm:prSet/>
      <dgm:spPr/>
      <dgm:t>
        <a:bodyPr/>
        <a:lstStyle/>
        <a:p>
          <a:r>
            <a:rPr lang="es-CO" dirty="0"/>
            <a:t>Se va a usar para una variable, pero puede ser generalizada a k variables de regresión de forma directa</a:t>
          </a:r>
          <a:endParaRPr lang="en-US" dirty="0"/>
        </a:p>
      </dgm:t>
    </dgm:pt>
    <dgm:pt modelId="{3655F8E0-2E28-4A5C-9CC2-89E5FDBCC6C3}" type="parTrans" cxnId="{AFC82370-19F2-43D1-8215-81F01AAE16D0}">
      <dgm:prSet/>
      <dgm:spPr/>
      <dgm:t>
        <a:bodyPr/>
        <a:lstStyle/>
        <a:p>
          <a:endParaRPr lang="en-US"/>
        </a:p>
      </dgm:t>
    </dgm:pt>
    <dgm:pt modelId="{C1E6D328-FBF8-4206-85F3-46A62ED4BFCE}" type="sibTrans" cxnId="{AFC82370-19F2-43D1-8215-81F01AAE16D0}">
      <dgm:prSet/>
      <dgm:spPr/>
      <dgm:t>
        <a:bodyPr/>
        <a:lstStyle/>
        <a:p>
          <a:endParaRPr lang="en-US"/>
        </a:p>
      </dgm:t>
    </dgm:pt>
    <dgm:pt modelId="{5B0D8EBE-2099-4C93-AE1F-BE0EB23471B4}" type="pres">
      <dgm:prSet presAssocID="{620CAC44-E108-4C45-8308-D8893BC1A5F9}" presName="linear" presStyleCnt="0">
        <dgm:presLayoutVars>
          <dgm:animLvl val="lvl"/>
          <dgm:resizeHandles val="exact"/>
        </dgm:presLayoutVars>
      </dgm:prSet>
      <dgm:spPr/>
    </dgm:pt>
    <dgm:pt modelId="{B2800679-EFE8-4787-9452-08DA051A1581}" type="pres">
      <dgm:prSet presAssocID="{EDCC92FB-2F17-4618-B0F2-444BD9C9C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A4B51B-12CA-4AD8-A84D-2BCB206631F9}" type="pres">
      <dgm:prSet presAssocID="{C16D7482-D347-4309-B12E-BC36F8C4B927}" presName="spacer" presStyleCnt="0"/>
      <dgm:spPr/>
    </dgm:pt>
    <dgm:pt modelId="{22D7F418-B2E9-4804-AB31-567CC8B8E048}" type="pres">
      <dgm:prSet presAssocID="{1D82557A-1285-4F89-9CC3-2A6100EE6B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663529-9C9A-4F80-BEDB-5F6C19BB87B9}" type="pres">
      <dgm:prSet presAssocID="{B0208C08-6BF4-4B5D-9830-0657ECD61F8F}" presName="spacer" presStyleCnt="0"/>
      <dgm:spPr/>
    </dgm:pt>
    <dgm:pt modelId="{0C77A7F7-D25B-4D2F-B54A-A68B9D23C4C7}" type="pres">
      <dgm:prSet presAssocID="{8DDC9A12-BE0E-46C9-A151-ABD02C337A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A24636-32F2-4A1F-B976-E32E777EF347}" srcId="{620CAC44-E108-4C45-8308-D8893BC1A5F9}" destId="{EDCC92FB-2F17-4618-B0F2-444BD9C9CA26}" srcOrd="0" destOrd="0" parTransId="{0C40246F-125D-4082-8140-87DB6270E26F}" sibTransId="{C16D7482-D347-4309-B12E-BC36F8C4B927}"/>
    <dgm:cxn modelId="{AFC82370-19F2-43D1-8215-81F01AAE16D0}" srcId="{620CAC44-E108-4C45-8308-D8893BC1A5F9}" destId="{8DDC9A12-BE0E-46C9-A151-ABD02C337A44}" srcOrd="2" destOrd="0" parTransId="{3655F8E0-2E28-4A5C-9CC2-89E5FDBCC6C3}" sibTransId="{C1E6D328-FBF8-4206-85F3-46A62ED4BFCE}"/>
    <dgm:cxn modelId="{A1271573-4407-4071-B855-E7BCEED9DBFB}" type="presOf" srcId="{8DDC9A12-BE0E-46C9-A151-ABD02C337A44}" destId="{0C77A7F7-D25B-4D2F-B54A-A68B9D23C4C7}" srcOrd="0" destOrd="0" presId="urn:microsoft.com/office/officeart/2005/8/layout/vList2"/>
    <dgm:cxn modelId="{2159A077-63DE-49CF-BD57-39136B1091A2}" srcId="{620CAC44-E108-4C45-8308-D8893BC1A5F9}" destId="{1D82557A-1285-4F89-9CC3-2A6100EE6B8D}" srcOrd="1" destOrd="0" parTransId="{69F94008-602A-4874-B775-F83A5262B49E}" sibTransId="{B0208C08-6BF4-4B5D-9830-0657ECD61F8F}"/>
    <dgm:cxn modelId="{B4B9F284-F2A1-446F-A6D7-E01D314C0588}" type="presOf" srcId="{1D82557A-1285-4F89-9CC3-2A6100EE6B8D}" destId="{22D7F418-B2E9-4804-AB31-567CC8B8E048}" srcOrd="0" destOrd="0" presId="urn:microsoft.com/office/officeart/2005/8/layout/vList2"/>
    <dgm:cxn modelId="{E27D08E0-C273-4016-8B6A-3174A2FBF8F0}" type="presOf" srcId="{EDCC92FB-2F17-4618-B0F2-444BD9C9CA26}" destId="{B2800679-EFE8-4787-9452-08DA051A1581}" srcOrd="0" destOrd="0" presId="urn:microsoft.com/office/officeart/2005/8/layout/vList2"/>
    <dgm:cxn modelId="{04EC92E3-238E-4AEA-97A0-77F9B19C6B25}" type="presOf" srcId="{620CAC44-E108-4C45-8308-D8893BC1A5F9}" destId="{5B0D8EBE-2099-4C93-AE1F-BE0EB23471B4}" srcOrd="0" destOrd="0" presId="urn:microsoft.com/office/officeart/2005/8/layout/vList2"/>
    <dgm:cxn modelId="{FB19E229-FA7F-4CAF-ADB0-9353CFD96000}" type="presParOf" srcId="{5B0D8EBE-2099-4C93-AE1F-BE0EB23471B4}" destId="{B2800679-EFE8-4787-9452-08DA051A1581}" srcOrd="0" destOrd="0" presId="urn:microsoft.com/office/officeart/2005/8/layout/vList2"/>
    <dgm:cxn modelId="{7809B798-D554-4BB7-BD92-A79A452C5C4D}" type="presParOf" srcId="{5B0D8EBE-2099-4C93-AE1F-BE0EB23471B4}" destId="{4AA4B51B-12CA-4AD8-A84D-2BCB206631F9}" srcOrd="1" destOrd="0" presId="urn:microsoft.com/office/officeart/2005/8/layout/vList2"/>
    <dgm:cxn modelId="{F76E14ED-D0CB-46A0-A509-7A11CA505374}" type="presParOf" srcId="{5B0D8EBE-2099-4C93-AE1F-BE0EB23471B4}" destId="{22D7F418-B2E9-4804-AB31-567CC8B8E048}" srcOrd="2" destOrd="0" presId="urn:microsoft.com/office/officeart/2005/8/layout/vList2"/>
    <dgm:cxn modelId="{28733F15-97E4-4CB4-B861-09246D321E1E}" type="presParOf" srcId="{5B0D8EBE-2099-4C93-AE1F-BE0EB23471B4}" destId="{96663529-9C9A-4F80-BEDB-5F6C19BB87B9}" srcOrd="3" destOrd="0" presId="urn:microsoft.com/office/officeart/2005/8/layout/vList2"/>
    <dgm:cxn modelId="{A446F00A-5A15-4193-AA0D-79979B6746C7}" type="presParOf" srcId="{5B0D8EBE-2099-4C93-AE1F-BE0EB23471B4}" destId="{0C77A7F7-D25B-4D2F-B54A-A68B9D23C4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00679-EFE8-4787-9452-08DA051A1581}">
      <dsp:nvSpPr>
        <dsp:cNvPr id="0" name=""/>
        <dsp:cNvSpPr/>
      </dsp:nvSpPr>
      <dsp:spPr>
        <a:xfrm>
          <a:off x="0" y="430305"/>
          <a:ext cx="6769842" cy="1570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Usualmente los modelos de regresión se adecuan a los datos cuando no se conoce la relación funcional. Es importante saber si el orden del modelo tentativo es correcto</a:t>
          </a:r>
          <a:endParaRPr lang="en-US" sz="2200" kern="1200"/>
        </a:p>
      </dsp:txBody>
      <dsp:txXfrm>
        <a:off x="76648" y="506953"/>
        <a:ext cx="6616546" cy="1416844"/>
      </dsp:txXfrm>
    </dsp:sp>
    <dsp:sp modelId="{22D7F418-B2E9-4804-AB31-567CC8B8E048}">
      <dsp:nvSpPr>
        <dsp:cNvPr id="0" name=""/>
        <dsp:cNvSpPr/>
      </dsp:nvSpPr>
      <dsp:spPr>
        <a:xfrm>
          <a:off x="0" y="2063805"/>
          <a:ext cx="6769842" cy="1570140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Sólo se puede realizar cuando se cumplen los supuestos de normalidad y varianza constante; además requiere de por lo menos dos replicas en alguno nivel de la variable </a:t>
          </a:r>
          <a:r>
            <a:rPr lang="es-CO" sz="2200" kern="1200" dirty="0" err="1"/>
            <a:t>regresora</a:t>
          </a:r>
          <a:r>
            <a:rPr lang="es-CO" sz="2200" kern="1200" dirty="0"/>
            <a:t>.  </a:t>
          </a:r>
          <a:endParaRPr lang="en-US" sz="2200" kern="1200" dirty="0"/>
        </a:p>
      </dsp:txBody>
      <dsp:txXfrm>
        <a:off x="76648" y="2140453"/>
        <a:ext cx="6616546" cy="1416844"/>
      </dsp:txXfrm>
    </dsp:sp>
    <dsp:sp modelId="{0C77A7F7-D25B-4D2F-B54A-A68B9D23C4C7}">
      <dsp:nvSpPr>
        <dsp:cNvPr id="0" name=""/>
        <dsp:cNvSpPr/>
      </dsp:nvSpPr>
      <dsp:spPr>
        <a:xfrm>
          <a:off x="0" y="3697305"/>
          <a:ext cx="6769842" cy="157014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Se va a usar para una variable, pero puede ser generalizada a k variables de regresión de forma directa</a:t>
          </a:r>
          <a:endParaRPr lang="en-US" sz="2200" kern="1200" dirty="0"/>
        </a:p>
      </dsp:txBody>
      <dsp:txXfrm>
        <a:off x="76648" y="3773953"/>
        <a:ext cx="6616546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05T21:22:22.849"/>
    </inkml:context>
    <inkml:brush xml:id="br0">
      <inkml:brushProperty name="width" value="0.05292" units="cm"/>
      <inkml:brushProperty name="height" value="0.05292" units="cm"/>
      <inkml:brushProperty name="color" value="#F8F8F8"/>
    </inkml:brush>
  </inkml:definitions>
  <inkml:trace contextRef="#ctx0" brushRef="#br0">6028 1339 0,'0'-24'16,"0"48"62,0 1-63,24 0 1,-24 0 0,0 0-1,0-1 1,0 26 0,0-25-16,0 0 0,0-1 15,-24 26 1,24-25-16,0 0 0,0 0 15,0-1 1,0 1-16,-25 0 0,25 0 16,0 24-1,0-24-15,-25 0 16,25 0 0,0 0-16,0-1 15,0 26 1,0-25-16,0 0 0,0 24 15,-25-24 1,25 0-16,0 24 16,0-24-16,0 25 15,0-1 1,0-24-16,0 0 0,0 25 16,0-26-16,0 26 15,0-25 1,0 24-16,0-24 15,0 25 1,0-25-16,0 0 16,25 24-1,-25-24-15,0 0 16,0 24-16,0-24 0,0 0 16,0 0-16,0 24 15,0-24-15,0 25 16,0-25-16,0-1 15,0 1-15,0 0 16,0 25-16,0-26 0,0 51 16,0-50-16,0 24 15,0 1 1,0-25-16,0-1 0,0 1 16,-25 50-1,25-51-15,0 1 0,0 25 16,0 0-16,0-26 15,-25 51-15,25-26 16,0 26 0,0-26-16,0-24 0,-24 50 15,24-51-15,0 51 16,0-26 0,0 26-16,0-26 15,0 75 1,-25-74-16,25 49 15,0-74-15,0 0 0,0 74 16,0-49-16,0 24 16,25-49-16,-25 49 15,0-24 1,0 0-16,0-1 0,0-24 0,0 0 0,0 0 16,0-1-16,0 100 15,0-99-15,0 25 0,0 24 16,0-24-1,0 24-15,0-49 16,0 49 0,0-49-16,0 25 0,0-25 15,0 24-15,0 1 16,0 0-16,-25-26 16,25 1-16,0 25 15,0-25-15,0-1 16,0 26-16,0 0 15,0-26-15,0 26 16,0-25-16,0 0 0,0 24 16,0-24-1,-25 0-15,25 0 0,0 24 16,0-24 0,-25 49-1,25-49-15,0 0 0,0 0 0,0 49 16,0-49-1,0 25-15,0-25 16,0 24 0,0-24-16,-25 0 0</inkml:trace>
  <inkml:trace contextRef="#ctx0" brushRef="#br0" timeOffset="2422.17">5531 6697 0,'-24'0'15,"24"25"32,49-25-31,-24 0-1,0 0-15,24 0 16,-24 0-16,0-25 16,49 25-1,-49 0-15,0 0 0,0-25 16,0 25-1,0 0-15,-1 0 16,26 0 0,-25 0-16,0 0 15,-1 0-15,1 0 16,25 0-16,-1-24 16,1 24-16,24 0 15,-49 0-15,50 0 16,-51 0-1,1 0-15,50 0 16,-51 0-16,26 0 16,-25 0-1,24 0 1,1 0-16,-25 0 0,0 0 0,-1 0 16,51 0-1,-50 0-15,24 0 16,-24 0-16,50-25 15,-51 25-15,1 0 16,0 0-16,49 0 16,-49 0-16,25 0 15,-25 0-15,49 0 16,-24 0-16,-1 0 31,1 0-31,-25 0 0,24 0 0,26 0 16,-26 0-1,1 0-15,-1 0 16,1 0 0,-25 0-16,0 0 0,-1 0 15,51 0-15,-50 0 16,49 0 0,-49-25-16,0 25 0,24 0 15,1 0-15,-25 0 16,49 0-1,-49 0-15,49 0 16,-24 0-16,-25 0 16,24 0-16,-24 0 0,50 0 15,-51 0-15,51 0 16,-50 0 0,-1 0-16,1 0 0,50 0 15,-51 0-15,51 0 16,-50 0-1,24 0-15,-24 0 16,0 0-16,25 0 16,-1 0-16,1 0 15,-25 0-15,-1 0 16,51 0 0,-26 0-16,1 0 15,0 0-15,-1 0 16,-24 0-1,25 0-15,-26 0 0,26 0 16,0-25-16,24 25 16,-49 0-16,24 0 15,1 0-15,25 0 16,-51 0-16,51 0 16,-26 0-16,26 0 15,-50 0-15,49 0 16,-49 0-1,49 0-15,-49 0 16,74 0 0,-74 0-16,25 0 0,-26 0 15,26 0-15,-25 0 0,24 0 16,-24 0 0,25 25-16,-1-25 15,26 0 1,-26 0-16,26 0 15,-25 0-15,24 0 16,-49 0-16,24 0 16,1 0-16,24 25 15,-24-25-15,49 0 16,-49 0-16,-1 0 0,51 0 31,-51 0-31,-24 0 0,25 0 0,-1 0 16,1 0-1,24 0 1,-24 0-16,0 0 0,-26-25 0,51 25 16,-26 0-1,26 0 1,-26 25-16,-24-25 0,25 0 16,-25 0-16,49 0 15,-24 0-15,-1 0 16,1 0-16,-25 0 15,24 0-15,1 0 16,-25 0-16,-1 0 16,1 0-16</inkml:trace>
  <inkml:trace contextRef="#ctx0" brushRef="#br0" timeOffset="2762.6">12973 6499 0,'-25'0'31,"25"25"-15,25-1-16,-25 1 15,25 0-15,-1 0 16,-24 0-16,0-1 15,0 1 1,-99 0 0,74 0-1,1-25-15</inkml:trace>
  <inkml:trace contextRef="#ctx0" brushRef="#br0" timeOffset="4185.53">6102 1290 0,'0'-25'31,"0"50"-15,0 0-16,-50 24 0,-24 50 31,49-74-31,0 25 16,1-25-16,-1-1 16,25-48 30,49-51-30,-49 50-16,25 1 16,0-1-1,0-25 1,0 25-16,-1 1 0,1 24 62,0 49-46,0-24-16,-25 0 0,0 24 16,0-24-1,0 25-15,0-25 16,25-1-16,-25 1 0</inkml:trace>
  <inkml:trace contextRef="#ctx0" brushRef="#br0" timeOffset="5223.39">4663 3919 0,'-25'25'31,"50"0"0,25-25-15,-25 0-16,-1 0 0,26-25 16,-25 0-1,0 25-15,-25-25 0,25 1 16,-1 24-16,1-50 16,-25 25-1,0 0-15,-25 1 16,25-1 15,-24 25-31,-1-25 16,0 25-16,-25 25 15,50 0 1,-49 24-16,24-24 16,0 49-1,25-24-15,-25 49 16,25-49-16,0-25 0,50 74 31,-1-74-15,51-1-16,-51-24 15,-24 0 1,0 0-16,0 0 16,24-49-1,-24 24 1,-25 0-16,25 0 31</inkml:trace>
  <inkml:trace contextRef="#ctx0" brushRef="#br0" timeOffset="5690.07">5234 4192 0,'25'0'46,"-50"25"-30,25 0-16,-25 49 16,25-49-16,25 0 15,-25-1 1,25-24 0,-1 0-16,26 0 15,-50-24-15</inkml:trace>
  <inkml:trace contextRef="#ctx0" brushRef="#br0" timeOffset="5926.39">5283 3919 0,'0'0'15,"-24"0"1,-1 0 0</inkml:trace>
  <inkml:trace contextRef="#ctx0" brushRef="#br0" timeOffset="7102.48">6623 7144 0,'-25'49'62,"25"-24"-46,-25 50 0,25-51-16,0 1 0,0 0 15,0 0-15,50-25 16,-25 0-16,-1 0 15,26 0-15,0 0 16,-26-25-16,1-25 16,-25 26-1,0-26 1,0 25-16,-25 0 0,1 1 0,-1-1 16,0-25-1,0 50-15,-24 0 16,24 25-1,0 0 1</inkml:trace>
  <inkml:trace contextRef="#ctx0" brushRef="#br0" timeOffset="7468.6">6945 7218 0,'25'0'31,"-25"50"-31,0-1 16,0-24-16,0 0 15,0 0 1,0 0-1,25-25 32,-25-75-31,0 50-16,0 1 16,0-26-1,0 25 1,25 0-1</inkml:trace>
  <inkml:trace contextRef="#ctx0" brushRef="#br0" timeOffset="7989.33">7466 7293 0,'-49'-50'31,"24"50"-31,0-25 0,0 25 31,0-25-15,1 50-16,-1-25 0,25 50 16,-25-25-16,25-1 0,-25 26 15,25-25-15,0 0 16,0-1-16,50 1 15,-25-25-15,49 0 16,-49-25-16,0 1 0,-1-1 16,-24 0-1,0-25 1,0 1-16,0 24 0,0-25 16,0-24-16,0 24 15,-24 1 1,24 24-16,0 0 15,0 50 17,0 25-17,0-26-15,0 51 16,24-26-16,1 1 16,-25 0-16,25-26 15,-25 26-15,0-25 16,25 0-16,-25-1 15</inkml:trace>
  <inkml:trace contextRef="#ctx0" brushRef="#br0" timeOffset="8351.26">7714 7293 0,'25'0'63,"25"-25"-63,-50 0 15,0 0-15,24 25 0,-24-25 16,-49 1-1,24 24 1,-25 24 0,50 1-16,-24 0 0,24 0 15,-25 24 1,0-24-16,25 25 16,0-25-16,0-1 0,0 1 15,25 0-15,0-25 16,24 25-1,-24-25-15,0-25 16</inkml:trace>
  <inkml:trace contextRef="#ctx0" brushRef="#br0" timeOffset="8749.29">7913 7317 0,'0'0'15,"0"-24"-15,0 48 47,0 26-31,0-25-16,0 0 0,0-1 15,0-48 32,0-1-31,0 0-1,0 0-15,24-24 16,-24 24-16,0 0 16,25 25-16,0 0 15,0 25 1,0 0-16,0 24 16,-25-24-16,0 25 15,0-26-15,0 1 16,0 0-1</inkml:trace>
  <inkml:trace contextRef="#ctx0" brushRef="#br0" timeOffset="9363.58">8855 7218 0,'0'0'16,"-25"-25"-16,1 25 0,-1 0 16,0 0-1,25 50-15,-25-25 0,25 0 16,-25-1-16,25 51 15,0-50 1,0-1-16,25 1 16,50-25 15,-51-49-31,-24 24 0,25-25 16,0 1-1,-25 24-15,0-25 0,0-24 16,0 49-16,0-49 15,0 24 1,0 25 0,-25 75 15,25 99-15,0-125-16,0 1 15,0 0-15,0 0 0,0 74 16,0-74-16,0 0 0,0-1 15,25-24 1,-25 25-16,25-25 0</inkml:trace>
  <inkml:trace contextRef="#ctx0" brushRef="#br0" timeOffset="9686.52">9079 7417 0,'24'-50'47,"26"25"-32,-25 25-15,-25-25 16,25 1-16,-25-1 16,24 0-1,-24 0-15,0 0 16,-24 1-1,-26 24 1,50 49-16,-25-24 0,0 0 16,1 24-1,24 1-15,-25-25 16,25 0-16,49-1 16,-24-24-1,0 0-15</inkml:trace>
  <inkml:trace contextRef="#ctx0" brushRef="#br0" timeOffset="10106.5">9847 7342 0,'0'0'0,"-24"0"47,48-25-31,1 1 0,0 24-16,0 0 15,-25-50-15,25 50 16,-25-25-1,0 0 1,-50 25-16,50-24 0,-25 24 0,-24 0 16,49 24-1,-50 26-15,50-25 16,-25 24 0,25 1-16,0 0 15,0-26-15,0 1 0,50-25 16,-25 25-1,-1-25-15,26 0 16,-25 0-16</inkml:trace>
  <inkml:trace contextRef="#ctx0" brushRef="#br0" timeOffset="10328.61">10046 7342 0,'-25'-49'0,"50"98"0,-50-123 47,0 74-31,125 74-1,-76-49-15,-24 0 0,25 0 16,0-1-16,0 1 16,-25 0-1</inkml:trace>
  <inkml:trace contextRef="#ctx0" brushRef="#br0" timeOffset="10528.31">10195 7243 0,'-25'0'46,"0"50"-30,0-1-16,1-24 0,24 25 16,-25-26-16,0 1 0,0 25 15,25-25 1,0-1-16</inkml:trace>
  <inkml:trace contextRef="#ctx0" brushRef="#br0" timeOffset="10846.22">10393 7293 0,'0'24'47,"-25"76"-31,25-51-16,0 1 15,0-1-15,0 1 0,-24 0 16,24 49 0,0-50-16,0 1 0,0-25 15,0 0-15,0-1 16</inkml:trace>
  <inkml:trace contextRef="#ctx0" brushRef="#br0" timeOffset="11231.8">10443 7268 0,'49'-25'15,"-24"25"1,0 0 0,0 0-1,0 25-15,-1 0 16,-24-1-16,0 1 16,-24-25-16,24 25 0,-25-25 15,-25 25 1,25-25-16</inkml:trace>
  <inkml:trace contextRef="#ctx0" brushRef="#br0" timeOffset="11497.42">10790 7392 0,'0'0'0,"-25"0"62</inkml:trace>
  <inkml:trace contextRef="#ctx0" brushRef="#br0" timeOffset="17585.24">6772 5730 0,'0'-25'0,"24"0"15,1 25-15,-25-25 0,25 25 16,25-49 0,-1-1-1,-24 1 1,0 24-16,0-25 16,0 25-16,-25 1 15,49-51 1,-24 50-16,25-24 15,-50 24-15,74-49 16,-49 24 0,0 25-16,24-24 15,-49-1-15,50 0 16,-50 26-16,49-26 16,-49 25-16,25 0 15,-25 0 1,25 25 15,0 0-15,0 0-1,-25 25 1,24-25-16,1 25 16,-25 0-16,25 0 0,0 0 15,-25-1-15,25 1 16,-1 0-1,1 25-15,-25-26 16,25 1 0,0 0-16,-25 0 15,0 0-15,25-25 16,-25 24-16,0 1 16,0 0 77,24-25-77,-24-25-16,25 0 16,-25 1 15,25 24-16,0-25 1,-25 0-16,25 0 16,-1 0-16,1-24 15,0 24-15,0-49 16,-25 49-16,25-50 16,0 50-16,-25-24 15,24 24 1,-24 0-16,0 0 0,25 1 15,0-26-15,-25 25 16,0 0-16,25 1 0,-25-1 16,25 25 15,-1 0 47,-24 49-62,25-49-16,-25 25 0,0 0 15,25 25 1,-25-26-16,25 1 16,0 0-16,-25 0 0,49 24 15,-24-24 1,0 25-1,-25-25-15,25 0 0,-1-1 16,-24 1-16,25 0 16,-25 0-1,25-25 48,0 0-48,0-25 1,-25 0-16,24 25 0,1-49 16,0 24-1,0-25 1,0 25-16,-1 0 0,1-24 16,0-1-16,0 1 15,0 24-15,24-50 16,-24 26-1,-25 24-15,25-25 0,24-24 16,-24 49-16,25-74 16,-50 74-1,50-24 1,-50 24-16,0 0 0,24 0 16,-24 0-1,25 1-15,-25-1 0,25 25 0,-25-25 16,25 25-1,-25-25 1,25 0 0,-25 1 31,49 73-32,-49-24-15,0 0 16,25 0-16,-25 24 15,50 1-15,-1-1 16,-24-24-16,0 25 16,0-25-1,24 24-15,-49-24 16,25 0 0,0-25-16,-25 25 15,0-1 1,0 1 46,25-25-46,-1 0 0,1 0-1,0-49 1,0 24-1,0 0-15,24-25 16,-49 26-16,25-1 16,25-50-1,-50 51-15,24-26 0,26 0 16,-50 1-16,50-26 16,-26 26-1,1-26-15,0 51 16,25-26-1,-50 25-15,25 0 16,-1 0-16,-24 1 16,25-1 15,0 25 47,0 49-62,0-49-16,-25 25 0,24 0 15,1 50-15,-25-51 16,25 26 0,0 0-16,0-1 15,-1 1-15,-24-25 0,25-1 16,0 1-1,-25 0-15,25-25 16,0 25 0,-1-25-1,-24 25 17,25-75-1,0 25-16,0-24 1,-25 24-16,25 0 0,-25-25 16,24 26-1,-24-1-15,50 0 0,-25-49 16,-25 49-16,25 0 16,-1-50-1,1 51-15,-25-26 0,25 25 16,0-49-16,-25 49 15,25-49 1,-1 24-16,-24 25 0,0 0 16,25 1-1,0 24 32,0 24-31,0 1-1,-25 0-15,0 0 0,24 0 0,1 24 16,-25 1 0,25-25-16,0 24 0,0 1 15,-1-25 1,1 24-16,0-24 16,0 0-1,-25 0-15,25-25 16,-25 25-16,25-25 31,-1 0 16,1-75-31,0 75-16,0-50 15,-25 1-15,25 24 16,-1-25-1,1 26-15,0-1 0,0-25 16,0 1-16,24-1 16,-24 0-16,25-24 15,-26 24 1,1-24-16,0 49 16,-25-24-16,25-1 15,0 50-15,-25-25 16,24 50 62,1 49-62,-25-24-16,25 24 15,0-49-15,-25 0 16,0 0-16,25 0 0,-1 24 15,-24-24 1,25-25 0,-25 25-1,25-25 1,0 0 15,0 0-31,24-25 16,-49 0-1,25 0-15,0 1 16,0-26 0,-25 0-16,24 1 15,-24-1-15,25 25 0,-25-24 16,50-26 0,-25 51-16,0-51 15,-1 26-15,1 24 0,0-25 31,0 25-31,-25 0 63</inkml:trace>
  <inkml:trace contextRef="#ctx0" brushRef="#br0" timeOffset="18464.74">14412 1984 0,'0'0'0,"-25"0"31,25 50-31,0 0 16,0 74 0,0-75-16,0 125 15,0-125-15,0 1 0,0 149 16,-25-125-16,25 100 16,-25-50-1,0-100-15,0 26 16</inkml:trace>
  <inkml:trace contextRef="#ctx0" brushRef="#br0" timeOffset="18795.96">14312 2084 0,'0'-25'16,"0"50"-16,50-50 31,49 50-15,-49-1-16,49 100 16,-49-74-16,24 24 15,0 1-15,1-1 0,49 100 16,-75-124-16,125 148 31,-149-124-31,49 1 16,-24-50-16,0 24 15,-26-49 1,1-25 0,0 1-16</inkml:trace>
  <inkml:trace contextRef="#ctx0" brushRef="#br0" timeOffset="19098.68">15379 1910 0,'0'0'15,"0"50"16,0 24-15,0-49-16,0 0 0,0 24 16,0 26-16,0 24 0,25 99 15,0-123 1,-25 98-16,24-123 16,-24 24-16,0-24 15,0-25-15,25 49 16,0-74-1</inkml:trace>
  <inkml:trace contextRef="#ctx0" brushRef="#br0" timeOffset="19389.25">15652 2704 0,'0'-25'16,"0"50"-16,0-25 15,0 49 1,0 100-1,49 25 1,1-100 0,-25-49-16,74 0 15,-49-25-15,-1-25 0,26-49 16,-51 49 0,1-50-16,-25 51 15,25-1-15,-25-25 16,-25 1-16,-24 24 15,-1-50-15,0 75 16,-24-24 0,49-1-16,-49 25 15,24 0-15</inkml:trace>
  <inkml:trace contextRef="#ctx0" brushRef="#br0" timeOffset="21930.75">7590 5730 0,'-25'0'16,"25"25"0,50-50-1,-25 0 1,24 0-16,26-24 15,-26 24-15,26 0 0,-26 0 16,100-49 0,-74 49-16,-1 0 0,174-74 15,-173 74 1,73-24 0,-73-1-16,74 0 15,-50 1-15,75-50 16,-75 74-16,99-74 15,-74 74-15,0-25 16,0 25-16,0-24 0,124-26 16,-124 26-1,25 24-15,0-25 0,124-24 16,-149 49 0,99-49-16,-148 49 15,24 0-15,-25 0 0,75-24 16,-99 24-1,49-25-15,-50 25 16,-24 25 0,0 0-16,-25-24 47,-50 24-32</inkml:trace>
  <inkml:trace contextRef="#ctx0" brushRef="#br0" timeOffset="22314.6">11807 4018 0,'0'0'0,"-25"-24"47,100 48-31,-26 1-16,-24-25 16,25 0-16,-26 0 0,26 0 15,-25 0-15,0 0 31,-1 50-15,-24-25-16,0-1 0,-24 1 16,24 0-1,-25 0-15,0 0 16,0-1-16,0 1 16</inkml:trace>
  <inkml:trace contextRef="#ctx0" brushRef="#br0" timeOffset="25272.32">18926 943 0,'0'-25'16,"-25"25"-1,0 49 1,25-24-16,0 0 16,0 25-1,0-1-15,0-24 0,0 124 31,0-100-31,-24 26 0,24-26 0,-25 75 16,25-74 0,-25 0-16,25 24 0,0 25 15,-25-49 1,25 49-16,0-49 16,-25 49-1,25 0-15,0-74 0,0 149 16,0-150-16,0 1 15,0 25-15,0-25 0,0-1 0,0 1 0,0 0 16,0 99-16,0-99 0,0 0 16,0 24-16,0 51 15,-24-51 1,24-24-16,0 25 0,0 24 16,0-24-16,0 24 15,0-49-15,0 49 16,0-24-16,0-25 15,0 24-15,-25 26 16,25-26-16,-25 26 16,25-26-16,0 26 15,-25-50 1,25 49-16,0-49 16,0 49-1,0-49-15,0 25 0,0-26 16,0 51-1,0-50-15,0 74 16,0-74-16,-25 49 16,25-24-16,0-1 0,0-24 15,0 49 1,0-24-16,0 74 16,0-99-1,0 25-15,0-26 0,-24 51 16,24-26-16,0 75 15,0-99 1,-25 25-16,25-1 0,-25 75 16,25-74-16,-25 49 15,25-49 1,-25-1-16,25-24 16,0 74-1,0-49-15,0-25 16,-25 25-16,25-26 15,0 51 1,-24-50-16,24-1 0,0 1 16,-25 25-16,25-25 15,0 24 1,0-24-16,-25 0 16,25 0-16,0 49 15,0-49-15,0 0 16,0-1-16,-25 1 15,25 0-15</inkml:trace>
  <inkml:trace contextRef="#ctx0" brushRef="#br0" timeOffset="27072.6">18504 6449 0,'50'0'31,"0"-25"-15,-26 25-16,1 0 0,50 0 15,-51 0 1,51-24-1,-26 24-15,75 0 16,-74 0-16,74-25 16,-74 25-16,49 0 15,-50 0-15,26 0 16,-50 0-16,74 0 16,-49 0-16,24 0 15,-24 0-15,49 0 16,-50 0-1,1 0-15,0 0 0,49-25 16,-50 25-16,1 0 16,24 0-1,-49 0-15,25 25 0,-1-25 16,1 0-16,24 25 16,-24-25-16,24 0 15,-24 0 1,25-25-1,-51 25-15,51 0 16,-26 0-16,26 0 16,-50 0-16,24 0 0,1 0 15,49 0 1,-74 0-16,74 0 16,-49-25-16,24 25 15,-24 0-15,74 0 31,-75 0-31,-24-25 0,74 25 16,-74 0-16,74 0 16,-49 0-16,49 0 15,-24-25 1,-26 25-16,1 0 0,49-24 16,-49 24-16,24 0 15,-49 0 1,74 0-16,-74 0 15,74 0 1,-49-25-16,24 25 16,-24 0-16,49 0 15,-49 0-15,-1 0 16,1 0-16,24 0 16,-24 0-16,74 0 15,-75 0-15,1 0 16,0 0-16,24-25 15,-49 25-15,24 0 16,-24 0-16,50 0 16,-26 0-16,26 0 15,-50 0 1,74 0-16,-74 0 16,49 0-1,-49 0-15,24 0 0,1 0 16,49 0-16,-24 0 15,24 25 1,-25-25-16,100 0 16,-125 0-16,1 0 15,49 0 1,-49 0-16,49 0 16,-49 0-16,-1 0 0,1 0 15,74 0 1,-74 0-16,74 0 15,-75 0-15,50 0 16,-49 0-16,49 0 16,-49 0-16,24 0 15,-49 0 1,25 0-16</inkml:trace>
  <inkml:trace contextRef="#ctx0" brushRef="#br0" timeOffset="27399.82">25921 6102 0,'0'0'0,"0"-25"47,0 75-31,0-25-16,0 24 15,0-24-15,0 49 16,-25-49-16,0 25 0,0-25 16,-24 24-1,24-49-15,-25 25 16</inkml:trace>
  <inkml:trace contextRef="#ctx0" brushRef="#br0" timeOffset="28593.48">18926 893 0,'0'0'0,"-25"0"0,-24 25 15,24 0-15,0-1 0,-25 26 16,26-25-1,-1 24-15,0-49 16,0 25-16,25 0 31,-25-25 1,100-50-17,-50 1 1,-1 24-16,1 0 0,25-24 15,-25 24-15,24-25 16,-24 25-16,0 50 31,-25 50-15,25-26-16,-25 1 16,0-1-16,0-24 15,0 50-15,24-51 16,-24 1-1</inkml:trace>
  <inkml:trace contextRef="#ctx0" brushRef="#br0" timeOffset="29707.93">17587 3522 0,'0'0'0,"-25"0"32,25 25-17,0 0 1,49-25 0,-24 0-16,25-25 15,-25 0-15,-1 0 16,1 25-16,-25-49 15,25 49-15,-25-50 16,0 25 0,0 1-1,-25 24 1,0-25 0,1 25-16,-26 0 15,50 25-15,-25-1 16,0 1-1,1 25-15,24-25 0,-25 24 16,25 50 0,0-49-16,49 25 15,-24-51-15,25 26 16,-25-50-16,-1 25 16,1-25-1,0 25 1,25-50-16</inkml:trace>
  <inkml:trace contextRef="#ctx0" brushRef="#br0" timeOffset="29921.58">17983 3721 0,'0'-25'16,"0"50"-16,-24 0 15,-1 24 1,25-24-16,0 0 0,0 0 16,0-1-1,0 1-15,25 0 16</inkml:trace>
  <inkml:trace contextRef="#ctx0" brushRef="#br0" timeOffset="30090.58">17983 3597 0,'0'-25'31</inkml:trace>
  <inkml:trace contextRef="#ctx0" brushRef="#br0" timeOffset="31608.12">19769 6821 0,'25'0'16,"-25"25"31,0 50-32,0-51-15,-25 26 16,25 24 0,0-49-16,25 25 15,25-50 1,-1 25-1,-24-50-15,0 25 0,0-50 16,0 25-16,-25 1 16,0-1-16,0-25 15,0 25 1,-25-24 0,25 24-16,-25 25 15,0-25 1,-24 25-1,24 0-15</inkml:trace>
  <inkml:trace contextRef="#ctx0" brushRef="#br0" timeOffset="31957.75">20166 6995 0,'-49'50'16,"24"-50"0,50 49-1,-25-24 1,0 0-1,0 0 32,0-100-31,0 50-16,0 1 16,0-26-1,0 25-15,24 25 16,-24-25-16</inkml:trace>
  <inkml:trace contextRef="#ctx0" brushRef="#br0" timeOffset="32474.74">20613 6995 0,'0'0'16,"-50"-25"-16,25 25 0,0 0 0,1 0 16,-1 0-16,0 0 15,0 50-15,25-25 16,0-1-16,-25 51 16,25-50-16,25-1 15,0 1-15,0-25 16,0 0-16,-1 0 15,1 0-15,0-49 16,0 49-16,0-50 16,-25 25-16,0-24 15,24 24 1,-24-74 0,0 74-16,25-25 0,-25 25 0,0-49 15,25 49 1,-25 0-16,0 50 47,0 25-32,0-1-15,0-24 0,0 0 0,0 25 16,0-1-16,0 1 0,0-25 0,0-1 16,0 1-16,0 0 0,0 0 15,0 0-15,0-1 0,0 1 0,0 0 16</inkml:trace>
  <inkml:trace contextRef="#ctx0" brushRef="#br0" timeOffset="33260.08">21406 7094 0,'0'-25'16,"0"1"62,-49-1-16,24 25-46,0 0-1,25 49-15,-25-24 0,25 50 16,0-51-16,0 1 16,25-25-16,0 50 15,25-50 1,-50 25 0,24-25-1,26-75 1,-50 50-16,25 1 0,-25-1 15,25-50-15,-25 26 16,0-26 0,0 26-16,-25-1 15,25 25-15,0 0 32,-25 25-17,25 75-15,-25-25 16,25-26-16,0 1 0,0 25 0,0-25 15,0-1-15,25 51 16,-25-26-16,0-24 16</inkml:trace>
  <inkml:trace contextRef="#ctx0" brushRef="#br0" timeOffset="33624.65">21605 7144 0,'25'0'16,"-50"25"31,74-50-32,-24 25-15,-25-25 0,25 0 16,0 0-1,-25 1-15,0-1 16,0 0 0,-25 25-1,0-25-15,0 50 16,1 49 0,-1-49-16,25 74 15,0-74 1,0 25-1,25-50-15,24 25 16,-24-25-16,0 0 0,0 0 16,0 0-16</inkml:trace>
  <inkml:trace contextRef="#ctx0" brushRef="#br0" timeOffset="34030.96">22498 7094 0,'0'0'0,"49"0"62,-24-25-46,0 1-16,0-1 16,-25 0-1,0 0-15,0 0 32,-50 1-17,25 24-15,1 49 0,-1 26 16,0-51-1,25 26-15,0 24 16,0-49-16,25 25 16,0-25-16,-1-25 15,1 0-15,0 0 16,0 0-16</inkml:trace>
  <inkml:trace contextRef="#ctx0" brushRef="#br0" timeOffset="34249.81">22796 7045 0,'0'-25'31,"0"50"-15,24 24-1,1-24-15,25 49 16,-25-49-16,-1 0 15,1 0-15,0 0 0,-25-1 16</inkml:trace>
  <inkml:trace contextRef="#ctx0" brushRef="#br0" timeOffset="34468.97">23019 7045 0,'-25'-25'31,"0"25"-15,0 49 0,1-24-1,24 25-15,-50 24 16,50-49-16,-50 49 15,50-49-15</inkml:trace>
  <inkml:trace contextRef="#ctx0" brushRef="#br0" timeOffset="34819.05">23168 7045 0,'0'24'32,"0"1"-32,0 25 0,0-1 15,0 125 1,0-149-16,0 124 15,0-100-15,24 100 16,-24-75-16,0-24 0,0 0 16,0-26-16,0 26 0,-24 25 15,24-51-15,0-73 47,0-26-31</inkml:trace>
  <inkml:trace contextRef="#ctx0" brushRef="#br0" timeOffset="35053.91">23217 7193 0,'0'0'16,"0"-49"-16,0 24 0,25 0 15,0 0-15,49 1 16,-49-1-16,25 25 15,-26 0-15,1 74 16,-25-24-16,-25 24 31,1-49-31,-1 0 0,-25 0 16,1-25-16,-26 24 16,50-24-1</inkml:trace>
  <inkml:trace contextRef="#ctx0" brushRef="#br0" timeOffset="39180.68">19670 2679 0,'0'0'0,"-25"0"109,75-25-93,-25 0-16,-25 0 0,25 1 15,-1-1 1,1-25-16,0 25 15,0 1 1,-25-1-16,0 0 0,25-25 16,-1 26-1,1-1-15,0 50 78,0-1-62,-25 26 0,25-25-16,-25 49 15,24-49-15,-24 49 16,25-49-16,-25 25 16,25-25-16,-25 49 15,25-24-15,0-1 16,-1 51-1,1-51-15,-25 1 0,25-1 16,0 26 0,0-26-16,-1 1 15,-24-25-15,25 24 16,-25-24-16,0 0 16,25-25-1,-25 25 16,25-25 1,0 0-32,-1 0 15,1-25-15,-25 0 16,50 0 0,-25 25-16,-25-24 0,24 24 15,1-25 1,0 0-16,0 25 0,0-25 15,49 0-15,-49 1 16,0 24 0,0 0-16,-1 0 62,1 0-31,0 24-15,-25 1-16,0 0 0,25 0 0,-25 0 16,25-1-1,-1 1-15,1 0 0,0 25 16,-25-26-16,25 26 16,0 0-1,-1-1 1,-24-24-16,0 25 0,25-25 15,0 24-15,-25-24 16,25 0 0,0 0-16,-25-1 15,24-24-15,1 25 32,0-25-17,0 0-15,0 0 16,-1-25-1,1 1-15,0-1 16,0 25-16,-25-25 16,0 0-16,49-24 15,-24 24-15,25-50 16,-50 50-16,74-49 31,-49 49-31,-25 0 0,25 1 16,0-1-16,-1-25 15,-24 25 1,50-24 0,-25 24-16,0 25 0,0 0 47,-25-25-32,24 25 16,1 25-15,-25 0-16,0 0 16,0-1-16,0 1 15,0 0-15,0 25 16,25-26-16,-25 26 16,0-25-1,25 0-15,-25 24 16,25 1-16,-1 0 15,-24-1 1,25-24-16,-25 0 0,0 0 16,25-1-16,-25 1 0,0 25 15,25-25 1,0 24-16,-25-24 16,24 0-1,-24 0-15,0 24 16,0-24-1,25-25 1,0 25-16,-25 0 16,25-25 15,-25 24 0,25-24-31,-1 0 0,26 0 16,-50-24-1,50-1 1,-26 25-16,1-25 16,25-25-1,-25 26-15,24-1 16,-24 25 0,0-25-1,0 0 1,-1 25-1,1 0 1,0 0 0,0 0-1,0 0-15,-1 25 16,1 0 0,25 24-1,-25-49-15,0 25 0,-1 25 16,1-25-16,0 24 15,-25-24 1,25 25-16,0-26 16,-1 26-1,1-25 1,25 24-16,-25-24 16,-25 0-16,24 0 15,1-25 1,-25 25 15,25-25-15,0-25-1,0 0 1,-25 0-16,24 25 16,-24-25-16,25 1 15,0-1-15,0-25 16,0 50-16,-1-25 15,1 1-15,0-1 16,0 0 0,0 0-1,-1 0 1,1 1-16,0 24 16,-25-25-16,25 0 15,0 25 1,-1-25-16,1 25 47,-25-25-32,50 50 1,-25-25-16,-25 25 16,74 0-1,-74 0-15,25-1 16,0 26-16,-25-25 15,24 49 1,-24-49-16,25 74 16,-25-74-16,25 0 15,-25 0 1,0-1-16,25 26 16,-25-25-16,0 0 0,25 24 15,0 1 1,-1-25-1,1 0 1,0-1 31,0-24-16,0 0-15,-1 0-16,1 0 0,0-24 15,0-26 1,0 50-16,-1-25 0,1 0 16,0-24-16,0 49 15,24-50 1,1 50-16,0-25 16,-26 0-16,1 25 15,0 0 1,0 0-16,0 0 15,-1 0-15,1 50 16,0-50 0,-25 25-16,25 0 0,-25 24 15,25-24-15,-25 0 16,0 25 0,24 24-1,-24-49-15,25 24 16,-25-24-16,50 25 15,-25-25 1,-1-1-16,26 51 16,-25-1-1,0-49 1,-25 0-16</inkml:trace>
  <inkml:trace contextRef="#ctx0" brushRef="#br0" timeOffset="40239.87">21084 2059 0,'0'25'15,"124"49"1,-50-49 0,100 74-1,-100-74-15,75 74 16,-74-74-16,-1 0 0,50 49 15,-49-24-15,-1-26 16,75 51 0,-50-25-16,50 49 15,-75-74-15,25 24 0,50 50 16,-99-49 0,24 0-16,1-1 0,49 50 15,-75-49-15,75 0 16,-49-1-1,-1-24-15,-24 25 0,74-1 16,-75-24 0,75 49-16,-74-49 15,49 25 1,-49-50-16,24 25 16,-24 0-16,24-1 15,-49-24 1,0 0 31</inkml:trace>
  <inkml:trace contextRef="#ctx0" brushRef="#br0" timeOffset="40663.47">24234 3473 0,'0'-25'47,"75"99"-31,-51-49-1,26 25 1,-25-26-16,24 26 16,-24-25-16,0 0 0,25 24 15,-50-24-15,49 25 16,-24-25 0,-25-1-1,0 1 1,0 0-16,-25-25 0,-24 25 15,24-25 1,-50 0-16,26 0 16,24 0-16,-25 0 0,1 0 15,24 0 1</inkml:trace>
  <inkml:trace contextRef="#ctx0" brushRef="#br0" timeOffset="43393.78">26665 1786 0,'0'-25'16,"-25"25"31,25 50-32,0-25 1,0 24-16,0-24 0,0 0 0,0 49 16,0 25-16,-25 100 15,25-150-15,0 1 0,0 24 0,0-24 16,0 0-16,0 74 15,25-50-15,-25 25 16,25-74-16,-25-50 31</inkml:trace>
  <inkml:trace contextRef="#ctx0" brushRef="#br0" timeOffset="43716.48">26690 1836 0,'0'0'15,"0"-25"1,74 99-1,50 50 1,-74-49 0,24-1-16,-24 0 0,24 1 15,-24-1-15,0-24 0,24 74 16,-74-75 0,25 26-16,-25-50 15,25-25-15,-25 25 31</inkml:trace>
  <inkml:trace contextRef="#ctx0" brushRef="#br0" timeOffset="44025.75">27409 1513 0,'-25'99'16,"25"-49"-1,0 99-15,0-100 16,0 1-16,0-25 0,0 24 0,0 1 0,0 0 0,0-26 15,0 125 1,25-74-16,0 49 0,-25-50 16,25 0-1,-25-49-15</inkml:trace>
  <inkml:trace contextRef="#ctx0" brushRef="#br0" timeOffset="44430.34">27707 2257 0,'0'-25'0,"25"100"16,-25-50-16,0 74 15,0-74-15,0 24 16,0-24-16,0 0 0,24 0 16,26 24-16,-25-49 15,0 25-15,49-25 16,-49 0-16,0 0 16,-1-25-16,-24 0 0,25 1 15,0-1 1,-25-50-16,0 51 15,-25-51 1,25 50-16,-25 1 0,25-26 16,-49 25-16,24 0 15,-25 25 1,26 0-16,-1 50 16,-25 0-1,25-50-15</inkml:trace>
  <inkml:trace contextRef="#ctx0" brushRef="#br0" timeOffset="50700.89">6251 10096 0,'0'0'16,"-25"0"-16,0 24 78,25 1-62,0 0-16,0 0 0,0 24 15,0-24-15,-25 25 16,25-25 0,0-1-16,0 1 0,0 50 15,0-51-15,0 51 16,0-50-1,0 24-15,0-24 16,0 25 0,0-26-16,0 1 0,0 0 15,-24 25 1,24-26-16,0 1 16,-25 25-16,25-25 15,-25 24 1,25-24-16,0 0 0,0 24 15,0-24 1,0 0 0,0 0-16,0 0 15,0 0-15,0 24 16,0-24 0,0 0-16,0 0 15,0-1-15,0 26 16,0-25-1,0 24 1,0-24-16,0 0 16,0 0-1,0 0-15,0-1 16,0 1 0,0 0-16,0 0 0,0 0 15,0 24-15,0-24 16,0 49-1,0-49-15,0 0 0,0 0 16,0 0 0,0-1-16,0 1 0,0 0 15,0 0-15,0 24 16,0-24 0,0 0-16,0 0 0,0 0 15,0 0-15,0-1 16,0 1-1,0 0 1,0 0 0,0 0-1,0-1 1,0 1 0,0 0-1,0 0-15,0 0 16,0-1-16,0 1 15,25 0 1,-25 0-16,0 24 31,25-24-31,-25 25 16,0-1 0,0-24-16,24 0 15,-24 0 1,0 0-16,0-1 15,0 1 1,25 0 31,-25 0-31,-25 0 30,25-1-30,0 1-16,0 0 16,0 0-1,0 0-15,25 24 16,-25-24-16,0 0 16,0 0-16,0 0 15,0-1-15,0 26 16,0-25-1,0 24 1,0-24-16,0 0 0,0 0 31,0 0-15,0-1-16,0 1 16,0 0-1,0 0-15,0 0 16,0-1-1,0 1-15,0 0 0,0 0 16,0 0-16,0-1 31,0 1-15,0 0-16,0 0 16,0 0-1,0-1 1,0 1 15,0 0 0,0 0-31,0 0 16,0-1 0,0 1-1,0 0 1,0 0-1,0 0-15,0-1 16,0 1 0,0 0-1,0 0-15,0 0 16,0-1 0,0 1-16,0 0 15,0 0 1,0 0-1,0 0-15,-25-1 32,25 1-1,0 0 0,25 0 0,-25 0-15,0-1 0,0 1-1,0 0-15,0 0 16,0 0-16,0-1 16,-25 1-1,25 0-15,0 0 16,0 0-1,0-1 1,0 1 0,0 0-16,0 0 31,0 0-31,0-1 0,0 1 16</inkml:trace>
  <inkml:trace contextRef="#ctx0" brushRef="#br0" timeOffset="53639.01">6102 15007 0,'25'0'63,"49"25"-47,-49-25-16,0 0 15,0 0-15,-1 0 0,26 0 31,-25 0-31,0 24 0,24-24 0,26 0 16,-26 0 0,-24 0-16,25 0 0,24 0 15,-49 0-15,24 0 16,51 25-16,-75-25 16,49 0-16,-49 25 15,49-25 1,-24 0-16,-25 0 0,24 0 15,1 0-15,-25 0 16,49 25 0,-49-25-16,24 0 15,1 0-15,24 0 16,-49 0-16,50 0 16,-51 0-16,26 0 15,-25 0 1,0 0-16,-1 0 0,1 0 15,0 25-15,49-25 16,-49 0-16,25 0 16,-25 0-16,24 0 15,-24 0 1,50 0-16,-51 0 16,1 0-16,25 0 15,-1 0-15,-24 0 16,0 0-16,49-25 15,-49 25-15,0 0 0,0 0 16,49 25 0,-49-25-16,49 0 15,-49 0-15,50 0 16,-26 24-16,1-24 16,-1 0-16,-24 0 15,0 0-15,50 0 16,-51 0-16,26 0 15,-25 0-15,0 0 16,24 0-16,-24 0 16,25 0-16,-26 0 15,100 0 1,-99 0-16,25 0 16,-25 0-16,24 25 0,-24-25 15,74 0 1,-74 0-16,49 25 15,-49-25-15,50 0 16,-26 25-16,26-25 16,-26 0-1,-24 0-15,25 0 0,24 0 16,-24 0-16,24 0 16,-24 0-16,24 0 15,-49 0 1,25 0-16,-1 0 0,75 25 15,-74-25-15,74 0 16,-50 0 0,-24 0-16,-1 0 0,1 0 15,49 24-15,-74-24 16,99 0 0,-74 25-16,24-25 0,-24 0 15,24 0-15,1 0 0,-26 25 16,100-25-1,-99 0-15,-1 0 0,1 0 16,24 25 0,-49-25-16,50 0 15,-51 25-15,51-25 16,-50 0-16,74 0 16,-74 0-16,49 0 15,-49 0 1,24 0-16,-24 0 15</inkml:trace>
  <inkml:trace contextRef="#ctx0" brushRef="#br0" timeOffset="54031.75">12675 15280 0,'0'24'31,"0"1"-15,25 0-16,0-25 15,-25 25-15,25-25 0,-25 25 16,0 24 0,0-24-16,-50 0 15,25 0 1,25 0-16,-25-25 0</inkml:trace>
  <inkml:trace contextRef="#ctx0" brushRef="#br0" timeOffset="55492.06">6152 10071 0,'-25'0'16,"0"0"46,0 74-46,0-49-16,25 0 0,-24 0 16,-1-1-16,-50 51 15,51-50 1,-1-25-16,25 24 0,-25-24 31,75 0-15,-26-24-16,1-26 0,0 0 15,0 1-15,0-1 16,-1 25-16,1 1 16,-25-1-16,25 25 0,-25-25 15,25 25 1,0 0 0,-1 25-1,-24 0-15,25-1 0,-25 1 16,0 0-16,0 25 15,0-26-15,0 1 16,0 25-16</inkml:trace>
  <inkml:trace contextRef="#ctx0" brushRef="#br0" timeOffset="56728.39">4812 12675 0,'-25'0'0,"25"25"15,50-25 17,0-25-17,-50-24-15,24 24 16,1 0-16,0 0 15,-25 0-15,0 1 16,0-1-16,0 0 16,0 0-16,-25 0 15,0 1 1,1 24 0,-1-25-16,-25 25 31,25 99-16,25-49-15,-25 98 16,25-98-16,0-25 16,0 0-16,25 24 0,0 1 0,0-25 15,0-1-15,49-24 16,-49 0-16,25 0 16,-26-24-1,1-1-15,25 0 16,-50 0-16,25 0 15,-25 1 1</inkml:trace>
  <inkml:trace contextRef="#ctx0" brushRef="#br0" timeOffset="57014.4">5259 12874 0,'0'-25'0,"-25"25"15,0 49 1,25-24-1,0 0-15,0 0 16,0 0 15</inkml:trace>
  <inkml:trace contextRef="#ctx0" brushRef="#br0" timeOffset="57190.96">5283 12601 0,'-49'-25'16,"98"50"-16,-123-50 31</inkml:trace>
  <inkml:trace contextRef="#ctx0" brushRef="#br0" timeOffset="58305.28">7069 15701 0,'0'-24'16,"0"-1"0,-24 25 77,-1 99-77,25-49-16,25 49 16,-25-74-1,49 24-15,-49-24 16,25-25-16,25 0 16,-26 0-16,1-25 15,0 0 1,-25 1-16,0-1 15,0 0-15,0-25 16,0 26-16,0-1 16,0 0-16,-25 0 0,0-24 15,1 49 1,24-25 0</inkml:trace>
  <inkml:trace contextRef="#ctx0" brushRef="#br0" timeOffset="58735.77">7441 15875 0,'-24'0'15,"24"25"1,24 24-1,-24-24-15,25 0 16,-25 0 0,0 0 31,0-50-47,0-74 15,0 24 1,0 50-16,25-24 15</inkml:trace>
  <inkml:trace contextRef="#ctx0" brushRef="#br0" timeOffset="59073.91">7813 15776 0,'-24'0'0,"48"0"0,-73 0 15,24 0-15,0 25 16,25 24-1,-25-24-15,25 0 0,0 0 16,0-1-16,25 26 16,0-25-1,25-25 1,-26 0 0,26-50-1,-25 25 1,-25 1-16</inkml:trace>
  <inkml:trace contextRef="#ctx0" brushRef="#br0" timeOffset="59286.6">7913 15726 0,'0'0'16,"0"-49"-16,0 24 15,-25 25-15,25-25 16,0 75 31,-25 24-32,25-24-15,25-26 16,-25 26-16,0-25 0,0 0 16,0-1-16,0 26 15,0-25 1</inkml:trace>
  <inkml:trace contextRef="#ctx0" brushRef="#br0" timeOffset="61153.59">8905 15652 0,'0'0'0,"-25"-25"15,0 25 1,0 0 0,25-25-1,-24 25 1,-1 50-1,0 24 1,25-49-16,0 0 0,0 49 16,25-74-1,24 25 1,-24-25-16,-25-50 16,25 50-16,0-24 0,-25-1 15,25 0 1,-25-25-16,0 26 15,0-26 1,0 25-16,0 0 0,0 1 16,0-26-16,0 25 15,-25 25 48,25 50-48,0-1-15,0-24 0,0 25 16,25-25-16,-25 99 16,0-75-1,0-24 1</inkml:trace>
  <inkml:trace contextRef="#ctx0" brushRef="#br0" timeOffset="61539.44">9079 15801 0,'24'0'16,"-48"0"-16,48 0 47,26-25-32,-25 0 1,-25 0-16,0 0 16,0 1-1,-25 24 1,0-25 0,0 25-1,1 25 1,-1-1-16,25 26 15,0 0-15,0-26 16,25 1 0,-1 0-1,1-25 1,0 0-16</inkml:trace>
  <inkml:trace contextRef="#ctx0" brushRef="#br0" timeOffset="61985.94">9773 15850 0,'0'25'47,"50"-50"-32,-26 25-15,26-25 16,-50 1-16,25 24 16,-25-50-1,0 25-15,0 0 31,-25 1-15,0 24-16,0 0 0,1 0 16,-1 24-1,0 51 1,25-26-16,-25 1 0,25-25 16,25 49-1,-25-49-15,25 0 0,0-25 16,24 25-1,-24-25 1,0 0-16,0-25 0</inkml:trace>
  <inkml:trace contextRef="#ctx0" brushRef="#br0" timeOffset="62216.77">10120 15776 0,'25'0'47,"-25"25"-47,50 24 15,-50-24-15,25-25 16,24 50-16,-49-26 16,25-24-1,-25 25-15,25-25 16</inkml:trace>
  <inkml:trace contextRef="#ctx0" brushRef="#br0" timeOffset="62418.94">10344 15726 0,'0'-25'16,"-25"25"-1,0 25-15,0 0 16,25 0-16,-25 49 16,25-49-16,-24 49 15,24-24-15,0-25 16,-25 0 0</inkml:trace>
  <inkml:trace contextRef="#ctx0" brushRef="#br0" timeOffset="62705.21">10567 15801 0,'0'-25'31,"0"99"-16,25-49-15,-25 25 16,24 24-16,26 25 16,-50-24-16,25-1 15,-25-24-15,49 99 16,-24-100 0</inkml:trace>
  <inkml:trace contextRef="#ctx0" brushRef="#br0" timeOffset="62944.25">10716 15801 0,'0'0'16,"-25"-50"-16,50 50 0,-25-25 15,24 0-15,1 25 16,25-24 0,-25 24-16,-1 24 0,-24 1 0,25 50 15,-25-26 1,0-24-16,-49 49 16,24-49-16,0-25 0,0 25 15,0-25 1</inkml:trace>
  <inkml:trace contextRef="#ctx0" brushRef="#br0" timeOffset="68168.11">6821 14238 0,'-25'0'31,"25"25"-16,25-50 1,0 0 0,25-25-1,-50 26-15,25-51 16,-1 26-16,1-26 16,0 26-1,-25-1-15,25 25 0,0-49 16,-1 49-16,1-25 15,-25 26-15,25-26 16,-25 25-16,25-24 0,0-26 31,-25 26-31,24-1 0,1 0 0,0-49 16,0 49 0,0-24-16,-1 24 15,1-24 1,-25 24-16,25 26 0,0-26 15,0-49-15,-1 49 16,1-49 0,0 49-16,-25 1 0,25-1 15,-25-24 1,25 24-16,-1-24 16,-24 49-16,25-50 15,-25 26-15,0 24 0,25-49 16,0 24-1,-25 0-15,0 26 0,25-51 16,-25 50-16,24-24 16,-24 24 15,0 0-15,25 75 46,0-25-46,-25-1-16,0 1 15,0 0-15,25 0 16,-25 0 0,0-1-16,25 1 15,-25 0 1,0 0-16,24 0 15,1 24-15,0 1 16,-25-1-16,50 26 16,-26-25-16,1 24 15,0-24-15,-25-26 16,25 1-16,-25 0 0,25 25 16,-25-26-1,25 26-15,-25-25 16,24 24-1,-24-24-15,0 0 16,25-50 93,0-24-93,-25 24-16,25 0 16,-25 0-16,25-24 15,-25 24-15,24-25 16,-24 1-16,0 24 16,25-25-16,-25 1 15,50-51-15,-25 51 16,-1-1-16,1-49 15,0 49-15,0-24 16,0 24-16,-25 1 0,24-1 16,-24-49-16,25 49 15,0-74 1,0 50-16,0 24 0,-1-49 16,1 74-1,-25 0-15,25-24 16,-25 24-16,0 0 15,0 0 1,0 0 62,25 25-62,-25 25-1,0 0 1,25 0 0,-25 0-16,0-1 15,24 26-15,-24 25 16,25-51-16,0 100 31,0-74-31,0 0 0,-25-1 16,24 1-16,1 49 15,-25-49-15,25 49 16,0-50-16,0 51 16,-25-51-16,24 1 15,-24-25-15,25 24 0,0 26 16,-25-26 0,25 26-16,-25-26 15,0 26 1,0-50-16,25 49 15,-25-49-15,25 0 0,-1 24 16,-24 1 0,25-1-16,0-24 15,0 25-15,-25-1 16,0 1 0,25-25-16,-25 0 0,0 24 15,24-24-15,-24 25 16,25-1-1,-25-24-15,25 25 16,-25-1-16,0 1 16,0 0-16,0-1 15,25-24-15,-25 25 16,0-26 0,25 26-1,-25-25-15,0 0 0,0-1 16,24 51-1,-24-50-15,0-1 0,0 1 16,0 0-16,0 25 16,0-26-16,0 1 15,0 0 1,0 0-16,0 0 0,25-1 16,-25 1-1,0 0 1,0 0-16,25 0 15,-25-1 1,0 1-16,0 0 0,0 0 16,0 0-16,0-1 15,0 1 1,0 0 15,0 0-15,0-50 62,25 0-78,0-24 0,-1-26 31,1 50-31,0-24 16,-25 24-16,0-25 15,0 26-15,0-51 16,25 50-16,-25-24 16,0 24-16,0-25 0,25-74 15,-1 75 1,1-75-16,-25 99 16,25-49-1,0 49-15,-25 0 0,25 0 16,-25-24-16,0-1 15,0 0 1,0 1-16,0 24 16,0-25-16,0-24 15,24 24-15,-24 1 16,0 24-16,25-50 16,-25 26-16,0-1 15,0 1-15,0 24 16,0-25-16,0 25 0,-25-49 15,25 24-15,0-24 32,0 49-32,0-24 0,0 24 0,0-25 15,0 25-15,0 0 16,0 1 0,0-1-16,0 0 0,0-25 15,0 26-15,0-1 16,0-25-1,0 25-15,0 1 16,0-1 0,0-25-1,0 25 1,0-24 0,0 24 30,0 0 17,0 100-47,25-51-16,-25 26 0,0-25 15,25 24 1,0-24-16,-25 50 15,25-51-15,-25 1 0,24 25 16,1-1 0,-25 1-16,25-25 0,0 49 15,0-49 1,-25 0-16,24 0 0,1 24 16,-25-24-16,25 0 15,0 0 1,-25 0-16,0-1 0,25 1 15,-25 0-15,0 0 16,0 0-16,25-25 0,-25 49 16,24-24 15,-24-50 78,0 0-46,0 1-32,0-1-15,25 25-16,-25-25 0,0 0 0,0-24 15,25 24 1,-25-25 0,0 25-16,0 1 15,0-51-15,0 50 16,0-24-16,0 24 0,0-25 15,25-24 1,-25 49-16,25-49 16,-25 24-16,0 25 0,24 0 15,-24-74 1,25 74-16,0-49 16,-25 24-16,25 1 15,-25 24-15,25-49 16,-1 24-16,-24 25 0,25 0 31,-25 1-31,25-1 16,-25-25-1,0 25 1,0 1 0,0-1-16,0 0 31,0 0-16,0 0-15,0 0 16,0 1 0,0-1-16,0 0 47,0 50 31,0 0-63,0-1 1,25 1 0,-25 25-1,0-25-15,25 0 0,-25-1 0,24 26 16,-24 0-1,25-26-15,-25 1 0,0 0 16,25 25 0,0-26-16,0 1 0,-1 0 15,1 49-15,0-24 16,-25-25-16,25 0 16,-25 24-16,25 1 15,-1-25-15,-24 49 16,25-49-16,-25 0 15,0-1-15,25 1 16,-25 0-16,0 0 0,0 0 16,0-1-1,0 1 1,0 0-16,0 0 31,0 0-31,25-25 16,-25 25-1,0-1 1,0 1 15,0 0 1,25 0-1</inkml:trace>
  <inkml:trace contextRef="#ctx0" brushRef="#br0" timeOffset="68724.33">11063 12030 0,'-25'0'16,"0"0"15,0 0-16,1 0-15</inkml:trace>
  <inkml:trace contextRef="#ctx0" brushRef="#br0" timeOffset="72751.83">10790 12179 0,'0'-25'16,"0"50"31,0 0-32,25 0 1,-25 24-16,0-24 0,25 0 0,-25 25 16,0-26-1,24 1-15,-24 0 16,0 0 0,0 0-1,25-25 1,-25 24-1,0 1-15,0 0 16,0 0 0,0 0-1,25-25 1,-25 24 0,0 1 62,0 0 15,0 0-77,25 0 0,-25 24-1,0-24 1,0 0-16,25 0 0,-25-1 16,0 1-16,0 0 15,24 0 1,-24 0-16,0-1 15,25 51 1,-25-50-16,0-1 0,0 1 16,25 25-16,-25-25 15,0 24-15,0-24 16,0 25 0,0-25-16,0 24 15,0-24 1,0 0-16,0 0 0,0-1 15,25 1-15,-25 0 16,0 0-16,0 0 0,25-1 16,-25 1-1,0 25 1,0-25-16,0 24 16,0-24-16,24 25 15,-24-26-15,0 1 16,0 0-1,25 25 1,-25-26-16,0 1 0,0 0 16,25-25-1,-25 25 1,0 0 0,0-1 30,0 1-30,0 0 15,25 0 1,-25 0 14,0-1-30,0 1 0,0 0-1,25-25 1,-25 25 0,0 0-1,25-25 1,-25 25 15,0-50-15,0-25 15,0 25-31,0 0 0,0 1 16,0-1-1,24-25-15,-24 25 16,0 1-16,0-1 0,0-25 15,25 50 1,-25-49-16,0 24 16,0 0-1,0 0-15,0-24 16,25 24 0,-25 0-16,0 0 0,0-24 15,25 49-15,0-50 16,-25 25-1,0 0-15,24 1 0,-24-26 16,0 25 0,25-24-1,-25 24-15,25-25 16,-25 25-16,0-24 16,0 24-1,25 0-15,-25 0 16,0 1-1,0-1-15,0 0 0,0 0 16,0 0-16,25 25 0,-25-25 16,0-24-16,0 24 15,0-25 1,24 26-16,-24-1 16,0-25-1,0 25-15,0 1 0,0-1 16,0 0-1,0 0-15,0 0 16,0 1-16,25 24 31,-25-25-15,0 0 46,25 25 48,0 74-95,0-49-15,-25 0 0,24 25 16,1-1-16,-25-24 16,25 25-16,0-1 0,0 1 15,-1-1 1,26 1-16,-25-25 16,0 25-1,-25-26-15,24 1 16,-24 0-16,25 25 15,-25-26 1,25 1-16,-25 0 47,0-75 47,0 1-79,0 24-15,0 0 16,0-49 0,0 49-16,25-25 15,-25 25-15,25-49 16,-25 49-1,0 0-15,0-24 0,24 24 16,-24-25 0,0 1-16,25-1 15,-25 25 1,0 1-16,0-1 0,25-25 16,-25 1-1,0 24-15,0 0 0,25-74 16,-25 49-1,0 25-15,25 1 0,-25-1 16,0 0-16,0 0 16,0 0-1,24-24 1,-24 24-16,0 0 0,25 0 0,-25-49 16,25 49-1,0-49 1,0 49-16,-25-25 15,0 25-15,0 1 16,0-1 0,0-25-16,25 25 15,-25-24-15,0 24 16,24 25 0,-24-25-16,0 0 0,0 1 78,0 73-63,25-49-15,-25 25 32,0 0-17,0 0 1,0-1-1,0 1-15,25 25 16,-25-25-16,0 49 16,25-24-16,-25-26 15,0 26-15,0 49 16,25-74-16,-1 50 16,-24-51-16,0 1 15,25 0-15,-25 25 0,50 24 31,-25 0-15,-1-49-16,-24 0 0,25 25 16,-25-26-16,25 1 0,0 50 31,-25-51-31,0 1 0,25 25 16,-1-25-1,-24 24-15,0-24 16,25 0-1,-25 0-15,25 49 16,-25-49-16,25 0 16,-25-1-16,0 1 0,25 0 15,-25 0 1,0 0-16,24 0 16,-24-1-1,0 1-15,0 0 16,0 0-16,0 0 15,0-1-15,0 1 16,0 0-16,25-25 16,0 50-1,-25-26 1,0 1-16,0 0 16,0 0-1,0 0 1,25-1-1,-25 1-15,0 25 16,0-1 0,25-24-16,-25 0 15,24 0 1,-24 0-16,25-1 16,-25 1-1,25 0 1,-25 0-16,0 0 15,25-1-15,-25 1 0,25 50 16,-25-51 0,0 1-16,24 25 15,-24-25-15,25-1 16,-25 1-16,0 0 16,25 0-16,-25 0 15,0 0-15,0-1 16,0 1-1,0 0 17</inkml:trace>
  <inkml:trace contextRef="#ctx0" brushRef="#br0" timeOffset="78449">13494 10616 0,'0'-24'0,"25"24"47,-1 74-32,-24-49 1,0 24-16,0-24 0,0 25 0,0-25 16,0-1-16,0 26 0,0-25 0,0 49 0,0 150 15,0-200 1,0 51-16,-24-26 0,24 1 16,0-25-1,-25 0 1</inkml:trace>
  <inkml:trace contextRef="#ctx0" brushRef="#br0" timeOffset="78749">13519 10666 0,'0'-50'15,"0"100"-15,-25-124 0,25 49 16,49 25 15,26 74-15,-26-49-16,26 25 0,-26-1 16,75 75-1,-74-49-15,0-1 0,-1 0 16,26 51-16,-26-101 15,75 76 1,-99-76-16,0 1 16</inkml:trace>
  <inkml:trace contextRef="#ctx0" brushRef="#br0" timeOffset="79122.25">14263 10120 0,'-25'0'32,"50"50"-17,-25 0-15,0-1 16,0 1-16,24 74 16,1-50-16,-25 1 15,25-1-15,-25 100 16,0-100-16,0 75 15,0-100-15,0-24 0,0 0 0,0 25 16,0-25-16,0-1 0,0 51 16,0-26-16</inkml:trace>
  <inkml:trace contextRef="#ctx0" brushRef="#br0" timeOffset="79563.39">14610 10889 0,'-25'75'15,"25"-1"1,0-24-16,0-26 0,0 26 0,0 0 16,0-1-16,50 51 15,-25-76-15,49 1 16,-49-25-16,49 0 16,-49 0-16,49-49 15,-49 24 1,0-25-16,-25 1 15,25-26 1,-25 25-16,0 1 0,0 24 16,-50-49-1,25 24-15,-24 0 16,24 50-16,25-24 0,-25 24 16,-24 0-1,24 24-15,0 1 0</inkml:trace>
  <inkml:trace contextRef="#ctx0" brushRef="#br0" timeOffset="84083.26">19348 10170 0,'-25'-25'16,"25"0"-16,0 1 15,-25-1 1,25 0-16,-25 0 16,25 0 15,25 75 0,-25 0-15,0-1-16,0-24 0,0 99 15,0-99-15,0 0 0,0 24 16,0-24-16,0 0 0,0 0 0,0 24 0,0-24 16,0 25-16,0-26 0,0 150 15,0-124-15,0 98 16,0-123-16,0 25 0,0-25 0,0 24 15,0 75-15,0-49 16,-25 49 0,25-50-16,0 1 0,0-26 15,-25 100 1,25-99-16,0 49 16,0-50-16,0 51 15,0-76-15,0 1 0,0 99 16,0-99-16,0 0 0,0 0 0,0 74 15,0-49-15,0 49 16,0-74 0,0 24-16,0 1 0,0 49 15,0-49-15,25 24 16,-25-24 0,25 24-16,-25-24 15,0-1-15,0 26 16,0-26-16,0 51 15,-25-51-15,25 1 16,0 24-16,0-24 16,25 24-1,-25-24-15,0-1 0,0-24 16,0 50 0,0-26-16,0 1 15,0-1-15,25 1 16,-25 0-16,0-26 15,0 1-15,25 74 16,-25-49-16,0 49 16,0-74-16,0 74 15,0-74-15,0 0 16,0 25-16,0-1 16,0 1-16,0 24 15,0-24-15,0 24 16,0-24-16,-25 49 15,25-74 1,0 74 0,0-49-16,0-1 0,25 1 15,-25 24-15,0-24 16,24 24 0,-24-24-16,0 0 15,0-1-15,0-24 0,0 0 16,0 24-1</inkml:trace>
  <inkml:trace contextRef="#ctx0" brushRef="#br0" timeOffset="86005.22">19149 15602 0,'-25'0'15,"75"0"16,24 0-15,-24 0-16,24-25 16,-49 25-1,50 0-15,-51 25 16,51-25 0,-25 0-16,24 0 15,-24 0-15,49 0 16,-50 0-16,1 0 15,0 25-15,49-25 16,-74 0-16,74 0 16,-50 0-16,-24 0 15,25 0-15,24 0 16,-24 0-16,-1 0 16,1 0-16,24 0 15,-24 0-15,49 0 16,-74 0-16,74 0 15,-49 0 1,49 0 0,-74 0-16,25 0 0,-1 0 15,26 0-15,-26 0 16,1 0-16,49 0 16,-49 0-16,-1 0 15,1 0-15,24 0 16,-49 0-16,25 0 0,-25 0 15,24 0 1,1 25-16,-1-25 16,1 0-16,24 0 15,-24 0-15,24 0 16,-49 0-16,25 0 16,-1 0-16,51 0 15,-51 0-15,26 0 16,-26 0-1,50 0-15,-74 0 16,75-25-16,-76 25 16,51 0-1,-26 0-15,-24 0 0,25 0 16,49 0 0,-49 0-16,-1 0 0,50-25 15,-74 25-15,25 0 16,-25 0-16,74 0 15,-50 0-15,75 0 16,-74 0 0,0 0-16,24 0 0,50 0 15,-74 0-15,49 0 16,-49 0-16,49 0 16,-74 25-1,74-25 1,-50 0-16,1 0 0,0 0 0,74 0 15,-50 0 1,50 0-16,-74-25 16,-1 25-16,1 0 0,49 0 15,-49 0 1,49 0-16,-25 0 16,26-25-1,-51 25-15,75 0 16,-74 0-16,24 0 15,-24 0-15,-25 0 16,24 0-16,51-24 16,-51 24-16,75 0 15,-99 0-15,49 0 16,-49 0 0,25 0-1,-25 0-15,-1 0 16,1-25-16,0 25 15,25 0 1,-1-25-16,-24 25 16</inkml:trace>
  <inkml:trace contextRef="#ctx0" brushRef="#br0" timeOffset="86330.69">26516 15379 0,'0'0'15,"0"25"48,0 0-48,0-1 1,25 1 0,-25 0-16,25 0 0,-25 0 15,25-1 1,-25 1-16,0 0 16,-25-25-16,-25 25 15,25 0-15,1-25 16,-1 24-16,-25-24 0</inkml:trace>
  <inkml:trace contextRef="#ctx0" brushRef="#br0" timeOffset="87508.74">20712 16073 0,'-25'0'31,"0"25"-31,25 0 16,0 74-1,0-74-15,0 49 16,25-24-16,0-25 0,25 0 15,-26-25 1,1 0-16,0 0 0,25 0 16,-26-25-16,1-25 15,-25 25-15,25-24 16,-25 24 0,0 0-16,0 0 0,-25-24 15,0 24-15,-24 0 16,24 25-1,25-25-15,-25 25 16,0 0 0,1 0-16,-1 25 15</inkml:trace>
  <inkml:trace contextRef="#ctx0" brushRef="#br0" timeOffset="87864.1">21158 16173 0,'-24'49'16,"24"-24"-1,0 25 1,0-26-16,0 1 0,0 0 0,0 0 15,0 0 32,0-75-31,24 25-16,-24 0 16,25-24-1,-25 24-15,0-25 16,0 26-16,25-1 15,25 0 1</inkml:trace>
  <inkml:trace contextRef="#ctx0" brushRef="#br0" timeOffset="88358.23">21729 16247 0,'0'-25'0,"-25"0"16,0 1-16,0 24 15,-24-25 1,24 25 0,0 25-1,0-1-15,25 1 0,-24 25 16,24-1-16,0 26 15,0-50-15,24 0 16,1-1-16,25-24 16,-25 0-1,-1-24-15,26-26 16,-25 25-16,0-25 16,-25 1-16,25-26 31,-25 51-31,0-26 0,0 25 0,0-49 15,0 49 1,0-25-16,0 75 31,0 74-15,0-49-16,0 0 16,-25-26-16,25 76 15,0-76-15,0 1 16,0 0-16,25 0 15,-1-25-15,1 25 16,0-25-16</inkml:trace>
  <inkml:trace contextRef="#ctx0" brushRef="#br0" timeOffset="88704.6">21977 16321 0,'-25'25'47,"75"-25"-31,-1 0-1,-24-25 1,0 1 0,-25-1-16,0 0 15,0 0 1,-25 0-16,-24 25 31,24 0-31,0 25 16,0 74-1,25-49 1,0-25-16,0 25 16,25-50-16,25 24 15,-1 1-15,26-50 16</inkml:trace>
  <inkml:trace contextRef="#ctx0" brushRef="#br0" timeOffset="89054.64">22299 16247 0,'0'0'0,"0"-25"47,-24 75-32,24-1-15,0-24 0,0 0 16,0 25 0,0-25-16,0-1 31,24-73-15,1-1-1,-25 25-15,25 0 16,-25 1-16,25-26 15,0 50-15,-25-25 16,24 25 0,26 75-1,-50-26-15,25-24 16,-25 50-16,0-51 16,25 26-1</inkml:trace>
  <inkml:trace contextRef="#ctx0" brushRef="#br0" timeOffset="89575.19">23217 16346 0,'0'0'16,"-74"-25"-16,49 1 0,0 24 15,0-25-15,1 25 16,-1 0 0,0 25-16,0 24 15,25 1 1,0 0-16,25-26 16,25 26-1,-26-50-15,1 0 16,25-25-1,-25-24 1,-25 24-16,24-25 16,1 25-16,-25-49 15,0 49-15,-25-49 16,25 24-16,-24 0 16,24 26-1,0-1-15,0 0 0,0 50 47,0 49-47,0-49 16,0 25-16,0-1 0,49 26 15,-49-26 1,25 1-16,0-50 16,-25 25-1,25-25 1</inkml:trace>
  <inkml:trace contextRef="#ctx0" brushRef="#br0" timeOffset="89883.73">23366 16371 0,'25'0'31,"24"-25"0,-24 0-15,0 1-1,0 24-15,-25-25 16,0-25-16,0 25 16,-25 25-1,25-24 1,-25 24-16,0 0 16,1 74-1,24-49-15,-25 49 16,25-24-16,25-25 0,24 24 31,-24-49-15,0 25-16,24-25 15,-24 0-15</inkml:trace>
  <inkml:trace contextRef="#ctx0" brushRef="#br0" timeOffset="90296.16">24433 16321 0,'0'0'0,"-25"0"31,50 0 0,24 0-31,-24 0 16,0-24 0,0-1-16,-1-25 15,-24 25 1,0 1-16,-24 24 16,24-25-16,-25 25 15,0 0-15,0 0 16,0 25-1,1 49 1,24-24-16,0-26 0,0 1 16,0 25-16,24-25 15,26 24 1,-25-49-16,24 25 16</inkml:trace>
  <inkml:trace contextRef="#ctx0" brushRef="#br0" timeOffset="90530.98">24854 16272 0,'0'-25'16,"0"50"15,50 49-15,-25-49-16,24 25 15,-24-25-15,0 24 16,0-24 0,0 0-1,-1-25 1</inkml:trace>
  <inkml:trace contextRef="#ctx0" brushRef="#br0" timeOffset="90734.07">25078 16247 0,'0'0'15,"0"-25"1,-50 75 15,25-25-31,0-1 0,1 26 0,-26 0 16,25-25-16,25 24 15,-25-24 1,25 0-16</inkml:trace>
  <inkml:trace contextRef="#ctx0" brushRef="#br0" timeOffset="91085.03">25226 16346 0,'-24'50'31,"-1"24"-15,25-49-1,0 50-15,0-51 0,0 1 0,0 99 16,0-74-16,0 49 15,0-49 1,0 24-16,0-49 16,25 0-16,-25-1 31,0-48-15,0-51-1,0 50-15,0-24 0,-25-26 16,25 26-16,0-1 15</inkml:trace>
  <inkml:trace contextRef="#ctx0" brushRef="#br0" timeOffset="91282.36">25226 16371 0,'0'0'15,"25"-25"-15,-25 0 0,25 1 16,74-1 0,-74 0-16,49 25 15,-49 0-15,0 50 31,0-26-31,-25 1 0,0 25 0,-99 24 16,49-49 0,-24 0-16,49-25 15,0 25 1,0-25-16,25-25 0</inkml:trace>
  <inkml:trace contextRef="#ctx0" brushRef="#br0" timeOffset="92878.99">18132 12551 0,'0'0'0,"0"25"16,0 0 15,99-25 0,-74 0-31,25-25 16,-25 0-16,-25 0 15,24 1-15,1-1 0,0 0 16,-25-25 0,0 26-1,-50-1 1,26 25-16,-1 0 15,0 0 1,0 0-16,0 0 0,25 25 16,-49 49-16,24-24 15,0 74 1,25-50-16,0 50 16,0-99-16,25 24 0,25-24 15,-1 0 1,-24-25-16,25 25 15,-26-25-15,26-25 16,-25 0 0</inkml:trace>
  <inkml:trace contextRef="#ctx0" brushRef="#br0" timeOffset="93162.32">18653 12874 0,'0'-25'31,"25"99"-16,-25-49-15,0 25 16,0-26-16,0 1 16,25 0-16,-25 0 0,25 0 15,-1-25 1</inkml:trace>
  <inkml:trace contextRef="#ctx0" brushRef="#br0" timeOffset="93332.27">18728 12675 0,'0'0'16,"0"-25"-1,-25 25 1</inkml:trace>
  <inkml:trace contextRef="#ctx0" brushRef="#br0" timeOffset="102221.9">20290 14536 0,'-25'0'47,"25"-50"-32,25 50-15,-25-25 16,0 0-16,25 1 16,-25-1-16,25 0 15,-25 0 1,0 0-16,0 0 16,0 1-1,25-1-15,-25-25 16,24 25-16,-24-24 15,25-1-15,-25 25 0,25-24 16,0-1 0,-25 1-16,25-1 15,-1 25-15,-24-24 16,25 24-16,-25-25 16,0 25-1,25 1-15,-25-1 16,0 0 31,25 99-32,0-49-15,-25 50 16,24-51-16,-24 1 0,25-25 16,25 50-16,-50-25 15,50-1 1,-50 1-16,24 0 15,-24 0-15,25 0 16,-25-1-16,25 1 63,0-74-48,-25 24 1,25 0-16,-25 0 15,0-24 1,0 24-16,24-25 16,1 1-16,0-1 15,0 0-15,0-49 16,-1 50 0,51-51-1,-75 76-15,25-26 0,-25 25 16,24-49-16,-24 49 15,25-50-15,-25 26 16,0-26 0,0 26-16,25-1 0,0-24 15,-25 49 1,25 0-16,-25-24 16,24 24 15,1 0-31,0 25 15,0-25 1,24 75 0,-49-25-16,25 24 15,-25-24-15,0 25 16,25-26 0,-25 26-16,25-25 15,24 49 1,-24-49-16,0 0 0,0 0 15,24 24-15,-49-24 16,25-25 0,-25 25-16,25-75 62,-25 1-46,0 24-1,0-50 1,0 51-16,25-1 0,-25-25 16,0-24-16,25 24 15,0-74 1,-25 75-16,0-1 16,0 25-16,24-74 15,-24 49-15,0 26 0,25-26 16,-25-49-1,25 74-15,0-74 16,0 49-16,-1-24 16,-24 49-16,0 0 15,25 0-15,-25 0 32,25 1-17,-25-1-15,0 0 0,25 25 0,-25-50 31,25 50-31,-25-24 47,24 24 0,1 49-31,0-24-16,-25 0 15,25 0-15,0 74 16,-1-74-16,26 49 16,-25-49-1,0 0-15,-1-1 0,26 1 16,-50 0-16,25-25 16,-25 25-1,25-25 1,-25 25 15,24-25-15,1-25-1,-25 0 1,0 0-16,25 0 16,49-24-1,-49 24 1,0-25-16,0 26 15,0-1-15,24-50 16,-24 26-16,0-26 16,0 26-1,-25 24-15,25-25 0,24-24 16,-49 49-16,25 0 16,-25-24-16,25 49 0,-25-50 15,25 1 16,-25 24-31,49 0 16,-24 0-16,0 0 0,0 25 16,-25-24 15,24 48 31,1 51-46,-25-50-16,0 24 16,0 1-16,0 24 15,25-24 1,0-1-16,24-24 0,1 50 16,-25-51-16,49 51 15,-49-50-15,0 24 16,0-24-1,-25 0-15,24-25 0,-24 25 16,25-25 78,0 0-79,-25-25-15,25 0 0,0 0 16,-1 0 0,-24 1-1,25-1-15,0 0 16,25-25 0,-26 26-16,1-26 15,-25 25 1,25 0-1,-25 1 48,50 98-47,-26-74-1,-24 50 1,25-26-16,-25 1 0,50 25 15,-50-1-15,25-24 16,24 50-16,-24-26 16,25 26-1,-25-26-15,-25-24 0,24 50 16,-24-26-16,0 1 16,25-25-1,-25-1-15,0 1 0,25 0 16,0 25-16,0-26 15,-1 1-15,-24 0 16,25 25-16,0-50 16,-25 24 15,0-48 63,25-1-79,0 0-15,-1 0 16,1 0 0,0 25-16,-25-24 0,25-1 15,0 0-15,-1 0 16,-24 0-16,25 1 15,0-1-15,0 25 32,-25-25-17,25 25 1,-25-25 0,24 25-1,26 75 1,-50-26-1,25 1 1,-25-25-16,0 49 16,0-24-16,25-26 0,-25 51 15,0-50 1,24-1-16,-24 26 0,25 0 16,0-26-16,-25 1 15,25 50 1,0-51-1,-1 1-15,-24 0 0,0 0 16,25-25 0,-25 25-1,25-25 79,0-50-78,0 25-16,-25 0 15,25 1 1,-25-1-16,24 0 0,1 0 16,0 0-1,-25 1 1,0-1-16,25 0 15,-25 0 1,0 0 31,25 50-31,-25 0-16,24 0 0,-24 0 15,0 24 1,25-24-16,0 25 0,-25-1 15,50 26-15,-50-26 16,0 1-16,0 24 16,0-49-16,-25 50 15,25-51 1,0 1-16,0 25 0,0-25 16,0-1-16,0 26 15,25-50-15,-25 25 16,0 0 62,49-25-31,-24-25-32,0 25-15,-25-25 0,25 25 16,-25-25-16,0 0 16,24 25-1,-24-24-15,25-1 16,-25 0-16,0 0 0,25 0 16,25 25-1,-26-24 1,1 24-1,0 0 1,25-25 0,-26 25-16,1 0 0,25 0 15,-25 0 17,-1 49-17,-24-24-15,25 0 0,-25 0 16,0 0-16,25 49 15,-25-49-15,25 0 16,0-1-16,-1 51 16,1-50-16,0 24 15,-25 1-15,25-1 16,-25-24 0,25 0-16,-25 0 0,0 0 0,0 24 15,0-24 1,25 0-16,-25 0 15,24-25 1,1 24 15,0-24-15,-25-24 0,0-1-1,25 0 1,0 0-16,-1-24 15,-24 24 1,25-25 0,0 25-16,-25 1 15,25-1-15,-25 0 16,25 0-16,-1 0 16,1 25-1,0-24 16,0 24-31,0 0 16,-1 24 0,-24 1-16,0 0 0,25 0 15,-25 0-15,25-1 0,25 26 16,-50-25 0,24 24-16,1 1 15,-25 0-15,0-26 16,25 51-1,-25-50-15,50 49 16,-26-49-16,26-25 16,-25 25-16,0 0 0,-1-1 15,-24 1 1,25-25-16,-25 25 0,0 0 16,0 0-1</inkml:trace>
  <inkml:trace contextRef="#ctx0" brushRef="#br0" timeOffset="105049.96">20563 14883 0,'25'0'31,"-50"-25"-15,25 0-16,25 0 0,-25 1 16,49-26-1,-24 50-15,0-25 16,25-49-16,-25 49 15,24-25 1,-49 26-16,25-1 0,0 0 16,0-25-16,-1 26 15,1-26 1,0 25-16,0-49 16,0 24-16,24-24 15,-24 49-15,25-50 16,-26 51-16,26-26 15,-25 25 1,0 0-16,24-24 16,-24 24-16,0 0 15,24-49 1,-24 49-16,50-25 16,-51 26-16,1-26 15,0 50 1,0-50-16,0 50 15,-25-24-15,24-1 0,-24 0 16,75-25 0,-50 50-16,24-24 0,-24-26 15,50 0 1,-51 26-16,26-1 16,-25 25-16,-25-25 15,25 25-15,24-50 16,-24 50-16,49-25 15,-49 1 1,25-1 0,-25 0-16,-1 25 0,1-25 0,0 25 15,0-25 1,0 25-16,24 0 16,-24-24-16,25 24 15,-1 0 1,26-25-16,-51 25 15,51-25 1,-50 25-16,24 0 16,-24 0-16,0 0 15,0 0-15,24 25 16,1-25 0,-25 0-16,24 0 0,26 0 15,-50-25-15,24 25 16,-24 0-16,0 0 15,0 0-15,-1 0 16,1 0 0,25 25-1,-25-25-15,-1 0 0,1 25 0,25-25 16,-25 0 0,-1 0-16,1 0 15,-25 24 1,25-24-16,0 25 15,0 0 1,-1-25-16,26 0 16,-25 25-16,24-25 15,-24 0-15,0 25 16,0-25-16,0 24 16,0 1-1,-1-25-15,1 0 0,25 25 16,-25-25-1,-1 0-15,1 25 0,0-25 16,0 0 0,0 50-1,-1-50-15,1 24 16,25 1-16,-25-25 16,24 25-1,-24-25-15,-25 25 0,25-25 16,0 25-16,-1-25 15,1 24-15,0 1 16,0-25-16,0 25 16,-1 0-16,1 0 15,0-25-15,0 24 0,-25 1 16,49 0 0,-49 0-16,25 0 15,0-25-15,25 24 16,-50 1-16,49 0 15,-24 0 1,0-25 0,0 25-16,-25-1 0,25 1 15,-25 0-15,24-25 16,1 25 0,-25 0-16,0-1 0,25-24 15,0 0-15,-25 25 0,49 0 16,-24-25-1,0 25-15,0 0 16,24-1 0,-24 1-1,0 0 1,25 0-16,-50 0 0,49-1 31,1 1-15,-50 0-16,49 0 15,-24 0-15,-25-1 0,50 1 16,-25 0 0,-1-25-1,-24 25 1,25 0 0,0 0-1,-25-1-15,0 1 16,0 0-16,25 0 15,-25 0 1,0-1-16,0 1 16,0 0-1,0 0-15,25-25 16,-25 25-16,0-1 16,24 1 15,-24 0-16,25 0 1,-25 0 15,-49-25-15,49 24-16,-25-24 16</inkml:trace>
  <inkml:trace contextRef="#ctx0" brushRef="#br0" timeOffset="113353.36">27682 10864 0,'0'0'0,"0"-24"46,0 123-30,25-50 0,0 26-16,-25-1 0,0 75 15,0-99-15,0-1 0,0 1 16,0-25-16,0 74 0,0 50 16,0-100-16,0-24 0,0 0 0,0 0 15,24 74 1,-24-74-16,25 0 0,0-25 31</inkml:trace>
  <inkml:trace contextRef="#ctx0" brushRef="#br0" timeOffset="113694.09">27856 10988 0,'0'0'16,"0"-24"-16,-25 24 16,25 74-1,25-24-15,-1-1 16,51 51-16,-50-51 15,74 50 1,-49-49-16,-1 0 0,1-26 16,-25 26-16,74 24 15,-50-24-15,1-25 16,24 24-16,-49-24 16,0-25-1</inkml:trace>
  <inkml:trace contextRef="#ctx0" brushRef="#br0" timeOffset="114019.21">28501 10815 0,'0'0'0,"24"-25"0,-48 25 47,-26 74-31,25-24-16,25 0 0,0-26 0,0 1 15,25 199 1,-25-150-16,25 75 15,-25-100-15,25 75 16,-1-99-16,1 50 16,-25-51-16,25 26 15,0-50 1</inkml:trace>
  <inkml:trace contextRef="#ctx0" brushRef="#br0" timeOffset="114430.45">28724 11460 0,'0'0'15,"25"-50"-15,-1 50 0,1 50 47,0 24-31,0-24-16,0-1 0,-1 1 15,26 0-15,24 24 16,-49-49-16,25 0 0,0-1 16,-26 1-1,1-25-15,0 0 0,0 0 16,0-25-16,24-24 31,-49 24-31,25-25 0,-25 26 0,25-76 16,-25 76-16,0-26 15,0 25-15,0-24 0,0 24 0,-25-25 16,0 1 0,0 24-16,-49 0 15,49 25-15,-74 0 16,49 0-16,1 0 16,-1 0-16,0 0 0,1 25 15</inkml:trace>
  <inkml:trace contextRef="#ctx0" brushRef="#br0" timeOffset="123282.18">25053 12774 0,'25'0'31,"-75"0"-16,50 25 1,-25-25 47,25-25-48,25 1 1,0 24-1,0 0 1,-1 0 0,-24 24-1,-49 1 17,24-25-1,25-25-16,0 1-15,0-1 16,25 25-16,0-25 31,-25 75-15,-25-26-16</inkml:trace>
  <inkml:trace contextRef="#ctx0" brushRef="#br0" timeOffset="125078.28">25127 12849 0,'0'-25'31,"0"0"32,25 124-47,-25-74-1,0 50 1,0-51-16,0 26 0,25 0 15,0-1 1,-25-24-16,24 0 0,1 25 16,-25-26-16,0 26 15,0-25 1,0 0 15,-25-25 32,1-50-63,-1 25 15,25-24 1,0 24-16,-25 25 16,25-25-16,-25-25 15,25 25-15,-25-24 16,25 24-16,0 0 15,0 0-15,0-24 16,0 24-16,0-25 16,0 26-16,0-1 93,0 99-77,25-49-16,-25 25 16,0-26-16,25 51 15,-25-26-15,25 1 0,0 25 16,-25-26 0,24 50-16,-24-49 15,25 0 1,0-26-16,0 26 15,-25-25 1,0 0 62,0-75 47,0 25-109,0 0-16,0 1 0,-25-26 15,25 25 1,-25 0-16,25 1 0,-25-1 0,25-25 16,-24 1-1,24 24-15,-25-25 16,25 25-16,0-24 16,-25 49-16,25-25 15,0 0 63,25 99-62,-25-24-16,25-25 16,-25 0-16,24 99 15,1-75-15,-25-24 16,25 0-16,0 25 15,-25-26 1,0 1-16,25-25 0,-25 25 31,0 0 32</inkml:trace>
  <inkml:trace contextRef="#ctx0" brushRef="#br0" timeOffset="125939.45">25276 13618 0,'0'0'0,"0"25"47,0-50-32,0 0-15,25 25 16,0-25-16,-1 25 0,26-49 16,-25 24-16,0 0 15,24-25 1,-24 26-16,0-1 0,0 0 15,-25 0 1,24 25 0,-24-25-16,0 1 0,25-1 78,-74 74-63,24-24-15,25 0 0,-50 25 16,25-1 0,-24-24-16,24 0 0,-25 24 15,26-24 1,-1-25-16,0 25 0,25 0 47,-25-25-16,100-25-15,-51 0-16,1 0 0,0 1 15,25-1-15,-26 0 16,1-25 0,-25 26-16,25 24 15,-25-25-15</inkml:trace>
  <inkml:trace contextRef="#ctx0" brushRef="#br0" timeOffset="126426.9">25673 13295 0,'0'0'0,"25"50"31,-25 0-15,0-26-16,0 26 16,0-25-16,24 49 15,26-24-15,-25 24 16,0-49-16,-1 0 16,-24 0-16,25 24 15,-25-24 1,0 0-1,0 0 1,0-1 0,25-48 46</inkml:trace>
  <inkml:trace contextRef="#ctx0" brushRef="#br0" timeOffset="126723.73">25747 13444 0,'0'0'0,"-49"25"15,49 0 1,0 24-16,0 26 16,24-50-16,26 74 15,-25-74-15,0 24 16,24 26 0,-49-26-16,25-24 0,0 25 15,25 24 1,-26-49-16,1 24 15,0-24-15,-25 0 0</inkml:trace>
  <inkml:trace contextRef="#ctx0" brushRef="#br0" timeOffset="160703.96">9475 13196 0,'0'0'0,"149"-25"16,124 25-1,-149-25-15,-25 25 0,-49 0 0,0 0 16,24 0-16,-24 0 0,49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09T05:37:51.680"/>
    </inkml:context>
    <inkml:brush xml:id="br0">
      <inkml:brushProperty name="width" value="0.05292" units="cm"/>
      <inkml:brushProperty name="height" value="0.05292" units="cm"/>
      <inkml:brushProperty name="color" value="#F8F8F8"/>
    </inkml:brush>
  </inkml:definitions>
  <inkml:trace contextRef="#ctx0" brushRef="#br0">5928 1488 0,'0'0'0,"0"25"0,0 0 16,0 0-16,0 24 15,-24-24-15,24 50 16,0-51-16,-25 26 16,25-25-16,-25 49 15,25-49-15,0 0 16,0 24-16,0-24 16,0 50-1,0-51-15,-25 76 16,25-51-1,0 1-15,-25 49 16,25-74-16,-25 49 16,25-24-16,0-25 15,0 24-15,0 1 16,0 0-16,0 24 16,0-49-16,0 24 15,0 1-15,0-25 16,0 0-16,-24 49 15,24-49-15,0 49 16,0-49 0,0 0-16,0 24 0,0 1 15,0 0 1,0-1-16,0-24 0,0 25 16,0 49-1,0-74 1,0 49-1,0-49-15,0 49 16,0-24-16,0 24 16,0-24-16,0 0 15,0-1-15,0-24 16,0 49 0,0-49-16,0 0 0,0 49 15,0-49-15,0 50 16,0-51-1,0 26 1,0 0-16,0-26 0,0 1 0,0 25 16,0-25-1,0 49-15,0-49 16,0 0-16,0 24 0,0 1 16,0-25-1,-25 24-15,25 1 16,0 0-1,0-26-15,0 26 16,0-25-16,0 24 16,0-24-16,0 0 15,0 25-15,0-26 16,0 51 0,0-1-1,-25-49-15,25 25 16,0-26-16,0 51 15,0-50-15,0-1 16,0 26 0,0-25-16,0 24 15,0-24-15,0 0 0,25 0 16,-25 49 0,0-49-16,0 50 15,25-51-15,-25 26 0,0 24 16,0 26-1,0-76 1,0 1 0,0 0-16,0 0 0,24 0 15,-24-1 1,0 1-16,0 0 16,0 0-1,0 0-15,0-1 16,0 1-16,0 0 15,0 0 1,0 0-16,0-1 16,0 1-1,50-25 32,-25 0-47</inkml:trace>
  <inkml:trace contextRef="#ctx0" brushRef="#br0" timeOffset="1">5779 6821 0,'-24'0'0,"-1"-25"16,0 25 31,99 25-32,-49-25-15,25 0 0,-25 0 16,49 0-16,-49 0 16,49-25-1,-49 25-15,74-24 16,-49 24-16,0 0 0,-1 0 15,75-25 1,-74 25-16,74 0 16,-75-25-16,1 25 15,0 0-15,-1 0 0,75 0 16,-74 0-16,49 0 16,-49 0-16,24 0 15,-24 0 1,24 0-1,-24 0-15,-1 0 0,-24 0 0,50 0 16,-51 0 0,51 0-1,-26 0-15,26 0 16,-50 0-16,24 0 0,-24 0 16,74 0-1,-49-25-15,-25 25 0,74 0 16,-74 0-16,0 0 15,24 0-15,1 0 16,-25 0-16,49 0 16,-49 0-1,24 0-15,1 0 0,0 0 16,-26 0-16,76 0 16,-51 0-16,26 0 15,-51 0-15,51 0 16,-26 25-16,-24-25 15,25 0-15,0 0 0,49 0 16,-50 0-16,51 0 16,-51 0-1,50 0 1,-49-25-16,49 25 16,-49 0-16,-25 0 0,24 0 15,50 0 1,-74-25-16,74 25 15,-74 0-15,25 0 0,-25 0 16,74 0 0,-74 0-16,74 0 15,-49 0-15,-1 0 0,50 0 16,-49 0 0,0 0-16,-1 0 0,26 0 15,-26 0-15,50 0 16,-74 0-1,25 0-15,49 0 16,50 0 0,0 0-1,-50 0 1,-49 0-16,-1 0 16,75 0-1,25 0-15,-25 0 16,0 25-1,-74-25 1,-1 0-16,51 25 16,-51-25-16,26 0 15,-26 0-15,1 0 16,-25 0-16,49 25 16,-24-25-16,-26 0 15,26 0-15,24 0 16,-49 0-16,0 0 15,0 0-15,0 0 16,-1 0 0,1 0 31,0 0-32</inkml:trace>
  <inkml:trace contextRef="#ctx0" brushRef="#br0" timeOffset="2">12750 6672 0,'0'-24'46,"24"48"-30,1 1 0,-25 0-16,0 0 0,0 0 15,0-1 1,0 1 15,-25 0-15,1-25-16,-1 25 0</inkml:trace>
  <inkml:trace contextRef="#ctx0" brushRef="#br0" timeOffset="3">4589 3746 0,'0'0'0,"0"24"31,74 1-15,-49-25-16,0 25 0,0-25 16,24 0-1,-24-25-15,0 25 0,-25-25 16,25 25-16,-25-24 0,25-1 16,-25 0-1,0 0-15,0 0 16,0 0-1,-25 25-15,0-24 0,25-1 16,-25 25 0,-25-25-1,26 50-15,-1 49 16,0-49 0,25 25-16,-25-25 0,25 49 15,0-24-15,25-1 16,0-24-1,0 0-15,24-25 16,-24 25-16,0-25 16,0 24-16,0-24 15,-1 0 1,1-49-16,0 49 16,-25-25-16</inkml:trace>
  <inkml:trace contextRef="#ctx0" brushRef="#br0" timeOffset="4">5085 3870 0,'0'0'0,"0"24"0,0 1 16,0 0-16,0 25 15,0-26-15,0 1 0,0 25 16,25-50 0,-25 25-1,25-25 1,-1 0 0</inkml:trace>
  <inkml:trace contextRef="#ctx0" brushRef="#br0" timeOffset="5">5184 3671 0,'-25'-25'15,"1"25"1,24 25-1</inkml:trace>
  <inkml:trace contextRef="#ctx0" brushRef="#br0" timeOffset="6">8062 7169 0,'0'0'16,"0"-25"15,0 74 16,0 26-31,0-1-16,24-24 0,-24-1 15,0 1-15,0 99 16,25-124 0,-25-1-16,0-48 47,0-26-32,0 25-15,0-24 16,0 24-16,0-25 15,-25 25-15,25 1 0,0-51 16,-24 50 0,24-49-1,-25 49-15,25 0 0,0 1 0,-25 24 16,25-25 0,50 25-1,24 74 1,-24-49-16,-26 0 15,26 24-15,24 26 16,-49-26-16,25-24 16,-25 0-16,24 25 15,-24-26-15,0-24 47,0-24-47,-25-1 0</inkml:trace>
  <inkml:trace contextRef="#ctx0" brushRef="#br0" timeOffset="7">8458 7144 0,'-24'-75'16,"48"150"-16,-73-150 0,49 51 16,0 73 15,25 1-31,-1 49 15,1-25-15,-25-24 16,0 0-16,25 49 16,-25-74-16,0 24 15,25-49 1</inkml:trace>
  <inkml:trace contextRef="#ctx0" brushRef="#br0" timeOffset="8">8880 7069 0,'-25'-24'0,"0"24"16,1 0-1,-1 49 1,0 26 0,25-26-16,0-24 0,0 0 0,0 24 15,0-24-15,0 0 0,0 25 0,25 24 16,0-24 0,-1-26-16,-24 1 0,25-25 15,0 25-15,25-25 16,-26 0-16</inkml:trace>
  <inkml:trace contextRef="#ctx0" brushRef="#br0" timeOffset="9">9029 7293 0,'0'-25'15,"0"74"-15,-25 26 16,25-50 0,25 49-1,-25-49-15,25 0 0,0 24 16,-1-24 0,1-25-16,25-50 31,-25 26-31,-25-1 0,24 0 15,-24-25 1,0 26-16,0-26 0,0 25 16,0 0-16,-24 1 0,-1-1 15,0 0-15,0 25 16,0 0 0,1 25-1</inkml:trace>
  <inkml:trace contextRef="#ctx0" brushRef="#br0" timeOffset="10">9426 7541 0,'25'24'16,"-75"1"-16,50 0 16,-25 0-16,25 0 15,0 49-15,0-49 16,0 0-16,0-1 0,0 1 16</inkml:trace>
  <inkml:trace contextRef="#ctx0" brushRef="#br0" timeOffset="11">9599 7367 0,'0'-25'16,"25"0"-1,0-24 1,0 49-16,-25-25 0,25 0 16,-1 0-16,-24 1 31,0-1 16,-24 124-32,24-74-15,0 24 0,24 26 16,-24-50-16,0 24 16,0-24-16,0 25 15,0-26-15,0 1 16,0 0-16,0 0 31,-24-25 0,-1 0-15,0 0 0,0 0-1,0 0 1,75 25 15,-25-25-15,24 0-1,-24-25-15,0 25 0,0 0 16</inkml:trace>
  <inkml:trace contextRef="#ctx0" brushRef="#br0" timeOffset="12">9947 7169 0,'0'0'16,"0"-25"15,49 99-15,-24-49-16,-25 49 0,25 75 15,-25-99 1,0 24-16,-25 1 0,0 73 16</inkml:trace>
  <inkml:trace contextRef="#ctx0" brushRef="#br0" timeOffset="13">6623 5457 0,'25'0'31,"-25"25"-31,24 0 16,-24-1-16</inkml:trace>
  <inkml:trace contextRef="#ctx0" brushRef="#br0" timeOffset="14">6648 5854 0,'0'25'16,"24"-25"46,1 0-46,-25-25-16</inkml:trace>
  <inkml:trace contextRef="#ctx0" brushRef="#br0" timeOffset="15">7069 5333 0,'0'0'0</inkml:trace>
  <inkml:trace contextRef="#ctx0" brushRef="#br0" timeOffset="16">7342 5507 0,'0'24'15,"0"1"48,0-50-63</inkml:trace>
  <inkml:trace contextRef="#ctx0" brushRef="#br0" timeOffset="17">7640 4936 0,'0'-25'32</inkml:trace>
  <inkml:trace contextRef="#ctx0" brushRef="#br0" timeOffset="18">8086 4887 0,'25'24'31,"0"1"16</inkml:trace>
  <inkml:trace contextRef="#ctx0" brushRef="#br0" timeOffset="19">8508 4465 0</inkml:trace>
  <inkml:trace contextRef="#ctx0" brushRef="#br0" timeOffset="20">8508 4589 0,'-25'-25'31</inkml:trace>
  <inkml:trace contextRef="#ctx0" brushRef="#br0" timeOffset="21">8806 4192 0,'0'0'0,"24"25"31,1-25 1</inkml:trace>
  <inkml:trace contextRef="#ctx0" brushRef="#br0" timeOffset="22">9153 4192 0,'0'25'32,"0"-50"-17</inkml:trace>
  <inkml:trace contextRef="#ctx0" brushRef="#br0" timeOffset="23">9575 3919 0,'0'-25'31</inkml:trace>
  <inkml:trace contextRef="#ctx0" brushRef="#br0" timeOffset="24">10021 3671 0,'0'-25'32,"0"0"-32</inkml:trace>
  <inkml:trace contextRef="#ctx0" brushRef="#br0" timeOffset="25">10468 3398 0,'0'0'31,"0"-25"-31,0 1 0</inkml:trace>
  <inkml:trace contextRef="#ctx0" brushRef="#br0" timeOffset="26">10691 3125 0,'0'0'0,"0"-24"0,-25 24 16,0-25-16,25 0 15</inkml:trace>
  <inkml:trace contextRef="#ctx0" brushRef="#br0" timeOffset="27">11112 2803 0,'0'0'0,"0"-25"16,0 0 0,0 1-1</inkml:trace>
  <inkml:trace contextRef="#ctx0" brushRef="#br0" timeOffset="28">11311 2629 0,'0'25'31</inkml:trace>
  <inkml:trace contextRef="#ctx0" brushRef="#br0" timeOffset="29">5879 6672 0,'0'0'0,"0"-24"16,25-1-1,-25 0-15,24 0 16,1 25 0,0-25-1,0 1-15,0-1 16,-25 0-16,24 0 15,1 0-15,0 1 16,0 24-16,24-50 31,-24 25-31,0 0 16,0 1 0,0-1-16,-1 0 15,1 0 16,-25 0-15,50 1 0,-25-1-16,-1-25 15,1 25 1,0 1 0,0-1-16,0 25 0,-25-25 15,24 25 1,1-25-1,25 0 1,-50 1-16,25-1 16,-25 0-16,24 25 15,1-25 1,0 0-16,0 0 31,0 1-15,-1 24-16,1-25 0,0 25 15,0-25-15,0 0 16,0 0 0,-1 1-1,1-1-15,25-25 32,-25 50-32,-1-49 15,1 49-15,0-25 16</inkml:trace>
  <inkml:trace contextRef="#ctx0" brushRef="#br0" timeOffset="30">6796 5779 0,'25'0'0,"0"-24"16,0-1 0,0 0-16,24-25 15,-24 50 1,0-24-16,25-26 15,-26 25-15,1 25 0,-25-25 16,50 1 0,-25-1-16,24-25 15,-24 50-15,0-25 16,24 1 0,-49-1-16,50 0 15,-25 25-15,24-50 16,-24 50-16,50-49 15,-51 49-15,26-25 16,-50 0 0,50 25-1,-50-25-15,24 25 0,1 0 0,-25-24 16,50-1 0,-25 0-16,-1 0 0,1 25 15,0-49 1,0 49-16,24-25 15,-24 0-15,0 25 16,0-25-16,25 0 16,-50 1-16,49-1 15,-24 25-15,0-25 16,0 25-16,-1-25 0,1 0 16,0 0-16,25-24 15,-26 49 1,-24-25-16,25 25 15,25-25 1,-25 25 0,24-49-16,-24 49 15,0-25 1,0 0-16,-1 0 0,1 0 16,0 25-16,25-24 0,-1-1 15,-24 0 1,0 0-1,0 25 1,24-25 0,-49 1-16,25 24 0,0-25 15,0 0 1,24 0 0,-24 25-16,-25-25 0,50 1 15,-25-1 1,24 25-1,-24-25-15,0 0 16,0 25 0,-1-25-16,1 25 0,-25-24 15,25 24 1,0-25 0,0 25-16,-25-25 0,24 25 15,1-25 1,0 0-16,0 25 0,0 0 15,-1-24 1,1-1-16,0 25 0,25-25 16,-50 0-1,24 25-15,1-25 16,0 25 0,0-24-1,0-26 1,-1 50-16,26-50 15,-25 50-15,0-24 16,49-26 0,-49 25-1,24 25 1,1-50 0,25 26-1,-26-26 1,-24 50-16,0-50 15,0 50-15,-1 0 16,1-24 0,25-1-16,-50 0 15,25 25-15,-1-25 16,26 0 0,-25 25-16,24-24 15,-24-1-15,0 25 0,25-25 16,-26 0-1,1 0-15,25 25 16,-25-24-16,-1-1 16,1 0-16,0 25 15,0-25 1,0 0-16,-1 25 0,-24-24 0,25 24 16,50-50-1,-51 25-15,1 25 16,25-25-1,-50 1-15,25 24 0,-1-50 16,1 50 0,25-25-1,-50 0-15,25 1 16,0 24-16,-1-25 0,26 0 16,-25-25-1,0 50-15,-1-24 0,26 24 31,-50-25-15,25 25-16,0-25 0,-1 0 0,26 25 16,-25-25-1,0 0 1,24 1-16,-24-1 0,0 0 16,0 25-1,24-50 1,-24 50-16,0-24 0,0-1 15,24 0-15,1 0 16,-25 0-16,24 1 0,-24-1 16,0 0-16,49 0 15,-49 0-15,0 1 16,0-1-16,0 0 16,-1 25-16,26-25 0,0-24 15,-1 49-15,-24-25 16,0 0-16,49-25 15,-49 50-15,49-49 16,-49 24 0,0 25-16,0-25 0,24-24 15,-24 49-15,0-25 16,0 0 15,-25 0-15,25 25-1,-1-25 1,1 25 0,0 0 31</inkml:trace>
  <inkml:trace contextRef="#ctx0" brushRef="#br0" timeOffset="31">11559 2803 0,'0'-25'94</inkml:trace>
  <inkml:trace contextRef="#ctx0" brushRef="#br0" timeOffset="32">11683 2282 0,'25'0'15,"-25"-25"-15</inkml:trace>
  <inkml:trace contextRef="#ctx0" brushRef="#br0" timeOffset="33">12030 2629 0,'0'25'47,"25"-25"-16</inkml:trace>
  <inkml:trace contextRef="#ctx0" brushRef="#br0" timeOffset="34">10096 3299 0,'0'25'94</inkml:trace>
  <inkml:trace contextRef="#ctx0" brushRef="#br0" timeOffset="35">10046 3820 0,'0'25'16,"25"-50"46</inkml:trace>
  <inkml:trace contextRef="#ctx0" brushRef="#br0" timeOffset="36">13915 2729 0,'25'0'16,"-25"-25"15,0 0-16,-25 25-15,1 0 16,-1-25-16,0 25 16,0 0-16,0 25 0,1-25 15,-26 50 1,25-26-16,-24 26 16,24-25-16,25 24 15,-25-49-15,25 25 0,0 0 16,50-25-1,-1 0-15,1 0 16,-1 0-16,1 0 16,-25 0-16,49 25 15,-49 0-15,25 24 16,-50-24 0,24 25-1,-24-26-15,-24-24 0,24 25 16,-25 0-16,-25 0 15,1-25-15,24 0 0,-25 25 16,1-25 0,24 0-16,0-25 0,0 25 15,25-25-15,-25 0 16,25 0-16,0 1 16,0-1-16,25 0 0</inkml:trace>
  <inkml:trace contextRef="#ctx0" brushRef="#br0" timeOffset="37">14163 2803 0,'25'0'16,"25"0"15,-50 50-15,25-26-16,-25 1 0,0 0 16,24 25-1,-24-26-15,0 51 16,25-75-16,-25 49 15,0-24 1,0-50 31</inkml:trace>
  <inkml:trace contextRef="#ctx0" brushRef="#br0" timeOffset="38">14114 2530 0,'0'-25'31,"25"25"-15,-1 0-1,-24 25 17,25-25-17</inkml:trace>
  <inkml:trace contextRef="#ctx0" brushRef="#br0" timeOffset="39">6052 9699 0,'0'-25'15,"0"0"1,0 0 15,0 0-15,25 25 15,0 25-15,0 0-16,-25 0 15,0 24-15,0 1 16,25 49-16,-25-49 16,0 74-1,0-99-15,0 24 0,0-24 0,0 50 0,0-51 16,0 26-16,0-25 0,0 24 0,0-24 0,0 25 16,0 74-1,-25-50-15,25 25 16,0-49-16,0 24 15,0-49-15,0 0 0,0 0 0,0 0 0,0 24 16,0-24-16,0 0 0,0 74 16,0-49-16,0 49 15,0-74-15,25 74 16,-25-74-16,0 74 16,0-74-1,0 74-15,0-49 16,0 49-1,0-74-15,0 24 0,0 1 16,0 24-16,0-24 16,0 24-16,24-49 15,-24 25 1,0-1-16,0-24 16,0 0-16,0 0 0,0 49 15,0-24-15,0-1 16,0 1-16,0 24 15,25 1-15,-25-50 16,0 24-16,0 1 0,0 24 16,0-24-16,0 24 15,0-24 1,-25-1-16,25-24 0,0 75 16,0-51-1,0-24-15,0 25 0,0-26 0,0 1 0,0 0 16,0 25-16,0-26 0,0 1 0,0 0 15,0 0-15,0 0 0,0 49 16,25 50-16,-25-99 0,0 74 16,0-25-1,-25-24-15,25 99 16,-24-124 0,24 49-1,0-49-15,0 0 0,0 24 16,0-24-1,0 0-15</inkml:trace>
  <inkml:trace contextRef="#ctx0" brushRef="#br0" timeOffset="40">6226 14536 0,'0'-25'16,"-25"25"15,75 0-15,-25 0-16,-1 0 15,1 0-15,0 0 0,0-25 16,24 25-16,-24 0 16,25 0-16,49 0 15,-49 0-15,98 0 31,-98-25-31,0 25 0,49 0 16,-49 0-16,49 0 16,-50 0-1,1 0-15,0 0 0,49-25 16,-25 25-16,25 0 16,-49 0-16,24 0 15,-24 0 1,-25 0-16,49 0 15,-49 0-15,0 25 0,49-25 16,-24 0 0,24 0-16,-49 0 15,50 0 1,-26 0-16,26-25 16,-26 25-16,26 0 15,-26 0-15,-24 0 16,25 0-16,24 0 15,-24 0-15,-26 0 0,76 0 16,-76 0 0,26 0-16,24 0 15,-24 0-15,25 0 16,-51 0-16,26 0 16,24 0-1,-24 0-15,-25 0 0,24 0 16,1 0-16,0-24 0,24 24 15,-49 0 1,49 0-16,-24 0 16,-25 0-16,-1 0 0,26 0 15,0 0 1,-1 0-16,-24 0 0,0 0 16,49 0-1,-49 0-15,25 0 0,24 0 16,-49-25-16,25 25 15,-26 0-15,1 0 16,0 0-16,25 0 0,-1 0 16,1 0-16,-1 0 15,1 0-15,-25 0 16,24 0-16,26 0 16,-50 0-16,24 0 15,1 0 1,-1 0-16,-24 25 15,25-25 1,-25 0-16,-1 0 0,1 0 0,50 0 16,-51 0-1,26 0 1,-25 0-16,25 0 16,-26 0-16,51 0 15,-50 0-15,49 0 16,0 0-1,-49 0-15,50 0 16,-51 24-16,26-24 16,0 0-16,-1 0 15,1 0-15,-1-24 16,1 24 0,-25 0-16,0 0 0,-1 0 15,26 0 1,-25 0-16,0 0 0,-1 0 15,26 0-15,-25 0 16,0 0-16,74 0 16,-49 0-1,-1 0 1,-24 0-16,49 0 16,-49 0-1,25 0 1,-25 0-16,-1 0 0,26 0 15,0 24-15,-26-24 16,76 0 0,-76 0-16,51 0 15,-50 0-15,-1 0 0,1 0 16</inkml:trace>
  <inkml:trace contextRef="#ctx0" brushRef="#br0" timeOffset="41">6077 9475 0,'25'0'16,"-50"100"-1,0-76-15,1 1 0,-1 25 16,0-25-16,0 24 16,25-24-16,-25 0 15,25 0 32,75-100-47,-50 50 16,-25 1-16,24-1 0,-24-25 15,25 25-15,0 1 0,0-26 16,-25 75 31,0 74-32,0-74-15,0 49 16,0-49 0,0 0-16,0 0 15,0-1 1</inkml:trace>
  <inkml:trace contextRef="#ctx0" brushRef="#br0" timeOffset="42">12973 14312 0,'-25'0'0,"25"-25"15,25 25 48,0 25-63,-1-25 15,1 25-15,25 0 0,-1 0 16,-24 24 0,0-49-1,-25 25 16,-25 0-15,0-25 0,1 25-16,-26-25 0,0 25 15,26-25-15,-1 0 16,0 24 0,0 1-16</inkml:trace>
  <inkml:trace contextRef="#ctx0" brushRef="#br0" timeOffset="43">4837 12080 0,'-25'0'0,"75"0"16,-1 0-16,-24 0 15,25-50-15,-25 25 0,24 1 16,-24-26 0,0 50-16,-25-25 0,25 0 15,-25-24 1,-25 24-16,-50 25 16,51-25-16,-1 25 15,-50 0 1,51 0-16,-26 25 15,50 0-15,-25 49 16,0-24-16,25 99 16,0-125-16,25 76 15,0-75-15,49 49 32,-24-74-32,-25 25 0,24-25 0,1 0 15,-25 0 1,0 0-16</inkml:trace>
  <inkml:trace contextRef="#ctx0" brushRef="#br0" timeOffset="44">5333 12179 0,'25'0'16,"-25"-25"-1,0 75-15,0-25 0,-25 49 16,25-49-16,0 0 0,25 24 31,0-49-31,-1 25 16</inkml:trace>
  <inkml:trace contextRef="#ctx0" brushRef="#br0" timeOffset="45">5457 12105 0,'-25'-25'16,"0"25"-16</inkml:trace>
  <inkml:trace contextRef="#ctx0" brushRef="#br0" timeOffset="46">8731 14808 0,'-25'0'31,"25"75"-16,0-26-15,0 1 16,0 0-16,25-1 16,-25 26-1,0-51-15,0 26 16,0-25-16,0 0 47,50-100-32,-50 50 1,0 1-16,0-26 0,0 25 16,0-24-16,0-26 15,-25 50-15,25-49 16,-25 74-16,25-50 16,50 50 15,24 50-16,-49 0-15,49 24 16,-49-49 0,0 24-16,0-24 0,0 0 15,0-25-15,-1 25 16,1-75 31,-25 1-32,0 24-15,-25 0 0,25-25 16,-24-24 0,-1 49-16,25 0 0,0 1 15,0-1-15</inkml:trace>
  <inkml:trace contextRef="#ctx0" brushRef="#br0" timeOffset="47">9302 14734 0,'0'0'15,"0"-25"-15,0 0 63,0 75-63,0 0 15,0 49-15,0 50 16,0-125-16,0 1 0,0 0 16,0 25-16,49-26 0,1 51 15,-25-75 1,0 25-16,74-1 16</inkml:trace>
  <inkml:trace contextRef="#ctx0" brushRef="#br0" timeOffset="48">9674 14932 0,'0'0'15,"0"-24"-15,-25 24 47,25 74-47,0-49 16,25 24-16,-25 1 0,25 0 15,-25-26-15,24 1 16,1-25 0,0 25-1,0-25 1,0-74-1,-25 49-15,24-50 16,-24 51-16,-24-1 16,24 0-16,-25 0 0,0 0 15,0 25 1,25-24-16,-25 24 0,1 0 16,-1 0-16,0 49 15</inkml:trace>
  <inkml:trace contextRef="#ctx0" brushRef="#br0" timeOffset="49">10021 15230 0,'25'0'15,"-50"50"1,25-1 0,-25-24-16,25 0 15,0 0-15,0 0 0,0-1 16</inkml:trace>
  <inkml:trace contextRef="#ctx0" brushRef="#br0" timeOffset="50">10195 15156 0,'0'-25'15,"0"0"16,25 0-31,-1 25 16,1-25-16,-25 1 0,50-26 16,-50 25-1,25 0-15,-25 1 16,0-1 15,0 50 16,0 24-31,0 1-16,0-1 0,0 1 0,0 49 15,0-49 1,0-25-16,0-1 0,0 1 16,0 0-1</inkml:trace>
  <inkml:trace contextRef="#ctx0" brushRef="#br0" timeOffset="51">10542 14833 0,'0'-25'16,"50"25"15,-1 100-15,-49-51-16,25 1 0,-25 24 16,25 75-1,-25-124-15,-25 49 0,-25 1 16,26-26-16,-1-24 15</inkml:trace>
  <inkml:trace contextRef="#ctx0" brushRef="#br0" timeOffset="52">6251 14387 0,'-25'0'47</inkml:trace>
  <inkml:trace contextRef="#ctx0" brushRef="#br0" timeOffset="53">6400 14188 0,'24'0'94,"1"-25"-78,0 1-16</inkml:trace>
  <inkml:trace contextRef="#ctx0" brushRef="#br0" timeOffset="54">6796 13891 0,'0'0'16,"0"-25"15</inkml:trace>
  <inkml:trace contextRef="#ctx0" brushRef="#br0" timeOffset="55">7169 13618 0,'0'0'15</inkml:trace>
  <inkml:trace contextRef="#ctx0" brushRef="#br0" timeOffset="56">7590 13419 0,'0'-24'16,"0"-1"-16</inkml:trace>
  <inkml:trace contextRef="#ctx0" brushRef="#br0" timeOffset="57">7987 13146 0,'0'0'16,"0"-24"-16,25 24 47</inkml:trace>
  <inkml:trace contextRef="#ctx0" brushRef="#br0" timeOffset="58">8359 12923 0,'0'-25'15,"0"50"-15,0-74 0,0 24 47</inkml:trace>
  <inkml:trace contextRef="#ctx0" brushRef="#br0" timeOffset="59">8855 12601 0,'25'-50'16,"-50"100"-16,50-125 31,0 75 16,0-49-31,-1 24-16</inkml:trace>
  <inkml:trace contextRef="#ctx0" brushRef="#br0" timeOffset="60">9178 12328 0,'0'0'15,"25"-25"-15,-1 25 0,-24-25 16,25 1 31,0-1-32,0 25-15,0-25 0</inkml:trace>
  <inkml:trace contextRef="#ctx0" brushRef="#br0" timeOffset="61">9451 12154 0,'0'0'16,"24"-25"-16,1 25 0,0-24 31,-25-1-15,25 0-1,24 0-15</inkml:trace>
  <inkml:trace contextRef="#ctx0" brushRef="#br0" timeOffset="62">9971 11782 0,'0'0'16,"0"-25"-16,0 1 47</inkml:trace>
  <inkml:trace contextRef="#ctx0" brushRef="#br0" timeOffset="63">10368 11534 0,'0'0'15,"0"-25"1,0 1 0,25-1-1</inkml:trace>
  <inkml:trace contextRef="#ctx0" brushRef="#br0" timeOffset="64">10592 11385 0,'0'-24'15,"0"48"-15,0-73 16,24 24 15,1 0-31,0 0 16,0 1-16,24-1 15,-24 0-15</inkml:trace>
  <inkml:trace contextRef="#ctx0" brushRef="#br0" timeOffset="65">10864 11112 0,'25'-24'16,"0"-1"0,-25 0 15,25 0-16,0 25-15,-1-25 0,26 1 32,0-26-17,-26 50-15,26-25 0,-25 25 16</inkml:trace>
  <inkml:trace contextRef="#ctx0" brushRef="#br0" timeOffset="66">11311 10790 0,'0'0'0,"0"-25"0,25 25 16,24-25 0,-24 1-16,0-1 15,0 0 1,0 25-16,24-25 16,-49 0-16,25 25 15,0-24 1,24-1-1</inkml:trace>
  <inkml:trace contextRef="#ctx0" brushRef="#br0" timeOffset="67">11906 10393 0,'0'0'16,"0"-25"-1,25 25-15,-25-24 16,0-1-16,25 25 16,0-25-1</inkml:trace>
  <inkml:trace contextRef="#ctx0" brushRef="#br0" timeOffset="68">12179 10145 0,'0'0'16,"25"-25"0,0 1-1,-25-1 1,25 0-16,-1 25 16,1-25-1,0 25-15,0-25 16,24-24-1,-24 49 1,0-25-16,25-25 16,-26 50-16,1-25 15,0 1-15,0 24 0,0-25 16,-1 25-16,26-25 16,-50 0-1,25 0 1,0 25-16,-25-24 0,24 24 15,1-25 1,0 25-16,0-25 0,0 0 16,24 0-1,-24 25-15,-25-24 16,25 24-16,-25-25 16,25 0 15</inkml:trace>
  <inkml:trace contextRef="#ctx0" brushRef="#br0" timeOffset="69">13419 9252 0,'25'-25'16,"0"1"-16,0-1 15,49-25 1,-24 25-16,-1-24 0,1 49 0,-25-25 15,24 0 1,-49 0 0</inkml:trace>
  <inkml:trace contextRef="#ctx0" brushRef="#br0" timeOffset="70">6772 13643 0,'0'-25'47</inkml:trace>
  <inkml:trace contextRef="#ctx0" brushRef="#br0" timeOffset="71">7119 13965 0</inkml:trace>
  <inkml:trace contextRef="#ctx0" brushRef="#br0" timeOffset="72">7218 13469 0,'0'0'16,"0"-25"-16,-25 25 62</inkml:trace>
  <inkml:trace contextRef="#ctx0" brushRef="#br0" timeOffset="73">7689 13717 0,'0'25'16</inkml:trace>
  <inkml:trace contextRef="#ctx0" brushRef="#br0" timeOffset="74">7466 13122 0,'25'0'32,"0"0"-1,-25 24-16</inkml:trace>
  <inkml:trace contextRef="#ctx0" brushRef="#br0" timeOffset="75">7987 13519 0</inkml:trace>
  <inkml:trace contextRef="#ctx0" brushRef="#br0" timeOffset="76">7739 12948 0,'0'-25'16,"0"0"62</inkml:trace>
  <inkml:trace contextRef="#ctx0" brushRef="#br0" timeOffset="77">8111 13171 0,'0'25'16,"25"-25"46</inkml:trace>
  <inkml:trace contextRef="#ctx0" brushRef="#br0" timeOffset="78">8334 12675 0,'0'0'0,"-24"0"0,-1-25 31,0 75-15</inkml:trace>
  <inkml:trace contextRef="#ctx0" brushRef="#br0" timeOffset="79">6251 14312 0,'25'0'31,"-1"0"-31,1-25 0,0 1 15,25-1 1,-26 0-16,1 25 0,0-25 16,25-24-16,-26 49 15,-24-25-15</inkml:trace>
  <inkml:trace contextRef="#ctx0" brushRef="#br0" timeOffset="80">6672 14015 0,'25'-25'16,"0"25"-1,0-25-15,24 0 16,-49 0-16,25 25 16,0-24-1,0-1 1,0 0 15,-25 0 0,25 0-15,-1 25-16,1 0 0,0-24 16,0-1-1,24 25 1,-24-25-16,0 0 31,0 25-15,-25-25-1,25 1 1,-1-1-16,1 25 0,0-25 16,0 25-1,0-25 16,-1 25-15,1-25 0,0 25-16,-25-24 15,50-1 1,-26 0 0,1 25-1,0-25-15,0 25 16,24-25-1,-49 1-15,25 24 16,0-25 0,0 25-1,0-25 1,-25 0-16,24 25 31,1-25-31,0 25 16,0-24-1,0-1-15,-1 25 16,1-25-16,0 25 16,0-25-1,0 25 1,-25-25 15,24 0-15,26 1-1,-25-1 1,0 25 0,0-25-16,-1 25 31,1-25 0,-25 0-15,50 25-16,-50-24 15,25 24 1,-1-25 0,1 0 15,0 25-15,0-25-16,24 0 15,-24 1 1,0-1-1,0 25 32,-25-25-31,49 0 0,-24 25-1,0-25 1,0 25-1,0 0 1,-25-24 15,24-1 1,1 0-17,0 25-15,-25-25 31,25 25-15,0-25 15,-1 1-15,-24-1-16,25 25 16,-25-25-1,25 25 1,0-25 31,-25 0-32,25 25-15,24-24 16,-24 24 15,0 0 0,-25-25-15,25 25-16,-1-25 16,1 25-1,0 0-15,0-25 16,0 25 0,0 0 15,-1-25-31,1 1 15,25-1 1,-25 25 0,-25-25-1,24 25 1,-24-25 0,25 0-1,0 25-15,0-24 31,0 24-31,-25-25 16,24 0 0,1 25-16,0-25 15,0 25-15,0-25 32,24 0-17,-24 1 1,0 24-1,0-25 17,-1 25-17,1-25 1,0 25-16,0-25 16,0 25-16,-1 0 31</inkml:trace>
  <inkml:trace contextRef="#ctx0" brushRef="#br0" timeOffset="81">9872 11931 0,'0'-25'15,"25"25"-15,-25-25 16,25 25-16,24-24 0,-24-1 15,0 0 1,0 25 0,-25-25 31,25 25-47,-25-25 15,0 1 1,25-1-1,-1 0-15,1 25 16,-25-25 15,25 25 1,0-25-17,0 1 1,-1-1-1,1 0 1,0 25 0,0 0-1,0-25 17,-1 0-17,1 1-15,0 24 0,0-25 16,0 0-1,-1 0 1,1 25-16,-25-25 16,25 25 15,0-24-15,0 24-1,-1-25 1,1 25-16,-25-25 15,50 0 1,-25 0 0,-1 25-1,-24-24 17,25 24-32,0-25 0,0 25 15,-25-25-15,25 25 16,-1-25-16,1 25 15,0-25 32,0 0-47,24 1 16,1-1 0,-25 0-16,0 25 15,-1-25 1,1 0-16</inkml:trace>
  <inkml:trace contextRef="#ctx0" brushRef="#br0" timeOffset="82">9004 12129 0,'25'0'63</inkml:trace>
  <inkml:trace contextRef="#ctx0" brushRef="#br0" timeOffset="83">9178 12650 0</inkml:trace>
  <inkml:trace contextRef="#ctx0" brushRef="#br0" timeOffset="84">9624 11782 0,'0'-25'0,"25"25"62</inkml:trace>
  <inkml:trace contextRef="#ctx0" brushRef="#br0" timeOffset="85">9798 12080 0,'0'25'31,"-25"-25"1</inkml:trace>
  <inkml:trace contextRef="#ctx0" brushRef="#br0" timeOffset="86">10567 11460 0,'25'0'16</inkml:trace>
  <inkml:trace contextRef="#ctx0" brushRef="#br0" timeOffset="87">11162 11336 0,'0'0'0,"25"0"32,-25 25-1,25-25-15</inkml:trace>
  <inkml:trace contextRef="#ctx0" brushRef="#br0" timeOffset="88">11881 11187 0,'0'-50'16</inkml:trace>
  <inkml:trace contextRef="#ctx0" brushRef="#br0" timeOffset="89">12080 11013 0,'0'0'16,"0"25"-1,-25-25-15,25 25 0,0 0 16,0-1-16,0 1 16,0 0-16,0 0 15,0 0-15</inkml:trace>
  <inkml:trace contextRef="#ctx0" brushRef="#br0" timeOffset="90">12204 11485 0,'0'24'62,"0"-48"-46,25 24-16</inkml:trace>
  <inkml:trace contextRef="#ctx0" brushRef="#br0" timeOffset="91">12774 11088 0,'0'-25'16</inkml:trace>
  <inkml:trace contextRef="#ctx0" brushRef="#br0" timeOffset="92">12998 11286 0,'0'25'16</inkml:trace>
  <inkml:trace contextRef="#ctx0" brushRef="#br0" timeOffset="93">13345 11038 0,'0'25'47,"0"0"-31,0-1-16,0 1 0,25 0 15,-25 0 1</inkml:trace>
  <inkml:trace contextRef="#ctx0" brushRef="#br0" timeOffset="94">13692 11509 0,'0'25'32,"-25"-25"-1,25-25-15,0 1-16</inkml:trace>
  <inkml:trace contextRef="#ctx0" brushRef="#br0" timeOffset="95">14015 11088 0,'0'0'0,"0"24"78,24 1-62,-24 0-16,0 0 0</inkml:trace>
  <inkml:trace contextRef="#ctx0" brushRef="#br0" timeOffset="96">14213 11509 0,'0'0'16,"25"0"-16,-25 25 31</inkml:trace>
  <inkml:trace contextRef="#ctx0" brushRef="#br0" timeOffset="97">14660 11609 0,'0'24'47,"24"-24"0</inkml:trace>
  <inkml:trace contextRef="#ctx0" brushRef="#br0" timeOffset="98">15007 11881 0,'0'25'32</inkml:trace>
  <inkml:trace contextRef="#ctx0" brushRef="#br0" timeOffset="99">15801 10716 0,'24'0'0,"-24"-25"46,0 74-30,0-24-16,25 0 0,-25 74 16,25-24-1,-25-1-15,25 0 0,-25 1 0,0-25 16,0-26-16,0 26 0,0 0 16,0-1-16,0 1 15</inkml:trace>
  <inkml:trace contextRef="#ctx0" brushRef="#br0" timeOffset="100">15776 10716 0,'0'0'15,"0"-25"-15,-25 25 16,25-25 0,25 0-1,0 25-15,-1 0 0,51-25 16,-26 75 0,1-25-16,0 24 0,24 51 15,-24-51-15,24 75 16,-49-74-16,0-25 15,-1 24-15,1-24 0,0 25 16,0-25 0,0-25-16,0 0 0,-1 24 15,1-24 1,0 0-16</inkml:trace>
  <inkml:trace contextRef="#ctx0" brushRef="#br0" timeOffset="101">16520 10393 0,'0'-25'16,"0"50"-16,0-74 46,25 173-30,0-75 0,-25 1-16,24 24 0,-24-24 15,25 99 1,-25-75-16,0 0 0,25-24 16,-25 0-16,0-26 0,0 51 15,0-25-15,0-26 16,25-24-1</inkml:trace>
  <inkml:trace contextRef="#ctx0" brushRef="#br0" timeOffset="102">16818 10790 0,'0'-25'16,"0"50"-16,0 25 31,24-1-31,-24 1 0,50 123 31,-50-148-31,50 0 0,-26 0 16,51 0 0,-50 0-16,24-25 0,-24 0 15,25-50-15,-26 25 16,26-74-1,-50 49-15,25-49 16,0 49-16,-25 26 0,0-1 0,-50-74 16,25 49-1,-49 25 1,49 25-16,0-25 0,-24 25 16,24 50-16,-74 24 15,49-49 1</inkml:trace>
  <inkml:trace contextRef="#ctx0" brushRef="#br0" timeOffset="103">11435 11162 0,'0'-25'16,"0"0"0,25 25-1,0-24-15,-1 24 16,1-25-1,25 0 1,-25 25-16,-1-25 0,1 25 16,25 0-16,49-25 15,-74 1-15,24 24 16,1 0-16,49-25 16,-49 25-16,74-25 15,-74 0-15,-1 25 16,1-25-16,74 25 15,-75-24-15,51 24 16,-51-25-16,50 25 16,-74 0-16,50 0 15,-26 0 1,-24 0-16,25 0 0,24-25 16,-24 25-16,24 0 15,-49 0 1,74 0-1,-74 0-15,25 0 0,-1 0 16,-24 0-16,74-25 16,-74 25-16,74 0 15,-49 0 1,-1 0-16,-24 0 0,25 0 0,74 25 31,0-25-15,25 0-1,-75 0 1,-49 0-16,49 25 16,-49-25-16,0 25 0,25-25 15,-26 24 1,26 1-16,0-25 16,-26 0-16,51 25 15,-50-25-15,49 50 16,-49-50-16,24 49 15,-24-24 1,0 25-16,0-50 16,-25 24-16,25-24 15,-1 25-15,-24 0 16,25-25-16,0 25 16,-25 0-16,25 0 15,0-1-15,-1 26 16,-24-25-16,25 0 15,-25-1-15,25 1 16,0 0-16,-25 0 16,0 0-16,25-1 15,-25 1 1,0 0 0,0 0-16,0 0 15,0-1-15,0 1 16,0 0-16,0 0 15,0 0 1,0-1 0,-25 1-16,0 0 15,0 0 1,-24 0 0,49-1-16,-50 1 15,25-25-15,-24 25 16,24 0-1,0-25-15,-25 25 16,26-25 0,-1 0-16,25 24 0,-50-24 15,25 0 1,-24 25 0,24-25-16,-25 25 31,26-25-31,-26 0 15,-24 25 1,24-25 0,-24 0-1,24 0 17,25 0-32,-49 0 15,49 0-15,-25 0 16,1 0-16,-1 0 15,0-25-15,1 0 16,-1 25-16,25 0 16,-49-25-16,49 25 15,0-24-15,1 24 16,-1 0-16,-25-25 16,25 25-16,-24 0 15,24 0-15,0 0 16,0 0-16,-24 0 15,-1-25-15,1 0 16,-26 25 0,50-25-16,-24 25 0,24 0 15,-50 0 1,51 0-16,-26 0 16,25 0-16,-24-24 15,24 24-15,-25 0 16,25-25-16,-49 25 15,24 0 1,1 0-16,-1 0 0,-74 0 16,75 0-16,-75-25 15,74 25-15,-49-25 16,-1 25 0,51-25-16,24 25 15,-74-24 1,74 24-16,0 0 0,0 0 15,-24 0-15,49-25 16,-25 25-16,0 0 31,0 0-15,1 0 0</inkml:trace>
  <inkml:trace contextRef="#ctx0" brushRef="#br0" timeOffset="104">21952 1215 0,'25'25'94,"-25"25"-94,25-25 16,-25 24-16,0-24 0,25 25 15,-25 24 1,0-24-16,0 49 16,0-49-16,0 49 15,0-50 1,0-24-16,0 25 0,24 49 15,-24-25-15,50 1 16,-25-26-16,0 51 16,-25-51-16,24 26 15,-24-51 1,25 26-16,-25-25 0,25 24 16,-25 1-16,0-25 15,25 25 1,-25-26-16,0 1 0,0 25 15,0-1-15,0 1 16,0 0 0,0-1-16,0-24 15,25 49 1,-25-24-16,0-25 0,0 0 16,24 49-16,-24-49 15,0 49 1,0-24-16,0-25 0,0-1 15,0 26-15,0 24 16,25-49-16,-25 50 16,0-50-16,25 24 15,-25-24-15,25 49 16,-25-24-16,0 0 16,0-26-16,0 51 15,0-50-15,0 24 16,25-24-1,-25 49 1,0-49-16,24 0 0,-24 25 16,0-1-16,0-24 15,0 49 1,0-49-16,25 50 16,-25-26-16,0 1 0,0-1 15,0 26 1,0-25-16,0-1 15,0 1-15,0-25 16,0-1-16,0 26 0,0 0 16,25-26-16,-25 51 15,25-50 1,-25-1 0,0 26-1,0-25-15,0 24 0,0-24 0,0 25 16,0-25-1,0-1-15,25 1 16,-25 50 0,0-51-16,0 1 0,0 0 15,0 25 1,0-1-16,-25 1 16,25-25-16,-25 24 15,25-24 1,0 0-16,0 0 15,0 0-15,0 24 16,0-24 0,0 49-1,0-49-15,-25 0 16,25 25-16,0-26 16,0 1-16,0 0 0,0 0 15,0 0-15,0 49 16,0-49-16,0 24 15,-25-24-15,25 50 16,0-51 0,0 1-16,-24 50 15,24-51 1,0 26-16,0-25 16,0 0-1,0 0-15</inkml:trace>
  <inkml:trace contextRef="#ctx0" brushRef="#br0" timeOffset="105">22076 6896 0,'0'0'0,"25"0"0,99-25 15,-99 25-15,0 0 16,49 0-1,25-25-15,-74 25 0,99 0 16,-74 0 0,49-25-1,-49 25-15,-1 0 0,26 0 16,-26 0-16,1 0 16,-1 0-1,-24 0-15,74-25 16,-49 25-16,24 0 15,-24 0-15,0 0 16,-1 0-16,1 0 16,-1 25-16,26-25 15,-50 0-15,24 0 16,1 0-16,49 0 16,-49 0-16,49 0 15,-74 0-15,74 0 16,-74 0-1,0 0-15,24 0 0,1 0 16,24 0-16,-24 0 16,49 0-1,-49 0-15,-1 0 0,1 0 16,-25 0-16,24 0 0,-24 0 16,74 0-1,-74 0-15,74 0 16,-49 0-16,24 0 15,-24 0-15,0 0 16,-1 0-16,50 0 16,-24 0-16,-1 0 15,-24 0-15,-1 0 16,1 0-16,0 25 16,-1-25-16,1 0 15,-1 0-15,26 0 16,-25 0-16,49 0 15,-74 0 1,49 0-16,-24 0 16,24 0-1,-24 0-15,24 0 16,-24 0-16,-1 0 0,1 0 16,-1 0-16,1 0 15,74 0-15,-74 0 16,49-25-16,-74 25 15,49 0 1,-49 0-16,0 0 16,0 0-16,-1 0 0,1 0 0,74 0 31,-49 0-31,0 0 16,-1 0-16,1-25 15,-1 25-15,-24 0 16,25 0-1,-1 0-15,-24 0 0,0 0 16,49 25-16,-24-25 16,-25 0-16,24 0 0,-24 0 15,74 0 1,-74 0-16,50 0 16,-1 0-1,-24 0-15,-25 0 0,24 0 16,-24 0-16,49 0 15,-24 0-15,24 0 16,-24 0-16,0 0 16,49 0-1,-50 0-15,26 0 16,-26 0-16,-24 0 0,50 0 16,-51-25-16,76 25 15,-75 0 1,24 0-16,1 0 0,-25 0 15,24 0-15,50 0 16,-24 0 0,-26 0-16,1-24 0,0 24 15,-1 0-15,1 0 0,49 0 16,-74 0 0,74 0-16,-74 0 15,49 0 1,-24 0-16,-25 0 0,24 0 15,-24 0-15,25 24 16,-25-24-16,-1 0 16,1 0-1,0 0 1,0 0 0,0 0 15,-1 0-16,1-24 1</inkml:trace>
  <inkml:trace contextRef="#ctx0" brushRef="#br0" timeOffset="106">30460 6648 0,'-25'0'0,"25"-25"78,0 50-78,0-1 16,0 1-1,25-25 1,-25 25-16,25 0 16,0-25-16,0 0 15,-25 25 1,24-1 15,-24 1 16,0 0-16,-24 0 1,-1 0-17,0 0 1,25-1-1,-25-24-15,25 25 16,-25-25 15,25 25 16</inkml:trace>
  <inkml:trace contextRef="#ctx0" brushRef="#br0" timeOffset="107">22027 1141 0,'-25'0'16,"0"0"0,0 50-1,0-50 1,25 24-16,-24 1 0,-1 25 16,25-25-16,0-1 15,0 1-15,-25-25 0,25 50 16,0-25-1,-25-1 48,25-48-47,25-26-16,-25 25 15,0 0-15,25-24 16,-25 24-1,0 0-15,0-24 16,25 24 0,-25 0 15,49 25-15,-24 25-16,0 24 15,0 1-15,24 0 16,-24-26-1,0 26-15,0-50 16,-1 50 0,1-26-1</inkml:trace>
  <inkml:trace contextRef="#ctx0" brushRef="#br0" timeOffset="108">21109 4018 0,'-25'0'32,"50"0"-1,0 0-31,24 0 16,-24-24-1,25 24 1,-26-25-16,1 25 15,0-50 1,-25 25 0,0 1-1,0-1 1,-25 0-16,0 0 16,1 0-1,-1 25-15,0 0 16,0 0-1,0 25-15,-24 25 16,24-1-16,0 26 16,25-50-16,0 49 15,0-24 1,0-26-16,25 1 0,49 25 16,-24-25-16,0-1 15,-1-24-15,1 0 16,-25 0-1,24-49 1,-24 24 0,0 0-1</inkml:trace>
  <inkml:trace contextRef="#ctx0" brushRef="#br0" timeOffset="109">21580 4192 0,'25'25'16,"-25"0"-1,25-25 1,-25 24-16,0 1 0,0 0 16,0 25-1,24-26 1</inkml:trace>
  <inkml:trace contextRef="#ctx0" brushRef="#br0" timeOffset="110">21605 4018 0,'-25'25'31</inkml:trace>
  <inkml:trace contextRef="#ctx0" brushRef="#br0" timeOffset="111">25425 7441 0,'0'0'16,"0"-24"15,0 73-16,0 26 1,0-26 0,0 1-16,25-1 0,-25 1 15,0 0-15,0-26 0,0 1 16,0 25-16,0-25 16,0-1-1,-25-24 32</inkml:trace>
  <inkml:trace contextRef="#ctx0" brushRef="#br0" timeOffset="112">25375 7541 0,'0'0'15,"0"-50"-15,0 25 32,25 25-32,25-25 15,-26 25-15,1 25 16,25 25 0,49 49-16,-49-25 15,24 26 1,0-51 15,-49-24-15</inkml:trace>
  <inkml:trace contextRef="#ctx0" brushRef="#br0" timeOffset="113">25846 7417 0,'0'0'0,"-24"0"16,24-25 15,0 124-16,49-25 1,-49 1-16,25-26 0,-25 1 0,25-25 16,-25 49-1,0-24-15,0-25 16,0-1-16</inkml:trace>
  <inkml:trace contextRef="#ctx0" brushRef="#br0" timeOffset="114">26169 7367 0,'-25'0'31,"0"50"-15,1-26-16,24 1 0,0 74 31,0-24-31,0-26 0,0-24 15,49 25 1,-24-25-16,0-1 0,0-24 16,-1 25-16,1-25 15,0 0-15</inkml:trace>
  <inkml:trace contextRef="#ctx0" brushRef="#br0" timeOffset="115">26442 7640 0,'0'-50'16,"0"100"-16,-25-50 62,25 49-62,0 1 16,0-25-16,25-25 0,0 25 15,-1-1-15,1-24 16,0 0-16,0 0 16,0 0-16,-1-24 15,-24-1 1,0 0-16,0 0 0,0 0 16,0-24-1,0 24-15,0-25 16,-24 26-16,-26-1 15,25 0-15,0 0 16,1 25 0,-1 25-16</inkml:trace>
  <inkml:trace contextRef="#ctx0" brushRef="#br0" timeOffset="116">26888 7689 0,'-25'0'15,"1"50"1,48 0-1,-24-26-15,0 26 0,0 0 16,0-26-16,0 1 16,0 0-16,0 0 15,0 0-15</inkml:trace>
  <inkml:trace contextRef="#ctx0" brushRef="#br0" timeOffset="117">27211 7615 0,'0'-25'16,"25"25"-1,-25-25-15,0 1 16,24-1 0,-24 0-16,0 0 15,0 0 1,-24 1-1,24-1 32,0 124-31,24-74-16,-24 24 0,0-24 16,25 50-1,-25-51-15,25 1 0,-25 0 16,0 25-16,25-50 15,-25 24 1</inkml:trace>
  <inkml:trace contextRef="#ctx0" brushRef="#br0" timeOffset="118">27260 7813 0,'50'25'31,"0"-25"-15,-26 0-16,26-25 15,-25 25 1</inkml:trace>
  <inkml:trace contextRef="#ctx0" brushRef="#br0" timeOffset="119">27558 7392 0,'0'-25'16,"25"25"0,0 0-16,-1 50 15,1-26-15,0 76 16,-25-76-16,25 26 16,-25 24-16,0-24 15,-25 24 1</inkml:trace>
  <inkml:trace contextRef="#ctx0" brushRef="#br0" timeOffset="120">22498 6697 0,'-25'25'16,"25"0"31,0-50 15,0 0-46,50 0-1,-26 1 1,26-1 0,-25-25-16,0 25 0,24 1 15,-24-1-15,50-50 16,-51 75-16,26-49 15,-50 24-15,25 25 16,0-25-16,-1 0 16,26-24-1,-25 24 1,0 0-16,74-49 16,-74 49-16,49 0 15,-49 0 1,24 1-16,1-1 15,-25 0 1,0 25-16,-1-25 0,26-24 16,-25 49-1,0-25-15,-1 0 0,1 0 0,0 0 16,25 0 0,-26 1-16,1-1 0,25 0 15,-25 0 1,24 0-1,-24 1-15,0-1 0,0 25 0,49-50 16,-49 25 0,25-24-1,-26 24-15,1 25 0,25-25 0,-25 0 16,24-24 0,-24 24-16,0 0 0,24-24 15,-24 24-15,25-25 16,24 1-16,-49 24 15,25 0 1,-26 0-16,26 0 16,-25 1-16,24-1 15,-24 0-15,0 0 0,49-24 16,-49 24 0,25 0-16,24-25 15,-49 25-15,25-49 16,-1 49-16,26-24 15,-50 24-15,24-25 16,1 50 0,24-74-16,-24 49 15,24-25 1,-49 26-16,0-26 0,24 25 16,1 0-16,-25 1 15,49-26 1,-49 25-16,0 0 0,24-49 15,-24 49 1,25-24-16,0 24 16,-26 0-16,26-25 15,-25 50-15,0-24 16,-1-1-16,1 25 0,50-50 16,-51 50-16,51-49 15,-26-1 1,75-25-1,-99 51-15,25-1 0,-25 0 16,-1 0 0,26 0-16,-25 1 15,0-1-15,-1 25 16,1-25-16,0 0 0,25 0 16,24-49-1,-49 49-15,49 0 16,-49 1-16,0-1 0,0 0 15,-25 0-15,25 25 0,-1-25 16,1 1 0,0-1-16,0 0 0,24 0 15,-24 0 1,-25 1-16,25 24 0,0-25 16,0 25-16,-1-25 15,1 0-15,25-24 16,-25 49-16,24-50 15,1 25-15,-1 0 16,-24 1 0,25-26-1,-50 25-15,25 25 0,-1-25 0,26-24 16,-25 49 0,0-25-16,24-25 15,-24 25-15,0 25 0,0-24 16,24-26-1,-24 50-15,25-50 16,-50 26-16,25-1 16,-1 25-16,1-25 0,0-25 15,0 26 1,-25-1-16,25 25 0,24-50 16,-24 25-16,25-24 15,-26 49 1,1-25-16,0 0 0,49-24 15,-49 24-15,25-25 16,-1 25 0,-24-24-16,25 24 0,-1-25 15,1 26-15,0-26 16,-26 50 0,26-50-16,-25 25 15,0 1-15,-1-1 16</inkml:trace>
  <inkml:trace contextRef="#ctx0" brushRef="#br0" timeOffset="121">23589 5482 0,'0'-25'32,"0"75"14,25-26-30,-25 1-16,0 0 0</inkml:trace>
  <inkml:trace contextRef="#ctx0" brushRef="#br0" timeOffset="122">23713 5829 0,'0'25'16</inkml:trace>
  <inkml:trace contextRef="#ctx0" brushRef="#br0" timeOffset="123">23986 5159 0,'0'0'0,"0"-24"16,25 24 15,-25 24 0,25-24-15,-25 25-16</inkml:trace>
  <inkml:trace contextRef="#ctx0" brushRef="#br0" timeOffset="124">24433 5531 0,'-25'0'31</inkml:trace>
  <inkml:trace contextRef="#ctx0" brushRef="#br0" timeOffset="125">24780 4638 0,'0'-24'63</inkml:trace>
  <inkml:trace contextRef="#ctx0" brushRef="#br0" timeOffset="126">25102 4887 0,'-24'24'62</inkml:trace>
  <inkml:trace contextRef="#ctx0" brushRef="#br0" timeOffset="127">25648 4068 0,'0'-25'16,"25"25"-16,0-25 46,-25 100-30</inkml:trace>
  <inkml:trace contextRef="#ctx0" brushRef="#br0" timeOffset="128">25846 4440 0</inkml:trace>
  <inkml:trace contextRef="#ctx0" brushRef="#br0" timeOffset="129">26268 3746 0,'0'-25'15,"25"0"1</inkml:trace>
  <inkml:trace contextRef="#ctx0" brushRef="#br0" timeOffset="130">26516 3448 0,'25'0'62,"0"-25"-30</inkml:trace>
  <inkml:trace contextRef="#ctx0" brushRef="#br0" timeOffset="131">26690 3448 0,'0'0'0,"25"-25"15</inkml:trace>
  <inkml:trace contextRef="#ctx0" brushRef="#br0" timeOffset="132">27037 3150 0,'0'-25'16,"25"1"15,0 24 0</inkml:trace>
  <inkml:trace contextRef="#ctx0" brushRef="#br0" timeOffset="133">27260 2952 0,'-24'-25'78,"24"0"-62</inkml:trace>
  <inkml:trace contextRef="#ctx0" brushRef="#br0" timeOffset="134">27508 2704 0,'0'-25'15,"25"25"1,-25-25 46,25 0-62</inkml:trace>
  <inkml:trace contextRef="#ctx0" brushRef="#br0" timeOffset="135">27583 2456 0,'25'0'16,"-50"0"-16</inkml:trace>
  <inkml:trace contextRef="#ctx0" brushRef="#br0" timeOffset="136">27930 2332 0,'25'0'0,"0"0"63</inkml:trace>
  <inkml:trace contextRef="#ctx0" brushRef="#br0" timeOffset="137">28550 2034 0,'0'-25'16,"0"0"-1</inkml:trace>
  <inkml:trace contextRef="#ctx0" brushRef="#br0" timeOffset="138">29096 6226 0,'0'25'47,"0"0"-31,0-1 15,-50 1-31,25-25 31,1 0-15,24-25-16,0 1 0,0-1 16,0 0-1,24 25-15,1-25 0,0 25 16,0 0-16,-25-25 15,50 50 1,-50 0-16,24 0 16,-24 0-16,0 24 15,-24-24 1,-51 0 0,50-50 15,25-25-16,0 26-15,0-1 0,0 0 16,25 25 0,0-25-16,0 25 15,0-25-15,24 50 32,-49 0-32,25 25 15,-25-26-15,-25 1 16,0 0-16,1-25 15,-1 0-15,0 25 0,0-25 16,0 0-16,0 0 16,25-50-1,-24 1 1,48 24-16,1 0 16,0 25-16,0-25 15,0 25 1,24 50-1,-49-25 1,25 24 0,-25-24-1,-25-25 1,1 25-16,-1-25 31,25-25-31,-25-25 16,25 26-1,25 24 1,-25-25 0,25 25-1,-1 0 1,1 0-16,-25 49 0,0-24 16,-25-25 15,1 0-16,24 25-15,-25-25 16,25-50-16,-25 26 16</inkml:trace>
  <inkml:trace contextRef="#ctx0" brushRef="#br0" timeOffset="139">29468 5779 0,'-25'0'16,"0"-24"-1,1 24 1,-1-25-1,0 25 1,0-25 0,0 25-16,1 0 31,-1-25-15,0 25-16,0 0 15,-24 25 1,24-25-16,0 0 0,0 25 15,0-25-15,-24 25 16,24-25-16,0 24 16,0-24-1,0 25-15,1 0 0,-1 0 16,0 0 0,-25 24-1,26-24-15,-1 0 16,25 0-16,-25 0 0,25 24 15,-25-49 1,25 50-16,-25-25 16,25 24-1,0-24-15,0 0 0,0 0 16,0-1-16,0 51 16,0-50-16,0-1 15,0 1 1,0 0-16,25 0 15,0 0 1,-25-1 0,25 1-1,0 0 1,-1-25 0,-24 25-1,25-25 1,0 0 15,0 25 0,0-25-15,-1 0 0,1 0-16,25 0 15,-25 0 1,-1 0 15,1 0-15,0 24-16,0-24 15,0 0 1,0 0 0,-1 0-1,1 0 1,0 0-16,0-24 15,0 24-15,-1 0 16,-24-25 0,25 25-1,0-25-15,0 0 16,0 25-16,-1-25 16,1 1-1,0-1 1,0 0-1,0 0 1,-25 0-16,0 1 16,0-1-16,24 25 0,-24-25 15,25-25 1,-25 1 0,0-1-1,0 25 1,0-24-1,0-1 1,0 25 0,0 1-1,-25-1-15,25 0 16,-24 0-16,-1 0 16,25 1-1,-25-1 1,0 0-1,0 0 1,1 25-16,24-25 16,-25 25-16,-25-25 15,25 25-15,25-24 16,-24 24 0,-1 0-16,0-25 0</inkml:trace>
  <inkml:trace contextRef="#ctx0" brushRef="#br0" timeOffset="140">30857 3026 0,'0'-25'15,"0"1"48,0 48-63,0 100 16,0 0-16,0-99 0,0 0 15,0 124-15,0-124 16,-25 49-16,25-24 0,0-1 15,-25 51 1,1-51-16,24 1 16,0-25-16</inkml:trace>
  <inkml:trace contextRef="#ctx0" brushRef="#br0" timeOffset="141">30733 3001 0,'0'0'16,"-25"0"-16,25-24 0,75 73 63,-1 26-48,-24-1-15,-26-24 0,26-1 0,0 26 16,-26-26-16,51 26 15,-26-51-15,1 26 16,-25-25 0,0 0-16,0-25 0,-1 0 15,1 24-15,25-24 16</inkml:trace>
  <inkml:trace contextRef="#ctx0" brushRef="#br0" timeOffset="142">31328 2803 0,'0'-25'47,"0"100"-31,50-26-16,-50 26 16,25-26-16,0 26 0,-25-1 15,24 75 1,-24-100-16,0-24 0,0 0 0,0 25 15,0 24 1,0-49-16,25 0 0,-25-1 16</inkml:trace>
  <inkml:trace contextRef="#ctx0" brushRef="#br0" timeOffset="143">31750 3101 0,'0'-25'16,"0"50"-16,0-75 16,0 25-1,0 0 32,-25 25-47,25 124 16,0-99-16,0 50 15,0-51-15,0 51 0,25 24 16,-25-49-16,25-26 16,0 1-16,-1 25 15,26-25 1,-50-1-16,25-24 0,0 0 16,49 25-16,-49-25 15,49-49 1,-49 49-16,0-25 0,0 0 15,-1-49-15,-24 49 16,25-50 0,-25 26-16,0 24 0,0-25 15,0 26-15,0-26 0,0 25 16,-25-49 0,1 24-16,-1 1 15,0 24-15,-25 0 16,26 25-16,-51-25 15,50 25-15,-24 0 16,-1 0-16,-49 50 16,49-25-16,-24 24 15,49-24-15</inkml:trace>
  <inkml:trace contextRef="#ctx0" brushRef="#br0" timeOffset="144">22870 9798 0,'0'0'0,"0"-25"31,25 25 0,-25 25-15,25 24-1,-25 1 1,0-25-16,0 49 16,0-49-16,0 25 0,0 24 15,0-24-15,0-25 16,0-1-16,-25 76 15,25-26-15,0-24 0,0 74 16,0-100 0,0 26-16,0-25 0,0 24 0,0 1 15,0 24 1,0-24-16,0 24 16,0-24-16,25-25 15,-25 24-15,0-24 0,24 25 16,-24-25-16,25 49 15,-25-49-15,0 49 16,0-49-16,0 50 16,0-51-1,0 1-15,0 0 0,0 49 16,0-49-16,0 0 16,25 25-16,-25 24 15,25-24-15,-25 49 16,0-74-16,0 74 15,0-74-15,0-1 16,0 51 0,0-50-16,0 0 0,0-1 15,0 1-15,0 0 0,-25 25 16,25-26 0,0 26-16,-25 0 15,25-26-15,0 26 16,0-25-16,-25 49 15,25-24-15,-24-1 16,24-24-16,0 50 16,0-26-1,0-24-15,0 0 0,24 24 16,-24-24 0,0 0-16,25 0 0,-25 49 15,0-49-15,0 25 16,0-25-1,0 24 1,25-24-16,-25 0 16,0 24-16,0-24 15,25 25-15,-25-25 16,25 24-16,-25 26 16,0-51-16,0 51 15,0-50 1,0 24-16,0-24 15,0 0-15,0 49 16,0-49-16,0 25 16,0-26-16,0 1 15,0 0-15,0 25 16,0-26-16,0 1 16,24 25-1,-24-25-15,0-1 0,0 1 0,0 25 16,0 0-1,0 24 1,0-49-16,25 24 16,-25-24-16,0 0 15,0 0-15,0 0 16,0 24 0,0-24-16,0 0 0,0 0 15,0-1-15,0 1 16,0 0-1,0 0-15,0 0 16,0-1-16,25 1 31,-25 0 1,0 0-1,25 0-31,-50-1 62</inkml:trace>
  <inkml:trace contextRef="#ctx0" brushRef="#br0" timeOffset="145">23168 15230 0,'-25'-25'31,"25"0"32,49 1-48,-24 24-15,0 0 0,0 0 16,24 0-16,51 0 15,-51 0-15,50-25 16,-74 25-16,74 0 16,-74 0-1,25 0 1,-25 25-16,-1-25 0,76 0 16,-75 0-16,74 24 15,-74-24 1,24 0-16,1 0 0,24 0 15,-24 0-15,24 25 16,-24-25 0,24 0-16,-24 0 15,-1 0-15,-24 0 16,50 0-16,-26 0 16,-24 0-16,49 0 15,-49 0-15,25 0 16,-25 0-16,24 0 0,-24 0 15,50 0-15,-26 0 16,26 0 0,-26 0-16,1 0 0,24 0 15,-24 0-15,24-25 16,-49 25 0,0 0-16,49 0 15,-49 0-15,25 0 16,-1 0-16,-24 0 15,49 0 1,-24 0-16,-25 0 0,0 0 16,49 0-16,-49 0 15,49 0 1,-49 0-16,50 0 16,-51 0-16,26 0 0,-25 0 15,49 0 1,-49 0-16,25 0 0,24 0 15,-49 0-15,0 0 16,-1 0-16,51 0 16,-50 0-16,49 0 15,-49 0 1,0 0-16,-1 0 0,1 0 16,50 0-16,-51 0 15,26 0-15,25 0 16,-51 0-16,51 0 15,-26 0-15,-24 0 16,25 0 0,-25 25-16,24-25 0,-24 0 15,74 0-15,-74 0 16,74-25 0,-49 25-16,24 0 15,-49 0-15,0 0 0,24 0 16,26 0-1,-50 0-15,49 0 16,-24 0-16,24 0 16,-24 0-16,-25 0 15,24 0 1,26 25 0,-26-25-16,1 0 15,-1 0-15,1 0 0,74 0 16,-74 0-16,49 0 15,-74 0 1,49 0 0,-49 0-16,0 0 0,-1 25 15,51-25-15,-50 25 16,49-25 0,-49 0-16,49 25 15,-24-25-15,-25 24 0,0-24 16,49 0-1,-24 0-15,-1 0 16,1 0-16,-25 0 16,-1 0-16,26 0 0,-25 0 15,0 0-15,49 0 16,-49 0-16,49 0 16,-24 0-16,-1 0 15,1 0-15,-25 0 16,0 0-16,-1 0 15,26 0-15,-25 0 16,25 0 0,-1 25-16,-24-25 15,25 0-15,-26 0 0,26 0 16,24 25 0,-49-25-16,25 0 15,-25 0 1,-1 0-1,1 0 1,0 0 0,-25-25-1,25 25 1</inkml:trace>
  <inkml:trace contextRef="#ctx0" brushRef="#br0" timeOffset="146">30758 15230 0,'0'0'16,"0"-25"-16,0 0 15,0 1 1,25 24 62,-1 49-62,1-49-16,-25 25 0,0 0 15,-25 24 1,25-24-16,-24 0 0,-1-25 16,0 25-16,0 0 15,0 0 1,25-1-1</inkml:trace>
  <inkml:trace contextRef="#ctx0" brushRef="#br0" timeOffset="147">23068 9699 0,'-24'0'63,"-51"99"-48,50-74 1,1-1-16,-26 51 15,25-50-15,25-1 16,-25 1-16,25 0 47,0-99-31,0 49-16,25 0 0,0-49 15,0 49-15,0-25 16,-1 25-16,-24 1 15,25-1 1,-25 0 0,25 25-1,0 0-15,-25 50 0,25 24 16,-25 50 0,24-25-1,-24-74 1,0 0-1</inkml:trace>
  <inkml:trace contextRef="#ctx0" brushRef="#br0" timeOffset="148">21704 13146 0,'0'-24'47,"0"-1"-32,99 0 1,-74 0-16,0 0 16,0 1-16,0-1 0,24 0 15,-49 0-15,25 25 16,-25-25-1,0 1 1,-50 24 0,50-25-16,-49 25 15,24 25 1,0-1-16,-24 51 16,24-1-1,25 1 1,0-51-16,49 51 15,-24-75 1,25 25-16,-1-25 16,-24 0-16,0 0 0,25-25 31,-26 0-31,-24 0 16,25 0-1,-25 1-15</inkml:trace>
  <inkml:trace contextRef="#ctx0" brushRef="#br0" timeOffset="149">22151 13146 0,'0'25'15,"0"0"1,0 0-1,0 0-15,24 24 16,-24-24-16,0 0 16,0 0 15</inkml:trace>
  <inkml:trace contextRef="#ctx0" brushRef="#br0" timeOffset="150">22275 12973 0,'0'0'16,"-25"-25"-16,0 25 16,0 0-16,0 0 15,1 50 1,24-26-16</inkml:trace>
  <inkml:trace contextRef="#ctx0" brushRef="#br0" timeOffset="151">26020 15677 0,'-25'0'46,"25"-25"-30,0 0-16,25 50 31,-25 74-15,25-25-16,-25-24 16,0 24-16,0-49 0,0 25 15,0-25-15,0 24 0,0 26 16,0-51-16,0 1 31,0-74 0,0 24-31,25-50 16,-25 1 0,0 49-16,0-24 0,0-26 15,-25-49 1,0 75-1,25 24 32,0 74-47,50 1 16,-25 0-16,-1-26 16,26 51-1,-25-50-15,0-1 0,24 1 16,-24 0-16,0-25 15,0 0 1,24 0 0,-49-25-16,0 0 15,0 1-15,0-26 16,0 25 0,-49-24-1,49 24-15,-25 0 0,25 0 16,-25 0-16,0 1 15,25-1-15</inkml:trace>
  <inkml:trace contextRef="#ctx0" brushRef="#br0" timeOffset="152">26640 15577 0,'0'0'0,"-25"0"16,1 25-16,-1 25 16,25-25-1,0 24-15,-25 1 0,25 74 16,0-99-1,25-1-15,-25 26 0,49 0 16,-24-26-16,0 1 16,0-25-16,-25 25 15</inkml:trace>
  <inkml:trace contextRef="#ctx0" brushRef="#br0" timeOffset="153">26913 15776 0,'-25'-25'32,"0"75"-17,25 24 1,0-24-16,0-26 16,0 26-16,0-25 0,25 0 15,0-1 1,0-24-16,0 0 15,-1 0 1,1 0 0,0-49-16,-25 24 15,25-25 1,-25 26-16,0-26 0,0 0 16,-25 26-16,0-1 15,25 0-15,-49 0 16,24 0-16,0 25 15,0 50 1</inkml:trace>
  <inkml:trace contextRef="#ctx0" brushRef="#br0" timeOffset="154">27186 16073 0,'0'0'0,"0"-24"31,0 48-15,0 51-1,0-26-15,0-24 16,-25-25-16</inkml:trace>
  <inkml:trace contextRef="#ctx0" brushRef="#br0" timeOffset="155">27360 15875 0,'0'0'0,"0"-25"0,0 0 16,0 1 15,0-1-16,0 0 1,0 0 15,0 75 32,0 24-63,0-24 15,0-25-15,0 24 0,24 1 16,-24-25 0,0 24-16,0-24 15</inkml:trace>
  <inkml:trace contextRef="#ctx0" brushRef="#br0" timeOffset="156">27583 15652 0,'0'-25'47,"74"50"-47,-49 24 16,0 1-16,0 49 15,-1-49-15,-24 49 16,0-49-16,0-1 15,-24-24-15,-1 49 16,0-49-16</inkml:trace>
  <inkml:trace contextRef="#ctx0" brushRef="#br0" timeOffset="157">23168 15081 0,'-25'0'16,"50"0"78,-1 0-79,-24-25-15,50 25 0,-25-24 16,-25-1-16,25 25 16,-1-25-1,1 25 1,-25-25-16,25 25 0,-25-25 16,25 1-1,0 24 1,-1-25-1,1 25 17,-25-25-17,25 25 17,-25-25-17,25 25-15,-25-25 16,25 25-1,-25-24 1,24-1 0,1 25-1,-25-25 1,25 25 0,-25-25-1,25 25-15,0 0 16,-25-25-1,24 25 1,-24-24 0,25 24-16,0-25 15,-25 0-15,25 25 16,-25-25 0,25 25-1,-1-25 1,1 25-1,0-24 1,-25-1 0,25 25-1,0 0-15,0-25 16,-1 0 0,1 0-16,0 25 15,-25-24-15,25-1 31,0 25-15,-25-25-16,24 25 0,26-50 16,-50 25-1,25 25 1,0-24-16,-1-1 16,1 0 15,0 0-31,0 0 15,24 25 1,1-49 0,-25 24-1,0 0 1,-1 25-16,1-25 0,0 1 16,0 24-1,0-25 1,-1 0-16,1 0 31,0 0-15,0 1-16,0-1 15,-1 0-15,1 0 16,0 0-16,0 1 31,24-1-15,-24 0-16,0 25 0,0-25 15,0 0-15,24 1 16,-24 24 0,0-25-16,0 0 15,0 25-15,-1-25 16,1 0-16,25 1 16,-25-1-16,-1 25 15,1-50 1,0 50-16,0-25 0,0 25 15,-1-24-15,1-1 16,0 25-16,0-25 16,0 0-16,-1 25 0,1-25 15,0 1 1,0 24-16,0-25 0,-1 0 16,1 0-1,0 25-15,0-25 0,24 25 16,-24-25-16,25 1 15,-25 24-15,-1-50 16,1 50 0,-25-25-16,25 25 0,0-25 15,25 1 1,-26-1-16,1 25 0,0 0 0,0-25 16,0 0-1,24 0-15,-24 1 16,25-1-1,-50 0-15,24 25 16,1-25-16,25 0 16,-25 1-1,24-1-15,-24 0 16,0 0 0,0 0-16,-1 1 15,1-1-15,25-25 16,-25 50-1,-25-25-15,24 1 16,1 24-16,0-25 16,0 25-16,0-25 15,-1 0 1,1 0-16,0 25 0,-25-24 0,50-1 16,-26 0-1,1 25-15,0-25 0,0 0 16,0 1-1,-1-1-15,1 0 16,0 0-16,0 0 16,25 0-1,-26 1-15,1-1 16,0 25-16,0-25 16,0 0-16,-1 0 15,1-24 1,0 49-16,0-25 15,-25 0-15,25 25 0,24-49 16,-24 24-16,25 0 16,-26 0-1,1 0 1,0 1-16,0-1 0,0 0 16,-1 0-1,1 0-15,0 25 16,0-24-1,24-26 1,-24 50-16,0-25 16,0 0-16,24 1 15,-49-1-15,75 0 32,-50 0-17,49-24 1,-24-1-1,-25 50-15,24-50 16,-24 50-16,25-49 16,-26 49-16,26-25 15,-50 0 1,25 0 0,0 0-1,-1 1 1,1-1-16,-25 0 0,25 25 15,0-25-15,0 0 16,24 1 0,-24-1-16,0 0 0,0 25 31,-1-25-31,1 0 16,0 1-1,0 24-15,-25-25 0,25 0 16,24 0-1,-24 0-15,0 1 16,0-1 0,-1 25-1,-24-25-15,25 25 16,0-25 0,25 0-1,-26 1-15,1-1 0,0 25 31,0-50-15,0 50-16,0-25 0,-1 25 31,1-24-15,0-1-16,25 0 16,-26 25-16,-24-25 15,25 0 1,0 1-16,25-26 15,-26 25-15,1 25 16,0-25 0,0 1-16,24-26 15,1 50-15,-50-25 16,25 25 0,0-25-1,24 1 1,-49-1-16,25 0 0,0 25 15,24-25-15,-24 25 16,-25-25 0,25 0-16,0 25 0,0-24 15,24-1-15,-24 0 16,25-25 15,-26 50-31,1-24 16,0 24-16,0-25 15,0 25-15,24-25 16,-24 0 0,0 0 15,-25 1-15,25 24-16,-25-25 15,25 0 1,-25 0-16,24 25 15</inkml:trace>
  <inkml:trace contextRef="#ctx0" brushRef="#br0" timeOffset="158">23961 14039 0,'0'-24'47</inkml:trace>
  <inkml:trace contextRef="#ctx0" brushRef="#br0" timeOffset="159">24705 14039 0,'25'0'94</inkml:trace>
  <inkml:trace contextRef="#ctx0" brushRef="#br0" timeOffset="160">25152 14064 0,'25'0'31,"0"-25"-15,-1 25 15</inkml:trace>
  <inkml:trace contextRef="#ctx0" brushRef="#br0" timeOffset="161">25673 13965 0,'25'0'0,"-1"-25"31</inkml:trace>
  <inkml:trace contextRef="#ctx0" brushRef="#br0" timeOffset="162">25822 12799 0,'24'0'94</inkml:trace>
  <inkml:trace contextRef="#ctx0" brushRef="#br0" timeOffset="163">26293 12849 0,'25'0'0,"0"0"79</inkml:trace>
  <inkml:trace contextRef="#ctx0" brushRef="#br0" timeOffset="164">26863 12725 0,'25'0'16,"0"0"31</inkml:trace>
  <inkml:trace contextRef="#ctx0" brushRef="#br0" timeOffset="165">27384 12725 0,'0'-25'31</inkml:trace>
  <inkml:trace contextRef="#ctx0" brushRef="#br0" timeOffset="166">27583 11237 0,'-25'-25'47</inkml:trace>
  <inkml:trace contextRef="#ctx0" brushRef="#br0" timeOffset="167">28029 11187 0,'0'0'0</inkml:trace>
  <inkml:trace contextRef="#ctx0" brushRef="#br0" timeOffset="168">28525 11162 0,'25'0'32,"0"0"-1</inkml:trace>
  <inkml:trace contextRef="#ctx0" brushRef="#br0" timeOffset="169">29121 11112 0,'49'-24'62</inkml:trace>
  <inkml:trace contextRef="#ctx0" brushRef="#br0" timeOffset="170">29518 9922 0,'0'-25'0,"-25"50"16,25 0 15</inkml:trace>
  <inkml:trace contextRef="#ctx0" brushRef="#br0" timeOffset="171">29989 9971 0,'25'25'15,"-1"-25"-15,-24-25 63,50 25-63</inkml:trace>
  <inkml:trace contextRef="#ctx0" brushRef="#br0" timeOffset="172">30708 9872 0,'25'0'16,"0"0"15,0 0 1,-1 0-17</inkml:trace>
  <inkml:trace contextRef="#ctx0" brushRef="#br0" timeOffset="173">31279 9872 0,'25'0'16</inkml:trace>
  <inkml:trace contextRef="#ctx0" brushRef="#br0" timeOffset="174">31775 9798 0</inkml:trace>
  <inkml:trace contextRef="#ctx0" brushRef="#br0" timeOffset="175">23887 14089 0,'0'-25'0,"0"0"16,0 1 15,25 24 47,-25 24 16,49-48-78,-24-26-1,0 50 1,-25 25 15,-25 24-15,-24-24-16,24 0 31,0-25-15,25-50-16,-25 26 0</inkml:trace>
  <inkml:trace contextRef="#ctx0" brushRef="#br0" timeOffset="176">24805 14039 0,'-25'0'16,"0"0"15,0 0 32,0 0 62,25 50-110,25-50 48,-25-25-47,0 0-16</inkml:trace>
  <inkml:trace contextRef="#ctx0" brushRef="#br0" timeOffset="177">25226 14039 0,'0'-24'15,"-24"-1"63,-1 25-62,25 49-16,0-24 31,25 0-15,-1-25 15,1-50-15,-50 26 15,1 24-15,-1 0-16,0 24 15,25 1 1</inkml:trace>
  <inkml:trace contextRef="#ctx0" brushRef="#br0" timeOffset="178">25722 13965 0,'0'0'15,"0"-25"48,-24 25-48,24 25 1,24 0 0,1-25-16,0 0 15,0-25 1,-75 0 15,-24 25-15</inkml:trace>
  <inkml:trace contextRef="#ctx0" brushRef="#br0" timeOffset="179">25896 12774 0,'25'0'15,"-50"25"110,25-50-109,0 1 31,0 73-47,0-24 15,-25-25 1</inkml:trace>
  <inkml:trace contextRef="#ctx0" brushRef="#br0" timeOffset="180">26343 12849 0,'0'-25'0,"24"25"78,-24 25-62</inkml:trace>
  <inkml:trace contextRef="#ctx0" brushRef="#br0" timeOffset="181">26888 12675 0,'0'25'32,"25"-25"-17,0 25 1,-25 0 0,-50-1-1,75-48 32,0-1-31,0 25-1</inkml:trace>
  <inkml:trace contextRef="#ctx0" brushRef="#br0" timeOffset="182">27484 12750 0,'24'0'16,"-24"-25"-1,25 25 1,0-25-16,0 50 47,-75 0-32,25-25-15,1 24 16,-1-73 15</inkml:trace>
  <inkml:trace contextRef="#ctx0" brushRef="#br0" timeOffset="183">27434 11187 0,'0'0'0,"25"0"0,0 0 15,-1 0 1,1 0 0,0 0 15</inkml:trace>
  <inkml:trace contextRef="#ctx0" brushRef="#br0" timeOffset="184">28004 11063 0,'25'0'15,"-50"0"-15,75-25 16,-25 25-1,0 25 17,-50 0-1,0-1-15,0-24-1</inkml:trace>
  <inkml:trace contextRef="#ctx0" brushRef="#br0" timeOffset="185">28550 11137 0,'25'-25'32,"0"25"-17,0 25 16,-75 0-15,25-25 0</inkml:trace>
  <inkml:trace contextRef="#ctx0" brushRef="#br0" timeOffset="186">29096 11038 0,'0'25'62</inkml:trace>
  <inkml:trace contextRef="#ctx0" brushRef="#br0" timeOffset="187">31155 12154 0,'0'0'0,"0"-25"47,-25 50-16,0 50-15,25-50-16,0-1 16,0 51-1,0-26-15,-25 1 0,25 0 16,0 74 0,0-100-16,0 26 0,0 0 15,0-26-15,0 51 16,25-50-16,-25-1 15,0 1 17</inkml:trace>
  <inkml:trace contextRef="#ctx0" brushRef="#br0" timeOffset="188">31204 12254 0,'25'0'15,"0"74"1,-25-49-16,0 24 16,0 1-16,0 0 0,0 24 15,25-24 1,24-1-16,-24-24 0,25 25 15,-1-1-15,26 26 16,-26-51-16,-24 1 16,25 25-1,-25-25-15</inkml:trace>
  <inkml:trace contextRef="#ctx0" brushRef="#br0" timeOffset="189">31626 12179 0,'0'-25'16,"-25"50"15,25 50-15,-25-51-1,25 26-15,0 49 16,25-49-16,-25-1 16,0 26-16,25 49 15,-25-75-15,25 51 16,-25-76-16,0 51 16,0-50-16,25-1 15,-25 1 16</inkml:trace>
  <inkml:trace contextRef="#ctx0" brushRef="#br0" timeOffset="190">32023 12452 0,'0'-25'32,"-25"75"14,25 24-14,-25-49-32,25 25 0,0-1 0,0 1 15,0-25-15,0 49 16,0-24-16,50 24 16,-25-49-16,49-25 15,-49 25 1,0-25-16,24-25 15,-24 0-15,0 0 16,0 25 0,-25-25-16,25-24 15,-1 24-15,-24 0 0,0-24 16,25-26 0,-25 26-16,0-26 15,0 26-15,0-26 16,-25 50-16,1 1 15,24-1-15,-25 0 16,0 0 0,0 25-16,0-25 0,-24 25 15,24-24 1,-74 24 0,74 0-16,25 24 0,-25 1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2-15T03:19:24.3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5259 2604 0,'24'-24'0,"-24"-1"78,0 74-62,0-24-1,0 0 1,0 0-16,0 0 16,0 49-1,0 1 1,0-1 15,0-24-31,0 24 16,0 0 15,0 26-15,-24-51-1,24 26 1,0-1-1,0-49-15,0 24 16,0 26 0,0 24-1,0-24 1,0 24 0,0-25-1,0 1 1,0 24-1,0-25 1,24 25 0,-24 25 15,0-24-15,25-26-1,-25 0 1,0 26-1,0-1 1,0 0 0,25-24-1,-25-1 1,0-24 0,25 49-1,-25-25 16,0 1-15,0-26 0,0 26-1,0 24 1,25-25 0,-25-24-1,0-25-15,0 24 16,0 26-1,0-26 1,0 26 0,0-1-1,0-24 1,0-1 0,0 26-1,24-1 1,-24 1 15,0-51-15,-24 51-1,24-26 1,0 26 0,0-50-1,0 24 1,0 26-1,0-26 1,0 26 0,0-1-1,0-24 1,0-1 0,0-24-1,0 0 16,0 0-15</inkml:trace>
  <inkml:trace contextRef="#ctx0" brushRef="#br0" timeOffset="1698.95">5581 7069 0,'-25'0'32,"0"0"-1,1 25-16,-1-25 1,0 25 0,0-25-1,0 25 1,1-25 15,73 25 16,-24-25-31,25 0-16,24 0 15,75 0 1,0 24 0,24-24-1,-49 0 1,-74 0-16,74 0 31,50 0-15,-1 0-1,-24 0 1,0 0 0,-50 0-1,-24 0-15,24 0 16,50 0-1,-1 0 1,-24 0 0,0 0-1,25 0 1,0 25 0,0-25-1,-50 0 16,124 0-15,-99 25 0,25-25-1,0 25 1,0-25 0,-50 0-1,-49 25-15,49-25 16,50 0-1,0 0 1,-1 0 0,-48 24-1,49-24 1,-1 0 0,1 0-1,-25 0 16,-74 0-31,99 25 16,-50-25 0,50 0-1,-1 0 1,26 0 0,-75 0-1,50 0 1,0 0-1,-25 0 1,-25 0 0,-74 0 15,-50-25 0,0 25-31</inkml:trace>
  <inkml:trace contextRef="#ctx0" brushRef="#br0" timeOffset="2383.61">11757 7243 0,'50'0'31,"-25"0"-15,0 0-1,24 25 17,-24 24-17,25 1 1,-1-25 0,-49 0-1,0-1 1,-49 26-1,-26-25 1,50 0 0,-24-25-1</inkml:trace>
  <inkml:trace contextRef="#ctx0" brushRef="#br0" timeOffset="3484.17">4118 4762 0,'-25'0'31,"25"25"-31,0 0 32,0 0-32,99-25 15,-49 0 1,24-75 15,-24 26-15,-1-26-1,-74 26 1,25 24 0,-49 0-1,-1 25 17,1 0-17,-26 50 1,26-1-16,24 1 0,0 24 31,0 51-15,25-26-1,99-50 1,-24-24 0,-50 0-16,49-25 15,-49 0 16,0 0-31,-1-25 16,1 0-16</inkml:trace>
  <inkml:trace contextRef="#ctx0" brushRef="#br0" timeOffset="3730.41">4589 4911 0,'25'0'16,"-25"25"-1,0 25 1,0 24 0,0-24-1,0-25 1</inkml:trace>
  <inkml:trace contextRef="#ctx0" brushRef="#br0" timeOffset="3914.12">4638 4787 0,'0'0'0,"0"-25"15,0 1 1,-24 24 15,-1 0 1</inkml:trace>
  <inkml:trace contextRef="#ctx0" brushRef="#br0" timeOffset="5316.02">7789 8111 0,'-25'0'47,"25"-25"-31,0-24-1,49-1 1,-24 25-1,25 25 1,-1 0 0,-24 75-1,0-50-15,0 49 16,-25 0 0,0-24-1,25-50 32,0 25-31,24-100-1,-24 1 1,-25 0 0,0 49-16,0 0 15,0 0 1,-25 50 15,25 99-15,25-25-1,-25-24-15,25 24 16,0 74 0,-1-73-1,-24-26 1,0-49-1,0 0 32,-99-25-31,50-50-16,-1 0 31,50 1-15</inkml:trace>
  <inkml:trace contextRef="#ctx0" brushRef="#br0" timeOffset="5584.41">8409 8632 0,'0'25'16,"0"0"0,0 24-1,0 1 1,0-25 0,49-25 30</inkml:trace>
  <inkml:trace contextRef="#ctx0" brushRef="#br0" timeOffset="5746.79">8434 8508 0,'0'-25'31,"-25"25"-15</inkml:trace>
  <inkml:trace contextRef="#ctx0" brushRef="#br0" timeOffset="6548.05">7937 7541 0,'0'-25'32,"0"50"14,-24 49-46,-26 0 32,50-49-17,0-50 1,0-24 15,25-1-15,0 1-1,-1 24 1,-24 0 0,25 25 46,0 25-62,-25 0 0,25-1 16,25 26-1,-26-25 17,26 0-17,-50-1 1,25-24 15</inkml:trace>
  <inkml:trace contextRef="#ctx0" brushRef="#br0" timeOffset="9665.24">6201 4614 0,'0'24'16,"0"-48"156,25-1-172</inkml:trace>
  <inkml:trace contextRef="#ctx0" brushRef="#br0" timeOffset="10014.53">6722 4242 0,'0'-25'125</inkml:trace>
  <inkml:trace contextRef="#ctx0" brushRef="#br0" timeOffset="10393.93">7293 3671 0,'0'0'0,"0"25"93,0 0-77,0 0-16</inkml:trace>
  <inkml:trace contextRef="#ctx0" brushRef="#br0" timeOffset="10746.96">7119 4514 0</inkml:trace>
  <inkml:trace contextRef="#ctx0" brushRef="#br0" timeOffset="11073.84">7094 5184 0,'0'0'0</inkml:trace>
  <inkml:trace contextRef="#ctx0" brushRef="#br0" timeOffset="11325.57">7689 5432 0,'0'0'0,"0"25"47,25-25 16,-25-25-63,0 0 15</inkml:trace>
  <inkml:trace contextRef="#ctx0" brushRef="#br0" timeOffset="11649.83">7813 4192 0,'0'-25'62</inkml:trace>
  <inkml:trace contextRef="#ctx0" brushRef="#br0" timeOffset="12017.71">8136 3547 0</inkml:trace>
  <inkml:trace contextRef="#ctx0" brushRef="#br0" timeOffset="12258.09">8359 3423 0,'25'0'31</inkml:trace>
  <inkml:trace contextRef="#ctx0" brushRef="#br0" timeOffset="12586.72">8806 5110 0,'0'0'0,"0"25"0</inkml:trace>
  <inkml:trace contextRef="#ctx0" brushRef="#br0" timeOffset="13281.46">8210 5556 0,'0'0'0,"0"25"16,25-25 62,-25 25-62</inkml:trace>
  <inkml:trace contextRef="#ctx0" brushRef="#br0" timeOffset="13565.41">8756 6226 0,'0'25'16</inkml:trace>
  <inkml:trace contextRef="#ctx0" brushRef="#br0" timeOffset="14829.78">9004 3324 0,'-25'0'110,"50"-25"-95</inkml:trace>
  <inkml:trace contextRef="#ctx0" brushRef="#br0" timeOffset="15047.57">9550 3299 0,'-25'25'47,"25"0"-47,-25-25 16,25 24 0,0 1-16</inkml:trace>
  <inkml:trace contextRef="#ctx0" brushRef="#br0" timeOffset="15288.99">9575 4217 0,'0'25'15</inkml:trace>
  <inkml:trace contextRef="#ctx0" brushRef="#br0" timeOffset="15629.92">8706 4316 0,'0'25'31,"50"-50"-16,-25 25 1,-25-25 0,25 25-1</inkml:trace>
  <inkml:trace contextRef="#ctx0" brushRef="#br0" timeOffset="15917.4">9748 3547 0,'0'0'16,"25"0"0,-25-25 15,25 25-15</inkml:trace>
  <inkml:trace contextRef="#ctx0" brushRef="#br0" timeOffset="16178.08">10096 3001 0,'24'0'94</inkml:trace>
  <inkml:trace contextRef="#ctx0" brushRef="#br0" timeOffset="16466.5">10294 3994 0,'0'0'0,"0"24"31,0 1 0,0 0 16</inkml:trace>
  <inkml:trace contextRef="#ctx0" brushRef="#br0" timeOffset="16706.07">10344 4961 0,'0'0'0,"0"25"31,-25-25-15,25 25-1</inkml:trace>
  <inkml:trace contextRef="#ctx0" brushRef="#br0" timeOffset="16949.47">10096 5804 0,'0'0'16,"0"25"-16,0 0 15,0 0 32,-25-50-31</inkml:trace>
  <inkml:trace contextRef="#ctx0" brushRef="#br0" timeOffset="17204.14">9351 5457 0,'-24'25'47,"73"0"-32,-24-1 16</inkml:trace>
  <inkml:trace contextRef="#ctx0" brushRef="#br0" timeOffset="17475.46">10120 6325 0,'0'0'0,"0"25"47,25-25-16,-25-25-15</inkml:trace>
  <inkml:trace contextRef="#ctx0" brushRef="#br0" timeOffset="17653.89">10393 6400 0</inkml:trace>
  <inkml:trace contextRef="#ctx0" brushRef="#br0" timeOffset="20045.98">6102 4291 0,'0'0'0,"25"-25"0,24 1 16,-24 24-16,0-25 16,49 0-1,1-25 1,-1 26-1,50-51 17,0 1-17,-49 24 1,49-24 0,0-1-1,-50 51 1,-24-1-16,49-25 15,75-24 1,-1-26 0,1 1 15,-50 50-15,74-51-1,1 1 1,24 0-1,-99 49 1,74-74 0,26 0-1,-1 25 1,-25 0 0,1 24-1,-100 51 1,50-26-1,-50 0 1,-49 26 0,-25 24 31,-75 0-47</inkml:trace>
  <inkml:trace contextRef="#ctx0" brushRef="#br0" timeOffset="21479.01">6251 5060 0,'-25'0'0,"75"0"0,-26 25 16,1 0 0,50 0 15,-26-1-31,1 26 16,-1-25 15,-24-25-31,50 25 15,24 49 1,25 0 0,25-24-1,-75 0 1,75-1 0,-25 1-16,25 24 15,-75-49 1,75 25 15,-25-1-15,25 1-1,-25 0 1,-25-26 15,25 26-15,-25 0-1,-24-1 1,-1-24 0,25 0-1,-24 0 1,-1 24 0,1-24-1,-1 25 1,1-26-1,-26 1 1,26 25 0,-1-25 15,0-1-15,-24 1-1,24-25 1,1 25-1,-1 25 1,1-26 0,-1 1-1,-24 0 1,24 0 0,0 24-1,26 1 1,-26-25-1,-49-25 1</inkml:trace>
  <inkml:trace contextRef="#ctx0" brushRef="#br0" timeOffset="21594.65">10170 6772 0,'25'0'16,"0"24"15</inkml:trace>
  <inkml:trace contextRef="#ctx0" brushRef="#br0" timeOffset="25045.41">11881 2356 0,'0'0'0,"0"-24"63,0 48-63,0 1 16,0 74-1,0 50 1,0-25-1,0-74-15,0 49 16,0-74 0,0-75 31,0 26-47,0-51 15,0 50-15,0-24 16,0-75-1,0 24 1,0 1 0,0 74-1,25 25 17,25 124-1,24 0-31,1 1 15,-51-76 1,76-24 15,-51 0-15,1-75 0,-25 1-16,-25-1 0,25-49 15,-25 24 1,-50-49-1,25 50 17,25 49-17</inkml:trace>
  <inkml:trace contextRef="#ctx0" brushRef="#br0" timeOffset="25595.13">12675 2356 0,'0'-24'0,"-25"24"31,25-25 0,0 74-31,-24 1 32,24 24-17,0 1-15,0-1 16,49 50-1,1-49 1,-25-50 0,49-1-1,0-48 1,-24-26 0,0 0-1,-26-24 1,1-25-1,-25 24 1,-25 1 0,-24-1 15,-1 26-15,1 24-1,-51 25 1,26 25-1,0 0-15</inkml:trace>
  <inkml:trace contextRef="#ctx0" brushRef="#br0" timeOffset="27943.68">5804 11137 0,'0'-25'63,"0"50"-48,0 0 1,-25 25 0,25-1-1,0 26 1,0-50-16,0 24 15,25 50 1,0 25 0,0-24-1,-25-1 1,25-50 0,-25 26 15,0-1-16,0 1 1,0-1 0,0-49-1,0 25 1,25-1 0,-25 1-1,0-1 1,0 26-1,0-1 1,0 1 0,0-26-1,24 26 17,-24-26-17,25 26 1,-25-26-1,25 26 1,-25-26 0,0 1-1,0-1 1,25 26 0,-25-25-1,0-1 1,0 26-1,0-51-15,0 26 16,0 24 0,0 1-1,25-26 17,-25 1-32,0-25 15,0 24 16,0 26-15,0-1 0,0-24-1,0 24-15,0-24 32,0-1-17,0 1 1,0 0-1,24 24 1,-24-24 0,0-1-1,0-24 1,0 50 0,0-26-1,0 26 16,0 24-15,25-25 0,-25-24-1,0-25-15,0 49 16,0 0 0,0-24-1</inkml:trace>
  <inkml:trace contextRef="#ctx0" brushRef="#br0" timeOffset="29765.6">6176 15280 0,'25'0'47,"25"24"-47,24-24 16,1 0-1,-51-24-15,26 24 16,49 24 0,25-24-1,50 25 1,-50-25 0,-50 25-16,50-25 15,50 50 1,0-25 15,-1-1-15,-74-24-1,50 0 1,-25 0 0,0 0-16,50 0 31,0 0-16,-75 0 1,50 0 0,24 0-1,-24 0 17,-25 0-32,25 0 31,25 0-16,-26 0 1,-24 0 0,-24 0-1,24 0 1,0 0 0,0 0-1,-25 0 1,0 0-1,-24 0 1,-26 0-16,1 0 16,74 0-1,0 0 1,-50 0 15,-24 0-31,24 0 16,26 0-1,-1 25 1,-25-25 0,25-25-1,-74 25-15,25 0 16,24 0 0,1 0-1,-26 0 1,-24 0 15</inkml:trace>
  <inkml:trace contextRef="#ctx0" brushRef="#br0" timeOffset="31027.07">4514 13072 0,'-24'25'32,"-1"-25"-17,50 25 1,24-1 0,26-24-1,-26 0 1,1-49-1,-25 24-15,-1 0 16,1-24 0,0 24-1,-50-25 17,-24 25-17,-1 1 16,-24 48-15,24 26 0,0 49-1,26 25 1,24 25 0,49-74-1,26-26 1,-26-24-1,-24-25-15,25 0 16,24-25 0,-24-24 15,-25 49-31</inkml:trace>
  <inkml:trace contextRef="#ctx0" brushRef="#br0" timeOffset="31293.37">5110 13271 0,'0'24'31,"0"26"-16,0 0 1,0-26-16,0 26 0,0-25 63</inkml:trace>
  <inkml:trace contextRef="#ctx0" brushRef="#br0" timeOffset="31460.4">5184 13072 0,'0'0'0,"0"-25"31</inkml:trace>
  <inkml:trace contextRef="#ctx0" brushRef="#br0" timeOffset="34659.89">8458 16098 0,'0'0'0,"0"-25"62,25 1-62,-25-1 31,25 25-31,0-25 16,24 0 0,-24 25-1,0 0 1,0 50 0,-25 24-1,0 25 1,0 1-1,25-76 1,24 1 0,-24-25-1,0 0 1,24-74 0,-24-1-1,0 26 16,-25 24-31,25-25 0,-25-24 16,0 24 0,-25 50 31,25 25-32,-25 50-15,25 49 16,0 24 15,0-123-31,0 99 16,0-24-1,0 24 1,0-25 0,0-25-1,0-49 1,-49-25 31,24-74-32,0 24-15,50 25 32</inkml:trace>
  <inkml:trace contextRef="#ctx0" brushRef="#br0" timeOffset="34959.93">9054 16669 0,'25'49'32,"-25"-24"-32,-25 50 15,25-1 1,0-49 0,0 0-1,25-25 1,-1 0-16</inkml:trace>
  <inkml:trace contextRef="#ctx0" brushRef="#br0" timeOffset="35126.64">9128 16446 0,'0'-25'32</inkml:trace>
  <inkml:trace contextRef="#ctx0" brushRef="#br0" timeOffset="35869.5">8706 15602 0,'25'0'32,"-50"0"-32,1 50 15,-1-25 16,0-1-15,25 1 0,0 0 31,-25-25-47,75-25 15,-25-24 1,-25 24-1,0 0 1,24 25 31,1 25-31,0 0-1,0 24 1,-25-24-1,25-25 1</inkml:trace>
  <inkml:trace contextRef="#ctx0" brushRef="#br0" timeOffset="44428.14">6871 11559 0,'0'-25'0</inkml:trace>
  <inkml:trace contextRef="#ctx0" brushRef="#br0" timeOffset="44657.17">6970 11881 0</inkml:trace>
  <inkml:trace contextRef="#ctx0" brushRef="#br0" timeOffset="44874.13">7590 11906 0,'-25'25'16,"1"-25"15,-1 0-15</inkml:trace>
  <inkml:trace contextRef="#ctx0" brushRef="#br0" timeOffset="45091.26">7144 12353 0,'0'0'0</inkml:trace>
  <inkml:trace contextRef="#ctx0" brushRef="#br0" timeOffset="45337.19">7838 12303 0,'0'0'0,"-25"25"0,1-25 47,-1 0-31</inkml:trace>
  <inkml:trace contextRef="#ctx0" brushRef="#br0" timeOffset="45585.13">7317 13047 0,'-24'0'15,"24"25"1</inkml:trace>
  <inkml:trace contextRef="#ctx0" brushRef="#br0" timeOffset="45823.57">8136 12998 0,'25'0'32</inkml:trace>
  <inkml:trace contextRef="#ctx0" brushRef="#br0" timeOffset="46074.02">8434 12898 0</inkml:trace>
  <inkml:trace contextRef="#ctx0" brushRef="#br0" timeOffset="46887.74">7268 14238 0,'25'0'78</inkml:trace>
  <inkml:trace contextRef="#ctx0" brushRef="#br0" timeOffset="47285.23">7541 13568 0,'0'-25'78,"24"25"-62</inkml:trace>
  <inkml:trace contextRef="#ctx0" brushRef="#br0" timeOffset="47734.35">8384 13320 0,'25'0'31</inkml:trace>
  <inkml:trace contextRef="#ctx0" brushRef="#br0" timeOffset="48375.91">9004 12874 0,'0'0'0</inkml:trace>
  <inkml:trace contextRef="#ctx0" brushRef="#br0" timeOffset="48991.85">8830 12526 0,'25'0'31,"0"0"-15</inkml:trace>
  <inkml:trace contextRef="#ctx0" brushRef="#br0" timeOffset="49254.29">9401 12278 0</inkml:trace>
  <inkml:trace contextRef="#ctx0" brushRef="#br0" timeOffset="49493.09">9748 11981 0,'25'0'47,"-25"-25"-47,25 0 16</inkml:trace>
  <inkml:trace contextRef="#ctx0" brushRef="#br0" timeOffset="49737.89">10170 11609 0,'0'0'0,"0"-25"15</inkml:trace>
  <inkml:trace contextRef="#ctx0" brushRef="#br0" timeOffset="49935.72">10393 11559 0</inkml:trace>
  <inkml:trace contextRef="#ctx0" brushRef="#br0" timeOffset="50438.73">9401 12750 0,'-25'0'16,"25"24"31,50-24-32,-25 0-15</inkml:trace>
  <inkml:trace contextRef="#ctx0" brushRef="#br0" timeOffset="50695.41">9971 13469 0,'0'0'0,"25"0"31,-25 25-15,-25-25 15</inkml:trace>
  <inkml:trace contextRef="#ctx0" brushRef="#br0" timeOffset="51005.97">9079 13271 0,'24'24'62,"1"-24"-62,0 25 16,0 0 0,0-25-16</inkml:trace>
  <inkml:trace contextRef="#ctx0" brushRef="#br0" timeOffset="51222.86">9872 13841 0,'0'0'0,"0"50"16,25-1 0,-25 1-1,0-25 1,25-25-1,24 24 1</inkml:trace>
  <inkml:trace contextRef="#ctx0" brushRef="#br0" timeOffset="51440.74">10517 14263 0,'0'0'0</inkml:trace>
  <inkml:trace contextRef="#ctx0" brushRef="#br0" timeOffset="51871.6">10120 12874 0,'0'0'0,"0"-25"32,-24 25-17,-1 0 17</inkml:trace>
  <inkml:trace contextRef="#ctx0" brushRef="#br0" timeOffset="52129.51">10393 12278 0</inkml:trace>
  <inkml:trace contextRef="#ctx0" brushRef="#br0" timeOffset="52409.26">10666 13122 0,'0'0'15,"0"24"48</inkml:trace>
  <inkml:trace contextRef="#ctx0" brushRef="#br0" timeOffset="53447.21">7268 11410 0,'99'50'15,"25"-25"1,-50 24 15,-24-49-15,0 50 0,-1 24-1,50-24 1,-24-1-1,49 51 1,-25-51 0,0 1-1,1-1 1,-51-24 0,-24-25-16,0 50 15,49-1 1,-49-24-1,49 0 1,-49 0 0,0-25-16,0 25 15,0 0 1,-1-25 0</inkml:trace>
  <inkml:trace contextRef="#ctx0" brushRef="#br0" timeOffset="54019.08">8781 12229 0,'25'-25'63,"49"0"-63,0-25 16,100-24-1,0 0 1,-1-26-1,-24 26 1,-74 49 0,98-49-1,51-25 1,-1-1 0,-99 26-1,25 49 1,-100 0-1</inkml:trace>
  <inkml:trace contextRef="#ctx0" brushRef="#br0" timeOffset="55003.89">8582 13519 0,'0'0'0,"-24"24"16,-1-24-16,0 50 16,-49 24-1,24-24 1,-99 74-1,-24 74 1,-26 50 15,75-123-15,50-76-16,-1 1 0,-49 24 16,25-24 15,49-25-16,26-25 1</inkml:trace>
  <inkml:trace contextRef="#ctx0" brushRef="#br0" timeOffset="55787.36">8806 13643 0,'0'-25'47,"24"0"0,1 25-47,0 50 15,25-26 1,-26 1-16,26 0 16,49 49-1,25 26 1,25-1 0,-50-25-1,75 25 1,24 1-1,-24-1 1,-50 25 15,0-50-15,-25-24 0,50-25-1,-74 0 1,-51-25-1,1 24 17,0-24 15</inkml:trace>
  <inkml:trace contextRef="#ctx0" brushRef="#br0" timeOffset="57676.01">11906 11112 0,'-25'-24'47,"25"73"-47,0 75 15,0-24 17,0-26-32,0 50 15,25 74 1,-25-74-1,25-49 1,-25-100 47,25-25-48,-25 1-15</inkml:trace>
  <inkml:trace contextRef="#ctx0" brushRef="#br0" timeOffset="57986.96">11807 11187 0,'0'0'0,"50"0"46,-26 0-46,76 74 16,48 75 0,-23 0 15,-76-50-15,26-24-1,-75-51 1,24-24-1,1-24 1,0-1-16</inkml:trace>
  <inkml:trace contextRef="#ctx0" brushRef="#br0" timeOffset="58271.8">12353 11088 0,'-25'0'63,"25"49"-63,25 26 15,0 24 1,-1 50-1,1-25 1,-25-25 0,0-74-1</inkml:trace>
  <inkml:trace contextRef="#ctx0" brushRef="#br0" timeOffset="58703.06">12601 11261 0,'0'-24'16,"0"73"15,0-24-16,0 74 1,25 50 0,24-50-1,50-49 1,-24-50 0,-1 0-1,1-75 1,-26 1-1,-24-25 1,-75-25 0,-49 49 15,74 51-31,-49-26 16,-25 0-1,24 25 1,26 50-16</inkml:trace>
  <inkml:trace contextRef="#ctx0" brushRef="#br0" timeOffset="61086.79">18579 1836 0,'0'24'93,"0"1"-93,0 0 16,0 0-16,25 49 16,-25 25-1,0 75 1,0-50-1,0 25 1,0 0 0,0 24-1,0-24 1,24 0 0,1 0-1,0-75 1,0 50 15,0 25-15,-1 0-1,1-50-15,0 25 32,0-25-17,-25 25 1,0-24-1,25-1 1,-25 25 0,0-50-1,0 25 1,0 1 0,0-1-1,24-49 1,-24 24 15,0-24-15,25 49-1,-25-25 1,25-24 0,-25 24-1,0 1 1,25-1-1,-25-24 1,0 24 0,0-24 15,25-1-15,-25 1-1,24 24 1,-24-24-1,0-25-15,0 24 16,25 26 0,0 24-1,-25-25 1,25-49-16,-25 50 16,0 24-1,0 0 1,25-25-1,-25-24 1,24 24 0,-24 1 15,0-1-15,25 1-1,0-1 1,-25-24-1,25 49 1,-25-49 0,0-1-1,0 1 1,-25-50-16,25 25 16,0-1 15</inkml:trace>
  <inkml:trace contextRef="#ctx0" brushRef="#br0" timeOffset="62935.44">19248 7169 0,'-24'0'31,"-1"0"-15,0 0 15,25 24-15,50 1 0,74 0-1,-25-25 1,0 0-1,-49 0-15,74 25 16,-25-25 0,75 25-1,24-1 17,-24-24-17,-1 0 1,-74 0-1,75 0 1,0 0 0,-50 0-1,25 0 1,-75 25 0,75 0-1,0-50 1,0 25-1,-50 0 1,25 0 0,0 0-1,0 0 17,25 0-17,-50 0 1,-25 0-1,50 0 1,0 0 0,0 0-1,-49 0 1,-26 0-16,26 0 16,49 0-1,0 25 1,0-50-1,-50 25 1,50 0 0,0 0 15,25 0-15,-50-25-1,-49 25-15,173-24 16,-124 24-1,25 0-15,0 0 32,50 0-17,-50 0 1,75-25 0,-1 0-1,-49 25 1,-25 0-1,-25 0 1,0 0 0,-24 0 15,-50 0-15</inkml:trace>
  <inkml:trace contextRef="#ctx0" brushRef="#br0" timeOffset="63453.15">25524 7069 0,'0'0'0,"25"0"15,0 0 1,-1 25 0,51 25-1,-26-25 1,-24-25-16,25 49 31,-75 1-15,25-25-1,0-1 1,-25 1 0,25 0-1,-49 0 1</inkml:trace>
  <inkml:trace contextRef="#ctx0" brushRef="#br0" timeOffset="65469.36">22622 8607 0,'0'0'16,"0"25"-16,0 25 16,0 24-1,0 0 1,0-49 31,49-25-32,-24-49 1</inkml:trace>
  <inkml:trace contextRef="#ctx0" brushRef="#br0" timeOffset="65606.91">22746 8508 0,'0'0'0,"-25"-25"63,0 0-63</inkml:trace>
  <inkml:trace contextRef="#ctx0" brushRef="#br0" timeOffset="68551.11">18579 1786 0,'25'0'0,"-25"25"16,-25 0-16,0 49 31,-25 0-15,25-24-1,1 0-15,-1-26 16,25 26 0,-25-50 15,50-74-16,0 24 1,-25 25-16,24-24 16,-24-26-1,25 1 1,0 49 15,0 0 0,49 124-15,-49 1 0,0-51-1,-25-24-15,25-25 16,-25 25 0</inkml:trace>
  <inkml:trace contextRef="#ctx0" brushRef="#br0" timeOffset="80149.55">17413 4390 0,'-25'25'0,"0"-25"62,50-25-46,0 1-16,24-1 16,1-25-1,0 1 1,-25 24 0,-1 25-1,1-25 1,-25 75 15,25 49-15,0 25-1,-25-75 1,25-49-16,-25 25 31,49-25-15,1-49-1,-50 24 1,25-50 0,-25 26-1,0-1 1,0 25 15,0 75-15,0-25-16,0 49 31,49 100-15,1 49-1,-25-124 1,-25-49-16,0 0 16,-50-1-1,25-24 1,0-25-1,1 25 1,-1-75 0,-25 1-1,50-1-15</inkml:trace>
  <inkml:trace contextRef="#ctx0" brushRef="#br0" timeOffset="82316.35">17711 3795 0,'0'-25'16,"0"50"46,-25 0-62,25 0 16,-50 49 0,25-49-1,25 0 32,0-75 0,0 25-47,25 1 16,-25-26-16,50 0 15,-50 26 1,25 24 31,24 24-32,1 76 1,-1-26 15,1-24-15,-25-26-16,24-24 16,-24 25-1</inkml:trace>
  <inkml:trace contextRef="#ctx0" brushRef="#br0" timeOffset="93330.3">22101 8409 0,'-25'25'31,"50"-1"16,0-24-31,0 0-16,-1 0 0,26-49 31,0 24-16,24-25 1,-74 26-16,25-26 16,0 0-1,-25 26 1,0-1 0,0 0-1,0 0 16,-25 0-15,0 25 0,-49 25-1,24 25 1,-24 49 0,49 75-1,25-50 1,74-50-1,25-49 1,-24-25 15,-1 0-15,-24-50 0,-25 25-1,-1 1 1</inkml:trace>
  <inkml:trace contextRef="#ctx0" brushRef="#br0" timeOffset="96995.85">20414 4614 0,'0'0'15,"-25"0"48,25 24-16</inkml:trace>
  <inkml:trace contextRef="#ctx0" brushRef="#br0" timeOffset="97238.53">20861 3969 0,'0'-25'32,"25"25"-1,-1 0 16</inkml:trace>
  <inkml:trace contextRef="#ctx0" brushRef="#br0" timeOffset="97462.27">21431 3448 0,'0'-25'47</inkml:trace>
  <inkml:trace contextRef="#ctx0" brushRef="#br0" timeOffset="97718.5">21803 3026 0</inkml:trace>
  <inkml:trace contextRef="#ctx0" brushRef="#br0" timeOffset="98011.73">22275 2753 0,'0'0'0,"24"0"0</inkml:trace>
  <inkml:trace contextRef="#ctx0" brushRef="#br0" timeOffset="98299.29">22622 2778 0,'0'0'0,"0"25"16,25 0 47,-1-25-48</inkml:trace>
  <inkml:trace contextRef="#ctx0" brushRef="#br0" timeOffset="98529.82">23118 3076 0,'0'0'0,"0"25"62,0-1-15</inkml:trace>
  <inkml:trace contextRef="#ctx0" brushRef="#br0" timeOffset="98752.71">23763 3373 0,'0'0'0</inkml:trace>
  <inkml:trace contextRef="#ctx0" brushRef="#br0" timeOffset="98979.48">24383 3696 0,'0'0'0,"-25"25"62,25 0-46</inkml:trace>
  <inkml:trace contextRef="#ctx0" brushRef="#br0" timeOffset="99227.79">24904 4043 0,'0'0'0,"25"0"15</inkml:trace>
  <inkml:trace contextRef="#ctx0" brushRef="#br0" timeOffset="99702.49">24581 4440 0,'0'25'15</inkml:trace>
  <inkml:trace contextRef="#ctx0" brushRef="#br0" timeOffset="100022.52">22944 5110 0,'-24'25'31,"-1"-25"1,25 24-17</inkml:trace>
  <inkml:trace contextRef="#ctx0" brushRef="#br0" timeOffset="100495.08">21084 4713 0,'25'0'31,"-25"-25"16,25 0-47,-1 0 0,1 1 16</inkml:trace>
  <inkml:trace contextRef="#ctx0" brushRef="#br0" timeOffset="100730.02">21878 3770 0,'25'-24'63,"-1"24"-48,-24 24-15,25 1 0</inkml:trace>
  <inkml:trace contextRef="#ctx0" brushRef="#br0" timeOffset="100913">22051 4688 0,'0'0'16,"0"-25"31,0 0-31</inkml:trace>
  <inkml:trace contextRef="#ctx0" brushRef="#br0" timeOffset="101177.83">22895 3621 0,'25'0'94,"-1"0"-94,-24 25 16</inkml:trace>
  <inkml:trace contextRef="#ctx0" brushRef="#br0" timeOffset="101378.28">23093 4465 0,'0'0'0</inkml:trace>
  <inkml:trace contextRef="#ctx0" brushRef="#br0" timeOffset="101679.67">21704 5184 0,'0'25'47,"25"-25"-31,0 25 0,24-25-16</inkml:trace>
  <inkml:trace contextRef="#ctx0" brushRef="#br0" timeOffset="101911.49">22647 5432 0,'0'0'0,"0"25"32,0 0-1</inkml:trace>
  <inkml:trace contextRef="#ctx0" brushRef="#br0" timeOffset="102144.67">22969 5804 0,'0'0'0,"0"25"32</inkml:trace>
  <inkml:trace contextRef="#ctx0" brushRef="#br0" timeOffset="102661.88">24333 5035 0,'0'25'16,"-24"-25"-16</inkml:trace>
  <inkml:trace contextRef="#ctx0" brushRef="#br0" timeOffset="103201.47">24904 5060 0,'-25'0'78</inkml:trace>
  <inkml:trace contextRef="#ctx0" brushRef="#br0" timeOffset="103511.04">23862 5804 0,'0'0'0,"0"25"62,-25 0-15</inkml:trace>
  <inkml:trace contextRef="#ctx0" brushRef="#br0" timeOffset="103711.54">23440 6226 0,'0'25'16,"-24"-25"30</inkml:trace>
  <inkml:trace contextRef="#ctx0" brushRef="#br0" timeOffset="105130.72">21357 5432 0,'0'25'94,"0"0"-78,49-25-16,-49 25 0</inkml:trace>
  <inkml:trace contextRef="#ctx0" brushRef="#br0" timeOffset="105330.52">22051 5829 0,'0'0'0</inkml:trace>
  <inkml:trace contextRef="#ctx0" brushRef="#br0" timeOffset="107460.51">19968 4415 0,'0'25'47,"25"-75"-15,24 50-32,-24-24 15,49-51 1,26-24 15,-1 0-15,-50 49-16,51-74 15,48-25 1,1 0 0,-49 25-1,-1 25 1,25-25-1,-50 25 1,50-50 0,-25 50-1,-24 0 17,24 24-17,-25 51 1,75-51-1,-25 1 1,-24 24 0,-100 25-1,24 0 1,-24 1 31</inkml:trace>
  <inkml:trace contextRef="#ctx0" brushRef="#br0" timeOffset="108310.18">22746 2282 0,'25'25'32,"-25"0"-17,25-1 1,-1 1-1,1 0-15,25 0 16,74 24 15,0 26-15,25-1 0,-1-24-1,-24 0 1,75 49-1,-75-25 1,0 25 0,25-24-1,-75-50 1,100 24 0,-50 26-1,-25-1 16,-49-24-15,-1-26-16,26 1 16,74 25-1,-50 24 1,25 1 0,0-26-1,-75 1 1,75-25-1,-49 24 1,-26 1 0,1-50-1,-25 0 1</inkml:trace>
  <inkml:trace contextRef="#ctx0" brushRef="#br0" timeOffset="111243.73">19943 5209 0,'25'25'31,"0"-25"-31,24 25 16,26-1-1,24 26 17,25 24-17,-25 1 1,0-1 0,25 1 15,0-1-16,50 25 1,0-49 0,-26 24-1,-48-24 1,24 49 0,-25-24-1,25-26 1,-74-24-1,-1-25-15,1 25 16,-25-25-16,-1 25 16,26 24-1,24-24 1,26 0 0,-51 0 15,-24-25-31,25 49 15,24-24 1,0 25 0,1-1-1,-26-24 1,-24 25 0,0-50-1,-25 24 1,25-24-1,-25 25 1</inkml:trace>
  <inkml:trace contextRef="#ctx0" brushRef="#br0" timeOffset="112161.47">25722 4663 0,'25'-25'15,"-25"50"32,0 0-31,-49 0-1,-26 49 1,-24 26 0,-50 48-1,0-24-15,50-24 16,-74 48 0,-1 26-1,0 0 1,50-75 15,75-49-31,-75 49 16,-75 50-1,26-1 1,48-24 0,76-74-1,-26 24 16,26 1-31,24-75 16</inkml:trace>
  <inkml:trace contextRef="#ctx0" brushRef="#br0" timeOffset="114750.56">27136 2877 0,'0'0'0,"0"-24"16,-24 24 0,24-50-1,-25 25 32,25 50-47,0 49 16,0 100-1,0-124-15,0 173 16,0-99 0,-25 0 15,25-99-16,0-1 17,0-98-17</inkml:trace>
  <inkml:trace contextRef="#ctx0" brushRef="#br0" timeOffset="115061.63">27037 3125 0,'0'-24'0,"0"48"0,25-148 15,-25 50 1,0 49 15,25 0 1,49 75-17,1 49 1,-51-24-16,76 49 15,24 0 1,0-50 0,-100-49-1,1 0 1,0-25 31</inkml:trace>
  <inkml:trace contextRef="#ctx0" brushRef="#br0" timeOffset="115408.43">27682 2828 0,'0'0'15,"-25"-50"1,0 1-1,25 24 32,25 50-31,-25 49 0,0-24-16,25 148 15,-25-74 16,25 50-15,0-100 0,-25-24-1</inkml:trace>
  <inkml:trace contextRef="#ctx0" brushRef="#br0" timeOffset="115842.8">27930 2877 0,'0'0'16,"-25"0"46,50 100-46,0 73 0,0-24-1,49-75 1,1-49 0,-1-25-1,25-49 1,-24-51-1,-26 1 1,-24-50 0,-25 50-1,-74 0 1,-1 25 0,-49 49 15,25 50-16,0-1-15</inkml:trace>
  <inkml:trace contextRef="#ctx0" brushRef="#br0" timeOffset="117824.33">19496 10765 0,'25'50'63,"0"24"-48,0 75 1,-25 0 0,0-124-1,0 99-15,50 74 31,-26-24-15,-24 24 0,25-99-1,0 75 1,0-25 0,0-25-1,-25 0 1,0 25-1,-25-75 1,25 1 0,0-1-1,25 25 1,-25-49 0,0 49-1,0 0 1,24-24-1,-24 49 1,25-50 0,-25 1 15,0-1-31,25 25 31,0-24-15,0 24-1,-25-25 1,0 1 0,0-1-1,0 25 1,0-49 0,24 0-1,-24 24 1,25 0 15,-25 1-15,0-26-1,0-24-15,-25 25 16,25 49 0,0 0-1,-24-24 1,24-1-1,0-24 1,0 24 0,-25 25-1,25-24 1,0-1 0,0-49-1</inkml:trace>
  <inkml:trace contextRef="#ctx0" brushRef="#br0" timeOffset="119957.31">19993 15503 0,'-25'0'0,"74"25"47,-24-25-31,50 0-1,24 0-15,-25 0 16,-49-25 0,49 25-1,75 0 1,0 0 15,-25 25-15,25 0-1,25-25 1,-26 0-16,26 24 16,-50-24 15,124 0-16,-149 0 1,100 0 0,-50 0-1,24 0 1,-74 0 0,100 0-1,-25-24 16,-26 24-15,-48 0 0,48 0-1,51-25 1,-50 25 0,-25 0-1,25 0 1,-50 0-1,99 0 1,-24 0 0,-25 0-1,-25 0 1,0 0 0,49 0-1,1 0 16,-25 0-15,0 0 0,-50 0-1,25 0 1,25 0 0,0 0-1,-50 0 1,-50 0-1,51 0 1,-26 0 0,25 0-1,-24-25 1,-51 25 0,1 0 46,-25-25 16,25 0-62,-25 1 31,0-1-16,-25 25-31,0 0 0,25 25 94,25-1-79,-25 1-15,0 0 32,-74 0-17,49-25 1</inkml:trace>
  <inkml:trace contextRef="#ctx0" brushRef="#br0" timeOffset="121141.4">19596 10790 0,'-25'0'31,"0"25"-16,0 49 1,-24-24 0,-1 49-1,0-25 1,50-98 31,0-1-47,50-25 15,-25-24 1,24-1 0,-24 26-1,0 49 1,0 0-16,0 0 16,49 74-1,-24 25 1,-1-24 15,-24-26-15,-25-24-1</inkml:trace>
  <inkml:trace contextRef="#ctx0" brushRef="#br0" timeOffset="122557.92">22746 16346 0,'-25'25'15,"0"-25"17,25 25-32,50 0 15,0-25 1,-1 0 0,1-50-1,-1 0 16,-49 26-31,25-26 16,-25 0 0,0 26-1,-74 24 1,24 49 0,-24 75-1,24 25 1,75-50-1,25-74 1,24-25 0,0-25-1,1-24 1,-26 24 0,-49 0-1</inkml:trace>
  <inkml:trace contextRef="#ctx0" brushRef="#br0" timeOffset="122776.68">23168 16446 0,'24'0'15,"-24"49"-15,25-24 16,-25 49-1,0 26 1,0-26 0,0-49 15</inkml:trace>
  <inkml:trace contextRef="#ctx0" brushRef="#br0" timeOffset="122934.86">23341 16297 0,'0'0'16,"0"-25"0</inkml:trace>
  <inkml:trace contextRef="#ctx0" brushRef="#br0" timeOffset="124158.67">18281 13122 0,'0'0'0,"25"-50"16,24 0-1,51 1 1,-51 24 0,-24 25-16,25 74 31,-25 75-15,-1 0-1,-24-74 1,25-26-16,0-24 31,25 0-15,-1-75-1,-24-24 1,-25-1 0,0 1-1,-25-25 1,25 49-16,0 25 31,0 124 0,0 50-15,25 50 0,-25-1-1,0-99 1,0-49-16,0 24 15,0-24 1,0-25 0,-74-25 15,24-50-15,50 25-16</inkml:trace>
  <inkml:trace contextRef="#ctx0" brushRef="#br0" timeOffset="124441.15">19000 13717 0,'0'0'0,"0"25"15,-24 49 1,24-24 0,-25-25-1,25 24-15,0-24 32,49-25-1</inkml:trace>
  <inkml:trace contextRef="#ctx0" brushRef="#br0" timeOffset="124593.13">19050 13519 0,'0'0'0,"-25"0"0,0-25 15</inkml:trace>
  <inkml:trace contextRef="#ctx0" brushRef="#br0" timeOffset="125215.15">18604 12502 0,'0'-25'15,"-25"50"-15,25-1 16,-25 26-16,0 0 15,0 24 1,25-24 0,0-100 31,25 25-47,0-49 15,0-1 1,0-24-1,-25 74 32,24 50-31,26 74 0,0 1-1,-26-51 1</inkml:trace>
  <inkml:trace contextRef="#ctx0" brushRef="#br0" timeOffset="126975.79">21109 11435 0,'-25'0'0,"25"-25"16,0 0 0,50 1-1,-26 24 16,-24 24-31,25 1 16,-25 0 0,-25 0-1,1-25 17,24-25-32,0-25 15</inkml:trace>
  <inkml:trace contextRef="#ctx0" brushRef="#br0" timeOffset="127600.21">22250 11286 0,'0'-25'15,"-25"25"32,50 0-31,-25 25 0,-25 0-1,0 0 1,0-25-1,25-25 32,25 25-47,0 0 16</inkml:trace>
  <inkml:trace contextRef="#ctx0" brushRef="#br0" timeOffset="128200.92">23292 11187 0,'24'0'46,"1"25"1,-74 0-15,49-50-1,24 25-16,1-25 17,0 25-17,-25 25 1,0 0 0,0-1 15</inkml:trace>
  <inkml:trace contextRef="#ctx0" brushRef="#br0" timeOffset="128672.76">24358 11137 0,'25'0'47,"-25"25"-31,0 0 0,-25 0-1,0-25 1,1 0-1,24-25 32,24 25-15</inkml:trace>
  <inkml:trace contextRef="#ctx0" brushRef="#br0" timeOffset="129072.02">25177 11088 0,'0'0'15,"25"0"1,-1 0-1,1 24 1,-25 1 0,0 0 31,-25-25-47</inkml:trace>
  <inkml:trace contextRef="#ctx0" brushRef="#br0" timeOffset="129956.77">21555 13196 0,'0'-25'47,"25"25"0,0 0 15,0 0-62,-1 0 16,1-25-16</inkml:trace>
  <inkml:trace contextRef="#ctx0" brushRef="#br0" timeOffset="130189.21">22275 12948 0,'0'0'0,"24"0"15,1 0 48,-50 0-47,25 25-1,-24 0-15</inkml:trace>
  <inkml:trace contextRef="#ctx0" brushRef="#br0" timeOffset="130421.68">21704 13643 0,'0'0'0,"-25"0"78</inkml:trace>
  <inkml:trace contextRef="#ctx0" brushRef="#br0" timeOffset="130738.63">22746 13047 0,'0'0'16,"25"0"0,-25 25 46,-25 0-46</inkml:trace>
  <inkml:trace contextRef="#ctx0" brushRef="#br0" timeOffset="130985.19">22275 14089 0,'-25'0'15,"0"0"1</inkml:trace>
  <inkml:trace contextRef="#ctx0" brushRef="#br0" timeOffset="131322.99">23143 13047 0,'0'0'15,"25"0"1,-1 0 0,1 25-1,-25 0 1,0 0 0,0-1-1</inkml:trace>
  <inkml:trace contextRef="#ctx0" brushRef="#br0" timeOffset="131550.23">23118 14015 0,'0'0'16,"-25"0"0,0 24-1</inkml:trace>
  <inkml:trace contextRef="#ctx0" brushRef="#br0" timeOffset="131904.88">21729 13965 0,'0'25'15,"25"-25"64</inkml:trace>
  <inkml:trace contextRef="#ctx0" brushRef="#br0" timeOffset="132141">22448 13543 0,'25'0'16,"-75"0"-16,26 0 0,-1 50 16,0-25 15</inkml:trace>
  <inkml:trace contextRef="#ctx0" brushRef="#br0" timeOffset="132368.79">21853 14412 0,'0'24'31,"25"-24"-31,0 0 15,-1 0 1,1 0-16</inkml:trace>
  <inkml:trace contextRef="#ctx0" brushRef="#br0" timeOffset="132622.31">23664 14064 0,'24'0'16,"-24"25"15</inkml:trace>
  <inkml:trace contextRef="#ctx0" brushRef="#br0" timeOffset="132854.97">23986 13295 0,'0'0'0</inkml:trace>
  <inkml:trace contextRef="#ctx0" brushRef="#br0" timeOffset="133134.67">24408 13742 0,'0'0'0</inkml:trace>
  <inkml:trace contextRef="#ctx0" brushRef="#br0" timeOffset="133404.99">24681 13047 0,'24'0'31,"1"0"16,0 25-47,0-25 16</inkml:trace>
  <inkml:trace contextRef="#ctx0" brushRef="#br0" timeOffset="133587.04">25152 13122 0,'0'24'16,"0"1"46</inkml:trace>
  <inkml:trace contextRef="#ctx0" brushRef="#br0" timeOffset="133803.07">25251 13767 0,'0'24'47</inkml:trace>
  <inkml:trace contextRef="#ctx0" brushRef="#br0" timeOffset="134059.41">25499 14163 0,'0'0'0</inkml:trace>
  <inkml:trace contextRef="#ctx0" brushRef="#br0" timeOffset="134325.6">23937 14287 0,'-25'0'63,"25"25"-63,-25-25 0</inkml:trace>
  <inkml:trace contextRef="#ctx0" brushRef="#br0" timeOffset="134655.15">22796 14486 0,'0'0'0,"0"25"32,74-25-32,50 0 31,-74 0-31</inkml:trace>
  <inkml:trace contextRef="#ctx0" brushRef="#br0" timeOffset="134909.16">24705 14461 0,'0'0'16,"25"0"31</inkml:trace>
  <inkml:trace contextRef="#ctx0" brushRef="#br0" timeOffset="138638.07">28699 10864 0,'25'0'0,"-75"25"15,25-25 16,-24-25 1,24 25-32,-25 0 15,-49 0 1,0 50 0,25 0-1,-26-1 1,76 1-1,24-1 1,74-24 0,25 0 15,-74-25-15,49-25-1,50 0 1,25 25-1,-74 25 1,-51 0 0,1 50-1,-50-1 1,-49-24 0,-50-26-1,-25 1 1,75-25-1,-25 0 1,74-25 0,25 1-1</inkml:trace>
  <inkml:trace contextRef="#ctx0" brushRef="#br0" timeOffset="139284.72">29294 10964 0,'25'49'47,"-25"-24"-47,0 49 16,0 26-1,0-51 1,0-73 31,0-1-32,0 0-15,0-25 16,-25-74 0,1 50-1,24-1 1,0 51 15,24 48-15,-24 51-1,25 74 1,0-75 0,0 1-1,-25-51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14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6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0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2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0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35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7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3ED51E5E-7EFF-4EB2-8658-09463114A8A9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27C5601-F595-433A-9C44-B5FBB583E8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933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E5F0-D2B9-4E76-A211-0C58D870B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Clase 5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51DC1-ADF3-4DC7-A09C-FF436753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Inferencia parte 2</a:t>
            </a:r>
          </a:p>
        </p:txBody>
      </p:sp>
    </p:spTree>
    <p:extLst>
      <p:ext uri="{BB962C8B-B14F-4D97-AF65-F5344CB8AC3E}">
        <p14:creationId xmlns:p14="http://schemas.microsoft.com/office/powerpoint/2010/main" val="1313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2638128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Prueba de falta de ajuste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228533-9BCA-4BE4-B1D3-4D2755729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140308"/>
              </p:ext>
            </p:extLst>
          </p:nvPr>
        </p:nvGraphicFramePr>
        <p:xfrm>
          <a:off x="5050302" y="674915"/>
          <a:ext cx="6769842" cy="569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73769FC-B2E4-D9F8-3071-B0F0B9CCA503}"/>
                  </a:ext>
                </a:extLst>
              </p:cNvPr>
              <p:cNvSpPr txBox="1"/>
              <p:nvPr/>
            </p:nvSpPr>
            <p:spPr>
              <a:xfrm>
                <a:off x="594892" y="3889513"/>
                <a:ext cx="374371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𝑯𝒐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MX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MX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MX" sz="2800" b="1" dirty="0">
                  <a:solidFill>
                    <a:schemeClr val="bg1"/>
                  </a:solidFill>
                </a:endParaRPr>
              </a:p>
              <a:p>
                <a:endParaRPr lang="es-CO" sz="28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𝑯𝒐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MX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MX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MX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O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73769FC-B2E4-D9F8-3071-B0F0B9CC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2" y="3889513"/>
                <a:ext cx="3743717" cy="1292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89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PRESENCIA DE DATOS ATÍPICOS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12135"/>
                <a:ext cx="10018713" cy="3876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sz="2400" dirty="0"/>
                  <a:t>Un valor atípico en Y es aquel que en algún aspecto está separado del resto de los datos y por tanto puede afectar el ajuste del modelo de regresión.</a:t>
                </a:r>
              </a:p>
              <a:p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Puede ser verificado a través de un gráfico residuales vs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CO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s-CO" sz="2400" dirty="0"/>
                  <a:t>Otra forma consiste en estandarizar los residuales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𝑀𝐶𝐸</m:t>
                            </m:r>
                          </m:e>
                        </m:rad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400" dirty="0"/>
                  <a:t> y determinar como candidata a ser dato atípico aquellos para los cuales se cumpla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|&gt;3</m:t>
                    </m:r>
                  </m:oMath>
                </a14:m>
                <a:r>
                  <a:rPr lang="es-CO" sz="2400" dirty="0"/>
                  <a:t>  </a:t>
                </a:r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12135"/>
                <a:ext cx="10018713" cy="3876541"/>
              </a:xfrm>
              <a:blipFill rotWithShape="0">
                <a:blip r:embed="rId2"/>
                <a:stretch>
                  <a:fillRect l="-913" t="-1258" r="-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2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F5565B-8B68-44FA-991A-84073B88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4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745CDC-1F8E-0647-4EDC-570BAE60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AD0C93-1E8F-D236-B0CA-449367C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es-CO" dirty="0"/>
              <a:t>Los datos atípicos jalan el modelo en su dirección</a:t>
            </a:r>
          </a:p>
        </p:txBody>
      </p:sp>
    </p:spTree>
    <p:extLst>
      <p:ext uri="{BB962C8B-B14F-4D97-AF65-F5344CB8AC3E}">
        <p14:creationId xmlns:p14="http://schemas.microsoft.com/office/powerpoint/2010/main" val="12237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Validación de supuestos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sz="2400" dirty="0"/>
                  <a:t>El diagnóstico del modelo se realiza haciendo uso de los residuales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:r>
                  <a:rPr lang="es-CO" sz="2400" dirty="0"/>
                  <a:t>Se debe verificar que estos residuales cumplan</a:t>
                </a:r>
              </a:p>
              <a:p>
                <a:r>
                  <a:rPr lang="es-CO" sz="2400" dirty="0"/>
                  <a:t>Independencia(“aleatoriedad”)</a:t>
                </a:r>
              </a:p>
              <a:p>
                <a:r>
                  <a:rPr lang="es-CO" sz="2400" dirty="0"/>
                  <a:t>Normalidad</a:t>
                </a:r>
              </a:p>
              <a:p>
                <a:r>
                  <a:rPr lang="es-CO" sz="2400" dirty="0"/>
                  <a:t>Varianza constante</a:t>
                </a:r>
              </a:p>
              <a:p>
                <a:r>
                  <a:rPr lang="es-CO" sz="2400" dirty="0"/>
                  <a:t>Linealidad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24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3982" y="398124"/>
            <a:ext cx="4895055" cy="1408089"/>
          </a:xfrm>
        </p:spPr>
        <p:txBody>
          <a:bodyPr/>
          <a:lstStyle/>
          <a:p>
            <a:r>
              <a:rPr lang="es-CO" dirty="0"/>
              <a:t>ALEATORIEDAD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03" t="8929" b="799"/>
          <a:stretch/>
        </p:blipFill>
        <p:spPr>
          <a:xfrm>
            <a:off x="1159786" y="1806213"/>
            <a:ext cx="4563446" cy="4290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54841" y="768252"/>
                <a:ext cx="5462963" cy="55765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s-CO" sz="2600" dirty="0"/>
                  <a:t>Para probar el supuesto de independencia, es necesario conocer el orden de las observaciones en el tiempo.</a:t>
                </a:r>
              </a:p>
              <a:p>
                <a:pPr marL="0" indent="0" algn="just">
                  <a:buNone/>
                </a:pPr>
                <a:r>
                  <a:rPr lang="es-CO" sz="2600" dirty="0"/>
                  <a:t>La verificación gráfica se hace con los residuales vs el orden de recolección de los datos, también puede ser evaluado numéricamente. </a:t>
                </a:r>
              </a:p>
              <a:p>
                <a:pPr marL="0" indent="0" algn="just">
                  <a:buNone/>
                </a:pPr>
                <a:endParaRPr lang="es-CO" sz="2600" dirty="0"/>
              </a:p>
              <a:p>
                <a:pPr algn="just"/>
                <a:r>
                  <a:rPr lang="es-CO" sz="2600" dirty="0"/>
                  <a:t>Hipótesis</a:t>
                </a:r>
              </a:p>
              <a:p>
                <a:pPr marL="0" indent="0" algn="just">
                  <a:buNone/>
                </a:pPr>
                <a:r>
                  <a:rPr lang="es-CO" sz="2600" dirty="0"/>
                  <a:t>H0: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O" sz="3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s-CO" sz="2600" dirty="0"/>
              </a:p>
              <a:p>
                <a:pPr marL="0" indent="0" algn="just">
                  <a:buNone/>
                </a:pPr>
                <a:r>
                  <a:rPr lang="es-CO" sz="2600" dirty="0"/>
                  <a:t>Ha: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O" sz="3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CO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MX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CO" sz="3000" dirty="0"/>
              </a:p>
              <a:p>
                <a:pPr marL="0" indent="0" algn="just">
                  <a:buNone/>
                </a:pPr>
                <a:r>
                  <a:rPr lang="es-CO" sz="2600" b="1" dirty="0"/>
                  <a:t>Regla de decisión</a:t>
                </a:r>
                <a:r>
                  <a:rPr lang="es-CO" sz="2600" dirty="0"/>
                  <a:t>: Rechazo Ho si </a:t>
                </a:r>
                <a14:m>
                  <m:oMath xmlns:m="http://schemas.openxmlformats.org/officeDocument/2006/math">
                    <m:r>
                      <a:rPr lang="es-CO" sz="2600" i="1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CO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600" i="1">
                        <a:latin typeface="Cambria Math" panose="02040503050406030204" pitchFamily="18" charset="0"/>
                      </a:rPr>
                      <m:t>𝑣𝑎𝑙𝑜𝑟</m:t>
                    </m:r>
                    <m:r>
                      <a:rPr lang="es-CO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2600" i="1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s-CO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CO" sz="2600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54841" y="768252"/>
                <a:ext cx="5462963" cy="5576552"/>
              </a:xfrm>
              <a:blipFill>
                <a:blip r:embed="rId3"/>
                <a:stretch>
                  <a:fillRect l="-1674" t="-2186" r="-17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8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7FA4DC5-8265-4D79-8F35-36BF21330EC4}"/>
                  </a:ext>
                </a:extLst>
              </p14:cNvPr>
              <p14:cNvContentPartPr/>
              <p14:nvPr/>
            </p14:nvContentPartPr>
            <p14:xfrm>
              <a:off x="1644240" y="504360"/>
              <a:ext cx="8903520" cy="58492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7FA4DC5-8265-4D79-8F35-36BF21330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880" y="495000"/>
                <a:ext cx="8922240" cy="58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8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00012" y="0"/>
            <a:ext cx="4679356" cy="1752599"/>
          </a:xfrm>
        </p:spPr>
        <p:txBody>
          <a:bodyPr/>
          <a:lstStyle/>
          <a:p>
            <a:pPr algn="l"/>
            <a:r>
              <a:rPr lang="es-CO" dirty="0"/>
              <a:t>      NORMALIDAD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9368" y="725658"/>
                <a:ext cx="5021656" cy="458380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Gráficamente se evalúan los residuales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/>
                  <a:t> vs probabilidad Normal, además se puede usar un test numérico(test de Shapiro-Wilk)  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algn="just"/>
                <a:r>
                  <a:rPr lang="es-CO" sz="2400" dirty="0"/>
                  <a:t>Hipótesis</a:t>
                </a:r>
              </a:p>
              <a:p>
                <a:pPr marL="0" indent="0" algn="just">
                  <a:buNone/>
                </a:pPr>
                <a:r>
                  <a:rPr lang="es-CO" sz="2400" dirty="0"/>
                  <a:t>Ho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Ha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b="1" dirty="0"/>
                  <a:t>Regla de decisión</a:t>
                </a:r>
                <a:r>
                  <a:rPr lang="es-CO" sz="2400" dirty="0"/>
                  <a:t>: Rechazo Ho si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𝑣𝑎𝑙𝑜𝑟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CO" sz="2400" dirty="0"/>
              </a:p>
              <a:p>
                <a:pPr algn="just"/>
                <a:endParaRPr lang="es-CO" sz="2400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9368" y="725658"/>
                <a:ext cx="5021656" cy="4583807"/>
              </a:xfrm>
              <a:blipFill>
                <a:blip r:embed="rId2"/>
                <a:stretch>
                  <a:fillRect l="-1820" t="-1064" r="-1942" b="-156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5455" b="4265"/>
          <a:stretch/>
        </p:blipFill>
        <p:spPr>
          <a:xfrm>
            <a:off x="1342561" y="2003431"/>
            <a:ext cx="4241473" cy="408214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BD345E3-B4FB-4560-A255-736CD6A69D67}"/>
              </a:ext>
            </a:extLst>
          </p:cNvPr>
          <p:cNvCxnSpPr/>
          <p:nvPr/>
        </p:nvCxnSpPr>
        <p:spPr>
          <a:xfrm>
            <a:off x="7487478" y="4240695"/>
            <a:ext cx="0" cy="2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ADE7E33-9AD5-4FAF-8C56-A1CCEB8EB7DD}"/>
                  </a:ext>
                </a:extLst>
              </p14:cNvPr>
              <p14:cNvContentPartPr/>
              <p14:nvPr/>
            </p14:nvContentPartPr>
            <p14:xfrm>
              <a:off x="976179" y="954100"/>
              <a:ext cx="10001520" cy="54295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ADE7E33-9AD5-4FAF-8C56-A1CCEB8EB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819" y="944740"/>
                <a:ext cx="1002024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81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308" y="223935"/>
            <a:ext cx="10018713" cy="1752599"/>
          </a:xfrm>
        </p:spPr>
        <p:txBody>
          <a:bodyPr>
            <a:normAutofit/>
          </a:bodyPr>
          <a:lstStyle/>
          <a:p>
            <a:r>
              <a:rPr lang="es-CO" sz="4000" dirty="0"/>
              <a:t>VARIANZA CONSTANTE (Homocedasticidad)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78336" y="1752599"/>
                <a:ext cx="5124687" cy="48682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s-CO" sz="3400" dirty="0"/>
                  <a:t>Se establece gráficamente por medio de los residuales vs valores ajustados . También existe un test numérico(</a:t>
                </a:r>
                <a:r>
                  <a:rPr lang="es-CO" sz="3100" dirty="0"/>
                  <a:t>test</a:t>
                </a:r>
                <a:r>
                  <a:rPr lang="es-CO" sz="3400" dirty="0"/>
                  <a:t> Levene - test de </a:t>
                </a:r>
                <a:r>
                  <a:rPr lang="es-CO" sz="3400" dirty="0" err="1"/>
                  <a:t>barttlet</a:t>
                </a:r>
                <a:r>
                  <a:rPr lang="es-CO" sz="3400" dirty="0"/>
                  <a:t>- test </a:t>
                </a:r>
                <a:r>
                  <a:rPr lang="es-CO" sz="3400" dirty="0" err="1"/>
                  <a:t>Breusch</a:t>
                </a:r>
                <a:r>
                  <a:rPr lang="es-CO" sz="3400" dirty="0"/>
                  <a:t> Pagan)</a:t>
                </a:r>
              </a:p>
              <a:p>
                <a:pPr marL="0" indent="0" algn="just">
                  <a:buNone/>
                </a:pPr>
                <a:endParaRPr lang="es-CO" sz="3400" dirty="0"/>
              </a:p>
              <a:p>
                <a:pPr algn="just"/>
                <a:r>
                  <a:rPr lang="es-CO" sz="3400" dirty="0"/>
                  <a:t>Hipótesis</a:t>
                </a:r>
              </a:p>
              <a:p>
                <a:pPr marL="0" indent="0" algn="just">
                  <a:buNone/>
                </a:pPr>
                <a:r>
                  <a:rPr lang="es-CO" sz="3400" dirty="0"/>
                  <a:t>Ho: la varianza es constante </a:t>
                </a:r>
              </a:p>
              <a:p>
                <a:pPr marL="0" indent="0" algn="just">
                  <a:buNone/>
                </a:pPr>
                <a:r>
                  <a:rPr lang="es-CO" sz="3400" dirty="0"/>
                  <a:t>Ha: la varianza no es constante</a:t>
                </a:r>
              </a:p>
              <a:p>
                <a:pPr marL="0" indent="0" algn="just">
                  <a:buNone/>
                </a:pPr>
                <a:endParaRPr lang="es-CO" sz="3400" b="1" dirty="0"/>
              </a:p>
              <a:p>
                <a:pPr marL="0" indent="0" algn="just">
                  <a:buNone/>
                </a:pPr>
                <a:r>
                  <a:rPr lang="es-CO" sz="3400" b="1" dirty="0"/>
                  <a:t>Regla de decisión</a:t>
                </a:r>
                <a:r>
                  <a:rPr lang="es-CO" sz="3400" dirty="0"/>
                  <a:t>: Rechazo Ho si </a:t>
                </a:r>
                <a14:m>
                  <m:oMath xmlns:m="http://schemas.openxmlformats.org/officeDocument/2006/math">
                    <m:r>
                      <a:rPr lang="es-CO" sz="3400" i="1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CO" sz="3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3400" i="1">
                        <a:latin typeface="Cambria Math" panose="02040503050406030204" pitchFamily="18" charset="0"/>
                      </a:rPr>
                      <m:t>𝑣𝑎𝑙𝑜𝑟</m:t>
                    </m:r>
                    <m:r>
                      <a:rPr lang="es-CO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sz="3400" i="1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s-CO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CO" sz="3400" dirty="0"/>
              </a:p>
              <a:p>
                <a:pPr algn="just"/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78336" y="1752599"/>
                <a:ext cx="5124687" cy="4868214"/>
              </a:xfrm>
              <a:blipFill>
                <a:blip r:embed="rId2"/>
                <a:stretch>
                  <a:fillRect l="-1784" t="-2378" r="-17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50868" b="52467"/>
          <a:stretch/>
        </p:blipFill>
        <p:spPr>
          <a:xfrm>
            <a:off x="1241427" y="2017642"/>
            <a:ext cx="4224270" cy="39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E2FDF85-19FC-439D-89DB-7E434790A82E}"/>
                  </a:ext>
                </a:extLst>
              </p14:cNvPr>
              <p14:cNvContentPartPr/>
              <p14:nvPr/>
            </p14:nvContentPartPr>
            <p14:xfrm>
              <a:off x="1455480" y="633960"/>
              <a:ext cx="9117720" cy="5465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E2FDF85-19FC-439D-89DB-7E434790A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20" y="624600"/>
                <a:ext cx="9136440" cy="54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57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799" y="642594"/>
            <a:ext cx="10475843" cy="1371600"/>
          </a:xfrm>
        </p:spPr>
        <p:txBody>
          <a:bodyPr>
            <a:normAutofit fontScale="90000"/>
          </a:bodyPr>
          <a:lstStyle/>
          <a:p>
            <a:r>
              <a:rPr lang="es-CO" dirty="0"/>
              <a:t>LINEALIDAD(adecuación del modelo)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Se refiere al supuesto de linealidad en cada variable </a:t>
                </a:r>
                <a:r>
                  <a:rPr lang="es-CO" sz="2400" dirty="0" err="1"/>
                  <a:t>explicatoria</a:t>
                </a:r>
                <a:r>
                  <a:rPr lang="es-CO" sz="2400" dirty="0"/>
                  <a:t>. Se evalúa por medio del gráfico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dirty="0"/>
              </a:p>
              <a:p>
                <a:pPr algn="just"/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Otra forma de probar la No linealidad  del modelo es usando la prueba de bondad de ajuste</a:t>
                </a:r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93" t="-4883" r="-1868" b="-7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7308" t="52334" r="260" b="-1067"/>
          <a:stretch/>
        </p:blipFill>
        <p:spPr>
          <a:xfrm>
            <a:off x="1339899" y="2261083"/>
            <a:ext cx="2591940" cy="23534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166" t="50201" r="-3648" b="7130"/>
          <a:stretch/>
        </p:blipFill>
        <p:spPr>
          <a:xfrm rot="10800000">
            <a:off x="3745002" y="3490931"/>
            <a:ext cx="2620224" cy="23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2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451</Words>
  <Application>Microsoft Office PowerPoint</Application>
  <PresentationFormat>Panorámica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Savon</vt:lpstr>
      <vt:lpstr>Clase 5</vt:lpstr>
      <vt:lpstr>Validación de supuestos</vt:lpstr>
      <vt:lpstr>ALEATORIEDAD</vt:lpstr>
      <vt:lpstr>Presentación de PowerPoint</vt:lpstr>
      <vt:lpstr>      NORMALIDAD</vt:lpstr>
      <vt:lpstr>Presentación de PowerPoint</vt:lpstr>
      <vt:lpstr>VARIANZA CONSTANTE (Homocedasticidad) </vt:lpstr>
      <vt:lpstr>Presentación de PowerPoint</vt:lpstr>
      <vt:lpstr>LINEALIDAD(adecuación del modelo)</vt:lpstr>
      <vt:lpstr>Prueba de falta de ajuste</vt:lpstr>
      <vt:lpstr>PRESENCIA DE DATOS ATÍPICOS</vt:lpstr>
      <vt:lpstr>Presentación de PowerPoint</vt:lpstr>
      <vt:lpstr>Nota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Deisy Alejandra Mazo Velez</dc:creator>
  <cp:lastModifiedBy>Deisy Alejandra Mazo Velez</cp:lastModifiedBy>
  <cp:revision>22</cp:revision>
  <dcterms:created xsi:type="dcterms:W3CDTF">2020-09-05T07:04:49Z</dcterms:created>
  <dcterms:modified xsi:type="dcterms:W3CDTF">2023-02-15T03:22:48Z</dcterms:modified>
</cp:coreProperties>
</file>