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24575,'8'4'0,"8"6"0,0 13 0,-2 29 0,-4 40 0,-3 32 0,-3 31 0,-2 18 0,-1 17 0,-2 11 0,1 0 0,-1-12 0,-4-22 0,-1-39-8191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24575,'0'-9'0,"0"-8"0,4-9 0,11-1 0,8 5 0,12 1 0,24-5 0,5-2 0,2 3 0,3 7 0,-7-4 0,-3 3 0,-9 4 0,-2 0 0,-6 3 0,-1 3 0,-8 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4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24575,'4'-9'0,"7"-8"0,14 0 0,17-7 0,10 1 0,1 0 0,4-5 0,3-3 0,8 4 0,-7 7-8191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5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24575,'10'-1'0,"-1"1"0,1 0 0,0 1 0,-1 0 0,1 0 0,0 1 0,-1 0 0,0 1 0,1 0 0,-1 1 0,0 0 0,-1 0 0,1 1 0,-1 0 0,0 0 0,0 1 0,0 0 0,-1 0 0,0 1 0,0 0 0,-1 0 0,1 1 0,-2 0 0,9 13 0,-5-1 0,-1-1 0,0 2 0,-2-1 0,0 1 0,-1 0 0,-1 0 0,-1 1 0,0 37 0,-2-33 0,2 1 0,0-1 0,2 1 0,11 34 0,-16-60 0,0 1 0,1-1 0,-1 1 0,1 0 0,-1-1 0,1 1 0,0-1 0,-1 0 0,1 1 0,0-1 0,0 1 0,0-1 0,0 0 0,0 0 0,0 0 0,1 1 0,-1-1 0,0 0 0,1 0 0,1 1 0,-2-3 0,0 1 0,0-1 0,0 1 0,0-1 0,0 1 0,0-1 0,-1 0 0,1 1 0,0-1 0,0 0 0,-1 0 0,1 1 0,-1-1 0,1 0 0,-1 0 0,1 0 0,-1 0 0,1 0 0,-1 0 0,0 0 0,1 0 0,-1-2 0,4-11 0,-1-1 0,0 0 0,0-16 0,25-164 0,-7 70 0,-17 101 0,1 0 0,1 1 0,1 0 0,1 0 0,1 0 0,14-25 0,83-116 0,-86 135 0,27-52-1365,-30 46-5461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7:0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24575,'9'4'0,"7"11"0,11 7 0,-1 9 0,-3 4 0,-7 9 0,-5 11 0,-5 9 0,-3 21 0,-3 5 0,-5 14 0,-16 3 0,-3-3 0,-8-15 0,2-13 0,11-16 0,8-17-8191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7:0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24575,'18'-16'0,"1"2"0,1 0 0,0 2 0,1 0 0,0 1 0,29-10 0,19-11 0,-22 10 0,1 2 0,1 1 0,99-21 0,-65 19-46,-42 10-393,-1 1-1,81-8 0,-78 17-6386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7:0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24575,'13'0'0,"19"0"0,8 0 0,6 0 0,0 0 0,0 0 0,7 0 0,-1 0 0,3-5 0,-7-1-8191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7T16:46:1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21109 4862 0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8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24575,'-9'22'0,"-3"22"0,0 20 0,3 27 0,3 7 0,15 18 0,7 3 0,1 8 0,1 10 0,-2 17 0,-4 10 0,-3 8 0,4-3 0,6-11 0,-1-25 0,-3-29 0,-5-33-8191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8:5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1137 24575,'4'-5'0,"0"1"0,0 0 0,1 0 0,-1 0 0,1 1 0,0-1 0,0 1 0,1 0 0,-1 1 0,1-1 0,8-2 0,14-7 0,45-23 0,0 4 0,92-26 0,39-15 0,-83 20 0,-3-6 0,-2-5 0,-2-4 0,133-107 0,235-231-1365,-411 339-5461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8:5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24575,'4'0'0,"16"0"0,26 0 0,19-5 0,26-10 0,1-2 0,8-4 0,1-6 0,-4-4 0,8-19 0,-8-5 0,1-7 0,-11-2 0,-21 10-8191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24575,'4'-9'0,"10"-2"0,7 0 0,8 2 0,3 3 0,18 2 0,13-2 0,8-9 0,-3-5 0,-1-9 0,1 1 0,2 1 0,-3 5 0,0 7 0,-11 5-8191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0:4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24575,'0'4'0,"0"29"0,0 22 0,0 15 0,0 5 0,0-6 0,0-1 0,0-3 0,0-9 0,4 1 0,7-2 0,1-9-8191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0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24575,'316'-14'0,"-74"2"0,-199 8 0,-2-1 0,1-2 0,75-25 0,-2 2 0,10-8-1365,-92 29-5461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0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24575,'4'0'0,"7"0"0,10 0 0,6 0 0,11 0 0,10-5 0,-1-1 0,2 0 0,11-8 0,3-1 0,-4-3 0,2 2 0,-2 3 0,-5 5 0,-3 3 0,3 2 0,-8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6:3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94 24575,'-1'1'0,"-1"0"0,1 0 0,0 0 0,0 0 0,0 0 0,0 0 0,0 1 0,0-1 0,0 0 0,0 1 0,0-1 0,1 1 0,-1-1 0,1 1 0,-1-1 0,1 1 0,-1-1 0,1 1 0,0-1 0,0 1 0,0 0 0,0-1 0,0 1 0,0-1 0,0 1 0,1 0 0,-1-1 0,0 1 0,1-1 0,-1 1 0,1-1 0,0 1 0,1 1 0,29 56 0,-27-52 0,31 45 0,64 73 0,15 20 0,-107-135 0,19 30 0,3-1 0,57 61 0,-78-92 0,0 0 0,1 0 0,0-1 0,0 0 0,1 0 0,0-1 0,0-1 0,1 1 0,-1-2 0,1 1 0,0-2 0,1 1 0,-1-1 0,0-1 0,1 0 0,0-1 0,11 0 0,-15-2 0,-1 0 0,0-1 0,0 0 0,1 0 0,-1-1 0,0 0 0,-1 0 0,1 0 0,-1-1 0,1 0 0,-1 0 0,0-1 0,-1 0 0,1 0 0,-1 0 0,0-1 0,0 1 0,0-1 0,-1 0 0,5-10 0,7-14 0,-1 0 0,-1 0 0,11-39 0,-23 64 0,25-76 0,-4-2 0,24-156 0,-44 218-455,0 0 0,13-40 0,2 15-6371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9-07-24T02:56:31.1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25822 13717 0</inkml:trace>
  <inkml:trace contextRef="#ctx0" brushRef="#br0" timeOffset="1880.83">1290 5259 0</inkml:trace>
  <inkml:trace contextRef="#ctx0" brushRef="#br0" timeOffset="3843.53">794 943 0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1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1256 24575,'9'-5'0,"12"-5"0,16-16 0,15-11 0,12-13 0,14-12 0,2 0 0,1-12 0,4-6 0,2-8 0,0-16 0,-2-4 0,-2-11 0,-1 3 0,-6 10 0,-16 20 0,-13 15 0,-15 20-8191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1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24575,'4'2'0,"0"1"0,1-1 0,-1 0 0,1 0 0,-1 0 0,1-1 0,0 1 0,-1-1 0,1 0 0,0-1 0,0 1 0,0-1 0,7 0 0,6 1 0,8 1 0,1-2 0,0 0 0,0-2 0,-1-1 0,1-1 0,-1-1 0,0-1 0,0-2 0,-1 0 0,32-16 0,-23 7 0,-1-2 0,-1-1 0,0-2 0,-2-1 0,0-2 0,42-45 0,-61 59 0,0-1 0,0 2 0,1 0 0,0 0 0,20-11 0,-29 19 0,0 1 0,0-1 0,0 1 0,0-1 0,0 1 0,1 0 0,-1 0 0,0 1 0,0-1 0,1 1 0,-1 0 0,1 0 0,-1 0 0,0 0 0,1 0 0,-1 1 0,0-1 0,1 1 0,-1 0 0,0 0 0,0 0 0,0 0 0,0 1 0,0 0 0,0-1 0,0 1 0,0 0 0,-1 0 0,1 0 0,-1 1 0,1-1 0,1 3 0,1 3 0,0 0 0,0-1 0,-1 1 0,0 1 0,0-1 0,-1 1 0,-1-1 0,1 1 0,-1 0 0,0 0 0,0 13 0,0 19 0,-2 50 0,-1-55 0,0 31-455,-2-1 0,-21 113 0,13-134-6371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1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6 259 24575,'-1'3'0,"0"-1"0,0 1 0,0 0 0,0 1 0,1-1 0,-1 0 0,1 0 0,0 0 0,0 0 0,0 0 0,1 0 0,-1 0 0,1 0 0,-1 0 0,1 0 0,0 0 0,2 3 0,6 18 0,2-2 0,0 1 0,2-2 0,0 1 0,31 36 0,-27-37 0,5 9 0,2-2 0,1-1 0,32 27 0,-47-46 0,0 1 0,0-1 0,1-1 0,1 0 0,-1-1 0,1 0 0,0 0 0,0-1 0,1-1 0,-1 0 0,1-1 0,13 2 0,-22-5 0,0 0 0,0-1 0,0 1 0,-1-1 0,1 0 0,0 0 0,0 0 0,-1 0 0,1-1 0,-1 1 0,1-1 0,-1 0 0,0 0 0,0 0 0,0-1 0,0 1 0,0-1 0,0 1 0,-1-1 0,1 0 0,-1 0 0,0 0 0,0 0 0,3-7 0,3-5 0,-1-1 0,-1 0 0,0 0 0,4-21 0,0-13 32,-1-1 0,3-84 0,-13-105-895,0 197 265,0-9-6228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2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 24575,'-2'-1'0,"0"0"0,1 0 0,-1 0 0,0 0 0,0 0 0,0 1 0,0-1 0,0 1 0,0-1 0,0 1 0,0 0 0,0 0 0,0 0 0,0 0 0,0 0 0,0 0 0,0 0 0,0 1 0,0-1 0,1 1 0,-4 1 0,-39 18 0,37-15 0,1 1 0,-1 0 0,2 0 0,-1 1 0,0-1 0,1 1 0,1 1 0,-1-1 0,1 1 0,0 0 0,1 0 0,0 0 0,0 0 0,1 0 0,0 1 0,0-1 0,1 1 0,-1 9 0,1 1 0,0-1 0,1 0 0,1 1 0,0-1 0,2 0 0,0 0 0,9 29 0,-8-37 0,1-1 0,-1 0 0,1 0 0,1-1 0,0 0 0,0 0 0,1 0 0,0 0 0,0-1 0,0 0 0,1-1 0,0 0 0,1 0 0,-1-1 0,13 6 0,-14-7 0,-1-1 0,1 0 0,1-1 0,-1 1 0,0-1 0,0-1 0,1 1 0,-1-1 0,1-1 0,0 1 0,-1-1 0,1-1 0,-1 1 0,1-1 0,-1-1 0,1 1 0,-1-1 0,0-1 0,0 1 0,0-1 0,8-4 0,-11 3 0,1 1 0,-1-1 0,0 0 0,0 0 0,0 0 0,0-1 0,-1 1 0,0-1 0,0 0 0,0 0 0,-1 0 0,1 0 0,-1 0 0,0-1 0,-1 1 0,1-1 0,-1 1 0,0-1 0,-1 1 0,1-1 0,-1 0 0,-1-7 0,1 3 0,-1 0 0,0-1 0,-1 1 0,0 0 0,-1 0 0,0 0 0,-1 1 0,0-1 0,0 1 0,-1-1 0,-8-12 0,2 10 0,0-1 0,-1 1 0,-1 1 0,1 0 0,-2 1 0,1 1 0,-1 0 0,-1 0 0,0 2 0,0 0 0,0 0 0,-1 1 0,0 1 0,0 1 0,0 1 0,-1 0 0,1 0 0,-1 2 0,-25 1 0,37 0 0,1 0 0,-1 1 0,0 0 0,1 0 0,-1 0 0,1 1 0,-1 0 0,1-1 0,0 2 0,0-1 0,0 0 0,0 1 0,0 0 0,1 0 0,-1 0 0,1 0 0,-1 0 0,1 1 0,0-1 0,1 1 0,-1 0 0,1 0 0,-1 0 0,1 0 0,0 1 0,1-1 0,-1 1 0,1-1 0,0 1 0,0-1 0,0 6 0,-2 15 0,2 0 0,1 0 0,1 0 0,6 43 0,-2-25 0,9 244 128,-2-27-1621,-6-200-5333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2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 24575,'-18'0'0,"-19"0"0,-27 0 0,-5 0 0,-20 4 0,-2 16 0,9 17 0,9 20 0,4 24 0,10 11 0,5-6 0,7 6 0,-1 0 0,7-16-8191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24575,'12'-8'0,"18"-8"0,28-8 0,22-14 0,10-5 0,10-2 0,-7 5 0,-11 6 0,-19 8-8191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2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 24575,'-5'4'0,"-14"15"0,-27 23 0,-33 30 0,-16 18 0,-10 15 0,-1-6 0,-4-6 0,15-19-8191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24575,'4'-5'0,"15"8"0,12 16 0,4 13 0,-2 5 0,0 5 0,0 8 0,2-1 0,0-7 0,2-13 0,-1-9 0,2-10 0,8-5 0,-1-5 0,1-1 0,-3-1 0,-1-5 0,-6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24575,'0'4'0,"0"15"0,0 11 0,0 6 0,0 18 0,0 4 0,0 4 0,0 5 0,0-1 0,0-7 0,0-5 0,0-12-8191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24575,'4'4'0,"14"14"0,5 13 0,-3 5 0,-4 9 0,-5 10 0,5 8 0,-2 1 0,-2 4 0,1-7 0,-2-13-8191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27 24575,'-3'-3'0,"0"1"0,0 0 0,0 0 0,-1 1 0,1-1 0,0 0 0,-1 1 0,1 0 0,-1 0 0,0 0 0,1 1 0,-5-1 0,-52-2 0,37 2 0,13 1 0,-10-2 0,0 1 0,0 0 0,0 2 0,0 0 0,0 2 0,1 0 0,-37 11 0,53-13 0,1 1 0,-1-1 0,1 1 0,0-1 0,0 1 0,0 0 0,0 0 0,0 0 0,0 1 0,0-1 0,0 0 0,1 1 0,-1-1 0,1 1 0,0-1 0,0 1 0,0 0 0,0-1 0,0 1 0,1 0 0,-1 0 0,1 0 0,0-1 0,0 1 0,0 0 0,0 0 0,0 0 0,1 4 0,2 8 0,0 1 0,1 0 0,10 26 0,-10-30 0,8 28 0,-2 0 0,5 42 0,0 2 0,-13-76 0,0 0 0,0 1 0,1-1 0,0 0 0,0-1 0,1 1 0,0 0 0,1-1 0,9 12 0,-12-17 0,0 1 0,0-1 0,1 0 0,-1 0 0,1 0 0,-1-1 0,1 1 0,0-1 0,0 1 0,0-1 0,0 0 0,0 0 0,0 0 0,0-1 0,0 1 0,0-1 0,0 0 0,0 1 0,0-1 0,0-1 0,1 1 0,-1 0 0,0-1 0,0 0 0,0 1 0,0-1 0,0 0 0,0-1 0,4-1 0,11-7 0,0-2 0,0 0 0,20-18 0,-21 16 0,1 0 0,0 2 0,36-20 0,-49 30 0,0 0 0,1 0 0,-1 0 0,1 0 0,-1 1 0,1 0 0,0 0 0,0 1 0,-1-1 0,1 1 0,0 1 0,0-1 0,0 1 0,-1 0 0,1 0 0,0 1 0,-1-1 0,1 1 0,5 3 0,-6-2 0,1 1 0,-1 0 0,0 0 0,0 1 0,0 0 0,0-1 0,-1 1 0,0 1 0,0-1 0,0 1 0,-1 0 0,1-1 0,-2 1 0,1 1 0,0-1 0,-1 0 0,-1 1 0,1-1 0,-1 1 0,0-1 0,0 1 0,-1 0 0,0 7 0,1-8 0,-1 1 0,-1-1 0,1 1 0,-1-1 0,0 1 0,0-1 0,-1 1 0,0-1 0,0 0 0,-1 0 0,0 0 0,0 0 0,0 0 0,0-1 0,-1 1 0,0-1 0,0 0 0,-1 0 0,1-1 0,-1 1 0,0-1 0,0 0 0,-8 5 0,-15 5 0,-2-1 0,1-1 0,-1-1 0,-1-2 0,0-1 0,0-2 0,-1-1 0,-53 2 0,-57-8-1365,102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24575,'-12'1'0,"0"1"0,0 1 0,1 0 0,-1 0 0,-12 6 0,-3 0 0,12-4 0,-101 35 0,101-34 0,1 1 0,0 0 0,1 1 0,0 0 0,-21 18 0,32-25 0,0 1 0,-1 0 0,1 0 0,0 0 0,0 0 0,0 1 0,0-1 0,1 1 0,-1-1 0,1 1 0,-1-1 0,1 1 0,0 0 0,0 0 0,0-1 0,1 1 0,-1 0 0,0 0 0,1 0 0,0 0 0,0 0 0,0 0 0,0 0 0,0 0 0,1 0 0,-1 0 0,1 0 0,0 0 0,0-1 0,0 1 0,3 5 0,3 3 0,0-1 0,2 0 0,-1 0 0,1-1 0,1 0 0,10 8 0,2 3 0,12 12 0,-6-4 0,52 38 0,-69-58 0,0-1 0,0-1 0,1 0 0,-1 0 0,1-2 0,1 1 0,-1-1 0,1-1 0,14 2 0,69-2 0,-79-4 0,-1 1 0,0 0 0,1 1 0,-1 0 0,0 2 0,0 0 0,0 0 0,22 9 0,-34-10 0,-1 0 0,1 0 0,-1 0 0,0 0 0,0 1 0,0-1 0,0 1 0,0 0 0,0 0 0,-1 0 0,1 0 0,-1 1 0,3 5 0,-4-7 0,0 0 0,-1-1 0,1 1 0,-1 0 0,0 0 0,1 0 0,-1-1 0,0 1 0,0 0 0,0 0 0,0 0 0,0 0 0,-1-1 0,1 1 0,-1 0 0,1 0 0,-1 0 0,1-1 0,-1 1 0,0 0 0,0-1 0,0 1 0,0-1 0,0 1 0,0-1 0,0 1 0,-1-1 0,1 0 0,0 0 0,-1 0 0,-2 2 0,-12 7 0,0-1 0,-1 0 0,0-1 0,0-1 0,-1-1 0,0-1 0,0 0 0,0-1 0,-27 2 0,-25 0 0,-77-4 0,55-9-1365,54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24575,'9'4'0,"2"10"0,0 15 0,-2 7 0,-3 6 0,2 0 0,8 2 0,2-4 0,1 2 0,7-8 0,2-9 0,10-13 0,19-17 0,4-8 0,-7-1-8191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4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24575,'0'13'0,"0"21"0,0 17 0,0 9 0,4 19 0,2 1 0,-1-14-8191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7:5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24575,'8'13'0,"3"16"0,0 21 0,-2 14 0,-3 10 0,-2-1 0,10 2 0,4-14-8191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24575,'23'421'0,"-22"-405"0,1-1 0,1 0 0,0 0 0,1 0 0,10 27 0,-13-40 0,-1-1 0,1 1 0,-1-1 0,1 0 0,-1 1 0,1-1 0,0 0 0,0 0 0,0 1 0,0-1 0,0 0 0,0 0 0,0 0 0,0 0 0,0 0 0,0-1 0,1 1 0,-1 0 0,0 0 0,1-1 0,-1 1 0,0-1 0,1 1 0,-1-1 0,1 0 0,2 1 0,-3-2 0,1 1 0,0-1 0,0 0 0,-1 0 0,1 0 0,0 0 0,-1-1 0,1 1 0,-1 0 0,1-1 0,-1 1 0,0-1 0,0 1 0,0-1 0,1 0 0,0-3 0,5-9 0,0-1 0,-1 0 0,6-24 0,8-39 0,67-215 0,-75 261-118,4-9-194,-2 0 0,-1-2 1,9-54-1,-18 59-6514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1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21 24575,'-1'-1'0,"0"-1"0,-1 0 0,1 1 0,-1-1 0,0 1 0,1 0 0,-1-1 0,0 1 0,0 0 0,0 0 0,0 0 0,0 0 0,0 1 0,0-1 0,0 0 0,0 1 0,0-1 0,-1 1 0,1 0 0,0 0 0,0 0 0,-3 0 0,-51 6 0,54-6 0,-17 3 0,0 2 0,0 0 0,-26 11 0,41-15 0,0 1 0,0-1 0,0 1 0,0 0 0,0 0 0,0 1 0,1-1 0,-1 1 0,1 0 0,0 0 0,-1 0 0,1 1 0,1-1 0,-1 0 0,1 1 0,-1 0 0,1 0 0,0 0 0,0 0 0,1 0 0,-3 7 0,4-9 0,0 0 0,0 1 0,0-1 0,0 0 0,0 1 0,0-1 0,1 0 0,-1 1 0,1-1 0,0 0 0,0 0 0,-1 0 0,1 0 0,1 0 0,-1 0 0,0 0 0,0 0 0,1 0 0,2 2 0,0 0 0,0-1 0,0 0 0,0 0 0,1 0 0,0 0 0,-1-1 0,1 0 0,7 2 0,6 2 0,1-2 0,0 0 0,34 2 0,-35-5 0,0 0 0,1-2 0,32-4 0,-47 4 0,0 0 0,0 0 0,0 0 0,0 0 0,0-1 0,-1 0 0,1 1 0,0-2 0,-1 1 0,6-4 0,-8 5 0,0-1 0,0 1 0,0-1 0,1 0 0,-1 1 0,-1-1 0,1 0 0,0 1 0,0-1 0,-1 0 0,1 0 0,-1 0 0,1 1 0,-1-1 0,0 0 0,0 0 0,0 0 0,0 0 0,0 0 0,0 0 0,0 0 0,-1 0 0,0-3 0,-2-1-37,0-1 0,-1 0 0,1 1-1,-2 0 1,1 0 0,-1 0 0,1 0 0,-1 1 0,-1-1-1,1 1 1,-10-6 0,2 0-882,-19-17-5907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1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24575,'-9'20'0,"0"0"0,-20 29 0,18-31 0,0 0 0,1 0 0,1 1 0,-10 31 0,17-46 0,1 1 0,0-1 0,1 1 0,-1 0 0,1-1 0,0 1 0,0 0 0,0-1 0,0 1 0,1 0 0,0-1 0,0 1 0,0 0 0,1-1 0,0 0 0,0 1 0,0-1 0,0 0 0,0 0 0,1 0 0,0 0 0,0 0 0,0-1 0,6 6 0,2 0 0,0-1 0,1-1 0,0 0 0,1 0 0,-1-1 0,1-1 0,0 0 0,1-1 0,-1 0 0,1-1 0,0-1 0,-1 0 0,1-1 0,15 0 0,-21-1 0,0 0 0,0-1 0,0 0 0,0-1 0,0 0 0,-1 0 0,1 0 0,-1-1 0,1 0 0,-1-1 0,10-5 0,-13 5 0,0 1 0,1-1 0,-2 0 0,1 0 0,0 0 0,-1 0 0,0-1 0,0 1 0,0-1 0,0 0 0,-1 0 0,0 0 0,0 0 0,0 0 0,-1 0 0,0-1 0,0 1 0,1-6 0,-1 2 0,0-1 0,-1 1 0,0 0 0,0-1 0,-1 1 0,0 0 0,-1 0 0,0 0 0,-1 0 0,1 0 0,-2 0 0,1 0 0,-9-14 0,7 16 0,0 1 0,-1-1 0,1 1 0,-1 1 0,0-1 0,0 1 0,-1 0 0,0 0 0,0 1 0,0 0 0,0 0 0,-1 1 0,1 0 0,-1 0 0,-15-3 0,-21-2-1365,4 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1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40 24575,'-52'-1'0,"-51"0"0,95 2 0,0 0 0,0 0 0,0 1 0,0 0 0,0 0 0,0 1 0,0 0 0,1 0 0,-12 7 0,17-9 0,0 0 0,1 0 0,-1 0 0,0 1 0,1-1 0,-1 0 0,1 1 0,-1-1 0,1 1 0,0 0 0,-1-1 0,1 1 0,0 0 0,0 0 0,0 0 0,1 0 0,-1 0 0,0 0 0,1 0 0,-1 0 0,1 0 0,0 0 0,0 0 0,-1 0 0,2 0 0,-1 0 0,0 0 0,0 0 0,0 0 0,1 0 0,-1 0 0,1 0 0,0 0 0,1 4 0,1-2 0,-1-1 0,1 1 0,0 0 0,0-1 0,0 1 0,1-1 0,-1 0 0,1 0 0,-1-1 0,1 1 0,0-1 0,0 1 0,0-1 0,1 0 0,5 1 0,-1 0 0,1-1 0,0 0 0,0-1 0,0 0 0,0 0 0,0-1 0,0 0 0,0-1 0,0 0 0,-1-1 0,12-2 0,-15 2 0,0 0 0,-1 0 0,0 0 0,1-1 0,-1 1 0,0-1 0,0 0 0,-1-1 0,1 1 0,0-1 0,-1 0 0,0 0 0,0-1 0,0 1 0,-1-1 0,0 0 0,0 1 0,0-2 0,0 1 0,3-9 0,10-64 0,-16 77 0,0 0 0,0 0 0,0 1 0,0-1 0,0 0 0,0 0 0,0 1 0,1-1 0,-1 0 0,0 0 0,0 1 0,1-1 0,-1 0 0,1 1 0,-1-1 0,0 0 0,1 1 0,-1-1 0,1 1 0,0-1 0,-1 1 0,1-1 0,-1 1 0,1-1 0,1 0 0,8 15 0,3 33 0,20 201 0,-29-229-195,1-1 0,1 0 0,0-1 0,2 1 0,0-1 0,18 27 0,-5-11-6631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24575,'142'-2'0,"159"6"0,-294-4 0,-1 1 0,1 0 0,0 1 0,0-1 0,-1 1 0,1 1 0,-1-1 0,0 1 0,0 0 0,0 0 0,0 1 0,7 6 0,-11-8 0,0 0 0,0 0 0,0 0 0,0 1 0,-1-1 0,1 1 0,-1-1 0,1 1 0,-1-1 0,0 1 0,0 0 0,-1 0 0,1-1 0,0 1 0,-1 0 0,0 0 0,1 0 0,-1 0 0,0 0 0,-1 0 0,1 0 0,0-1 0,-1 1 0,0 0 0,0 0 0,0 0 0,0-1 0,0 1 0,0-1 0,-1 1 0,-1 3 0,-1-1 0,-1 1 0,1 0 0,-1-1 0,0 0 0,0 0 0,-1 0 0,0-1 0,1 0 0,-2 0 0,1 0 0,0-1 0,-1 0 0,1 0 0,-1-1 0,0 0 0,-8 2 0,-19 4 0,0-2 0,-38 2 0,23-3 0,89-5 0,1 3 0,69 13 0,-99-12 0,0 0 0,0 2 0,-1-1 0,0 1 0,1 1 0,-2 0 0,12 10 0,-18-14 0,0-1 0,0 1 0,-1 0 0,1 0 0,-1 1 0,0-1 0,0 0 0,0 1 0,-1-1 0,1 1 0,1 6 0,-3-8 0,1 1 0,-1-1 0,0 1 0,0-1 0,0 1 0,-1-1 0,1 1 0,0-1 0,-1 0 0,0 1 0,0-1 0,1 0 0,-1 0 0,-1 1 0,1-1 0,0 0 0,0 0 0,-1 0 0,1 0 0,-4 2 0,1 0 0,-1 0 0,0 0 0,0-1 0,0 0 0,-1 0 0,1 0 0,-1-1 0,1 0 0,-1 0 0,0 0 0,0 0 0,0-1 0,-10 1 0,-14 0 0,-44-2 0,52 0 0,-270-7-1365,251 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27 24575,'-1'-1'0,"0"-1"0,0 0 0,0 0 0,0 1 0,-1-1 0,1 1 0,-1-1 0,1 1 0,-1-1 0,1 1 0,-1 0 0,0 0 0,1 0 0,-1 0 0,0 0 0,0 0 0,0 1 0,0-1 0,0 0 0,0 1 0,0 0 0,0-1 0,0 1 0,0 0 0,0 0 0,0 0 0,0 0 0,0 0 0,0 1 0,0-1 0,0 1 0,0-1 0,0 1 0,0 0 0,-3 2 0,-4 0 0,1 1 0,0 1 0,1 0 0,-1 0 0,1 0 0,-12 12 0,8-5 0,1 0 0,1 1 0,0 0 0,1 1 0,0 0 0,1 0 0,0 1 0,2-1 0,-1 1 0,2 1 0,0-1 0,1 1 0,-2 21 0,1 19 0,3 0 0,8 80 0,-7-129 0,1 0 0,0 0 0,1 1 0,-1-1 0,1 0 0,0 0 0,1-1 0,0 1 0,0 0 0,0-1 0,1 0 0,0 0 0,0 0 0,1 0 0,8 8 0,-7-9 0,1 0 0,0 0 0,0-1 0,0 0 0,0 0 0,1-1 0,-1 0 0,1 0 0,0-1 0,0 0 0,0 0 0,0-1 0,0 0 0,9 0 0,-6-1 0,1 0 0,-1 0 0,0-1 0,1-1 0,-1 1 0,0-2 0,0 0 0,0 0 0,-1-1 0,1 0 0,14-9 0,-20 10 0,-1 0 0,0 0 0,0-1 0,0 1 0,0-1 0,-1 1 0,1-1 0,-1 0 0,0-1 0,0 1 0,0-1 0,-1 1 0,0-1 0,0 0 0,0 1 0,0-1 0,-1 0 0,0-1 0,0 1 0,0 0 0,0 0 0,-1 0 0,0 0 0,0-1 0,0 1 0,-1 0 0,-2-9 0,1 8 7,0-1 0,0 0-1,-1 1 1,0-1 0,-1 1-1,1 0 1,-1 0-1,0 0 1,-1 0 0,1 1-1,-1 0 1,0 0 0,-1 0-1,1 0 1,-1 1 0,0 0-1,-12-6 1,4 3-193,1 1 1,-1 0-1,0 1 0,-1 1 1,1 0-1,-1 1 1,-22-3-1,-6 5-6640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310 102 24575,'-60'-2'0,"-40"0"0,90 2 0,1 1 0,-1 0 0,0 1 0,0 0 0,0 1 0,1 0 0,-11 4 0,15-4 0,1 1 0,-1-1 0,1 1 0,0-1 0,0 1 0,0 0 0,1 1 0,-1-1 0,1 1 0,0-1 0,0 1 0,1 0 0,-1 0 0,1 0 0,0 1 0,1-1 0,-1 0 0,1 1 0,0-1 0,0 1 0,1-1 0,0 1 0,0-1 0,0 1 0,0-1 0,1 1 0,2 5 0,-2-2 0,0 0 0,1-1 0,0 1 0,1-1 0,0 0 0,0 1 0,0-1 0,1-1 0,1 1 0,-1 0 0,1-1 0,1 0 0,-1 0 0,1-1 0,0 0 0,11 9 0,-3-7 0,0 0 0,0-2 0,1 0 0,0 0 0,16 2 0,-24-5 0,1-2 0,0 1 0,-1-1 0,1 0 0,0-1 0,0 0 0,0 0 0,-1-1 0,1 0 0,0 0 0,-1-1 0,9-2 0,-13 2 0,1 0 0,-1 0 0,0-1 0,1 0 0,-1 1 0,0-1 0,0 0 0,-1 0 0,1-1 0,-1 1 0,1 0 0,-1-1 0,0 1 0,0-1 0,-1 0 0,1 0 0,-1 0 0,0 0 0,0 0 0,0 0 0,0-8 0,1-10 0,-1 0 0,-3-43 0,0 36 0,1 3-120,1 1-129,-1-1 0,-1 0 0,-2 1 0,-8-35 0,1 29-6577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34 24575,'-25'0'0,"8"-1"0,0 1 0,0 0 0,0 2 0,0 0 0,-28 7 0,41-7 0,-1-1 0,1 1 0,1 0 0,-1 0 0,0 0 0,0 1 0,1-1 0,-1 1 0,1 0 0,0 0 0,0 0 0,0 1 0,0-1 0,1 0 0,-1 1 0,1 0 0,0 0 0,0 0 0,0 0 0,1 0 0,0 0 0,-1 0 0,1 0 0,0 1 0,1-1 0,-1 0 0,1 8 0,0-4 0,0 0 0,1 0 0,0 0 0,0 0 0,1 0 0,0-1 0,0 1 0,1-1 0,0 1 0,0-1 0,1 0 0,0 0 0,0 0 0,1-1 0,-1 0 0,1 1 0,1-2 0,-1 1 0,1-1 0,0 1 0,0-1 0,1-1 0,0 0 0,-1 0 0,13 5 0,-13-6 0,0 0 0,1-1 0,-1 0 0,1 0 0,-1-1 0,1 0 0,0 0 0,0 0 0,-1-1 0,1 0 0,0-1 0,0 1 0,0-1 0,-1-1 0,1 1 0,-1-1 0,1 0 0,-1 0 0,1-1 0,-1 0 0,0 0 0,0-1 0,-1 1 0,1-1 0,-1 0 0,0-1 0,0 0 0,0 1 0,0-1 0,4-8 0,-2 4 9,-1-1 1,-1 1-1,0-1 0,0 0 0,-1-1 1,0 1-1,-1-1 0,0 0 0,-1 0 0,0 0 1,-1 0-1,0-19 0,-1 26-54,0-1 0,0 0 0,-1 1 0,0-1 0,1 1 0,-2-1 0,1 1 0,0-1 0,-1 1 0,0 0 0,0 0 0,0 0 0,-1 0 0,1 0 0,-1 0 0,0 1 0,0-1 0,0 1 0,-1 0 0,1 0 0,-1 0 0,1 0 0,-1 0 0,0 1 0,0 0 0,0 0 0,-1 0 0,1 0 0,0 1 0,-1 0 0,1 0 0,-6-1 0,-22-2-6781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24575,'4'0'0,"10"0"0,7 0 0,8 0 0,12 0 0,-1 8 0,-11 17 0,-24 2 0,-21-2 0,-12-6 0,-10-10 0,7-7 0,16-3 0,15-11 0,7-3-8191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8:5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3 349 24575,'-1'-69'0,"-1"22"0,10-90 0,-8 132 0,1 0 0,0 1 0,0-1 0,0 1 0,1-1 0,-1 1 0,1 0 0,0 0 0,0 0 0,1 0 0,-1 0 0,1 0 0,0 0 0,0 1 0,0-1 0,0 1 0,6-5 0,-3 6 0,-1-1 0,0 1 0,1-1 0,-1 1 0,1 1 0,0-1 0,0 1 0,-1 0 0,1 1 0,0-1 0,0 1 0,0 0 0,7 1 0,8 0 0,0 1 0,1 1 0,-1 1 0,0 1 0,-1 0 0,22 10 0,-36-13 0,1 2 0,-1-1 0,0 1 0,0 0 0,0 0 0,-1 0 0,1 1 0,-1 0 0,0 0 0,-1 0 0,1 1 0,-1 0 0,0 0 0,0 0 0,-1 0 0,0 0 0,0 1 0,0-1 0,-1 1 0,0 0 0,0 0 0,1 7 0,-1 0 0,-1 0 0,0-1 0,-1 1 0,0 0 0,-1-1 0,-1 1 0,0 0 0,-1-1 0,0 0 0,-1 0 0,0 0 0,-13 25 0,7-21 0,-1 0 0,0-1 0,-2 0 0,0-1 0,0 0 0,-2-1 0,0-1 0,-20 15 0,-112 74 0,146-101 0,0 0 0,-1-1 0,1 1 0,0 0 0,0 0 0,0 0 0,0 0 0,0 0 0,1 0 0,-1 0 0,0 0 0,0 0 0,1 0 0,-1 0 0,0 0 0,1 1 0,-1-1 0,1 0 0,0 1 0,-1 1 0,1-2 0,1 0 0,-1 0 0,1-1 0,-1 1 0,1 0 0,0-1 0,-1 1 0,1 0 0,0-1 0,-1 1 0,1-1 0,0 1 0,0-1 0,-1 0 0,1 1 0,0-1 0,0 0 0,0 1 0,0-1 0,-1 0 0,1 0 0,2 0 0,66 2 0,-58-3 0,20 1-151,1-1-1,-1-2 0,0-1 0,0-1 1,0-2-1,-1-1 0,0-1 1,36-17-1,-23 2-6674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4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24575,'-1'3'0,"0"1"0,0-1 0,0 1 0,-1-1 0,1 0 0,-1 1 0,0-1 0,0 0 0,-3 4 0,-7 11 0,-9 29 0,2 0 0,2 1 0,2 1 0,-11 65 0,23-98 0,1 1 0,1-1 0,0 1 0,1-1 0,1 1 0,4 23 0,-4-35 0,0 1 0,1-1 0,-1 0 0,1 1 0,0-1 0,1 0 0,-1 0 0,1-1 0,0 1 0,0-1 0,0 1 0,1-1 0,-1 0 0,1 0 0,0 0 0,1-1 0,-1 1 0,0-1 0,1 0 0,0 0 0,0-1 0,0 1 0,6 1 0,9 1 0,0-2 0,1 0 0,-1-1 0,0-1 0,1-1 0,-1 0 0,1-2 0,-1 0 0,33-9 0,-51 10 0,1 1 0,0-1 0,0 0 0,0 0 0,-1 0 0,1 0 0,0 0 0,-1 0 0,1-1 0,-1 0 0,0 1 0,1-1 0,-1 0 0,0 0 0,0 0 0,0 0 0,-1-1 0,1 1 0,2-5 0,-3 5 0,-1 0 0,0 0 0,0 0 0,0-1 0,0 1 0,-1 0 0,1 0 0,0 0 0,-1 0 0,0 0 0,1-1 0,-1 1 0,0 0 0,0 0 0,0 1 0,0-1 0,0 0 0,-1 0 0,1 0 0,-1 1 0,1-1 0,-1 1 0,1-1 0,-1 1 0,0 0 0,-2-2 0,-6-4 12,0 0 0,-1 0 0,0 1 0,0 0 0,-1 1 0,1 0 0,-1 1 0,0 1 0,-18-4 0,-4 2-507,-1 1 0,-40 1 0,34 3-6331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2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24575,'35'-2'0,"-1"-2"0,60-14 0,-54 10 0,65-7 0,-93 14 0,0 1 0,0 0 0,0 1 0,0 1 0,0 0 0,0 0 0,-1 1 0,1 0 0,20 10 0,-28-11 0,1 0 0,-1 1 0,1-1 0,-1 1 0,0 0 0,0 0 0,0 1 0,-1-1 0,1 1 0,-1 0 0,0 0 0,0 0 0,0 0 0,0 0 0,-1 1 0,0 0 0,0-1 0,0 1 0,0 0 0,-1 0 0,0 0 0,0 0 0,0 0 0,-1 0 0,1 0 0,-1 0 0,-1 0 0,1 0 0,-2 9 0,0-5 0,-1 0 0,0 0 0,0-1 0,0 1 0,-1-1 0,-1 1 0,0-1 0,0-1 0,0 1 0,-1-1 0,0 0 0,0 0 0,-1 0 0,0-1 0,-13 9 0,-14 6 0,-72 31 0,38-20 0,68-32 0,-1 0 0,1 0 0,0 0 0,0-1 0,0 1 0,-1 0 0,1 0 0,0 0 0,0 0 0,0 0 0,-1 0 0,1 1 0,0-1 0,0 0 0,0 0 0,-1 0 0,1 0 0,0 0 0,0 0 0,0 0 0,-1 0 0,1 0 0,0 0 0,0 1 0,0-1 0,0 0 0,0 0 0,-1 0 0,1 0 0,0 0 0,0 1 0,0-1 0,0 0 0,0 0 0,0 0 0,0 1 0,0-1 0,0 0 0,0 0 0,-1 0 0,1 1 0,0-1 0,0 0 0,0 0 0,0 0 0,0 1 0,0-1 0,0 0 0,1 0 0,-1 0 0,0 1 0,0-1 0,0 0 0,0 0 0,0 0 0,0 1 0,0-1 0,0 0 0,0 0 0,1 0 0,-1 1 0,19 1 0,34-3 0,-50 1 0,18-2 0,0 1 0,1 2 0,-1 0 0,0 1 0,27 6 0,-41-6 0,0 0 0,0 1 0,-1 0 0,1 0 0,-1 0 0,1 0 0,-1 1 0,0 0 0,0 1 0,-1-1 0,1 1 0,-1 0 0,0 1 0,-1-1 0,1 1 0,-1 0 0,0 0 0,0 0 0,3 9 0,-1 0 0,-1 0 0,0 1 0,-2 0 0,0 0 0,0 0 0,-1 0 0,-1 20 0,-1-26 0,0 0 0,-1 1 0,0-1 0,-1 1 0,0-1 0,0 0 0,-1 0 0,0 0 0,-1 0 0,0-1 0,-1 1 0,-6 9 0,6-13 0,-1-1 0,0 1 0,0-1 0,0-1 0,0 1 0,-1-1 0,0 0 0,1 0 0,-2-1 0,1 0 0,0 0 0,-1-1 0,1 0 0,-1 0 0,1-1 0,-12 1 0,-16 0 0,-1-1 0,-45-4 0,53 1 0,7 1-195,0 0 0,0-2 0,0 0 0,0-1 0,0-1 0,-28-11 0,18-1-6631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2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 24575,'-1'0'0,"0"0"0,0-1 0,0 1 0,0 0 0,0-1 0,0 1 0,0 0 0,0 0 0,0 0 0,0 0 0,0 0 0,0 0 0,0 0 0,0 0 0,0 1 0,-1-1 0,1 0 0,0 1 0,0-1 0,1 0 0,-1 1 0,0-1 0,0 1 0,0 0 0,0-1 0,0 1 0,0 0 0,1-1 0,-1 1 0,0 0 0,0 1 0,-28 30 0,26-28 0,-9 10 0,2 1 0,0 1 0,0 0 0,2 0 0,0 1 0,-6 18 0,-26 108 0,17-51 0,19-78 0,0 1 0,1 0 0,0 0 0,1 0 0,1 16 0,1-24 0,1 0 0,0 0 0,0 0 0,0 0 0,1 0 0,0-1 0,1 1 0,-1-1 0,1 1 0,1-1 0,-1 0 0,1 0 0,6 6 0,63 72 0,-107-70-1365,7-4-5461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2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230 133 24575,'-3'-2'0,"-1"0"0,1 0 0,-1 0 0,1 0 0,-1 0 0,0 1 0,1 0 0,-1 0 0,0 0 0,0 0 0,0 0 0,0 1 0,0 0 0,0 0 0,0 0 0,0 0 0,0 1 0,-6 1 0,0-1 0,0 2 0,0-1 0,1 1 0,-1 1 0,-17 9 0,21-9 0,0 0 0,-1 1 0,2 0 0,-1 1 0,0-1 0,1 1 0,0 0 0,0 0 0,1 0 0,0 1 0,-5 11 0,7-16 0,1 0 0,1 0 0,-1 0 0,0 1 0,0-1 0,1 0 0,-1 0 0,1 1 0,0-1 0,0 0 0,0 1 0,0-1 0,0 0 0,0 0 0,1 1 0,-1-1 0,1 0 0,-1 0 0,1 1 0,0-1 0,0 0 0,0 0 0,0 0 0,0 0 0,1 0 0,-1 0 0,1 0 0,-1-1 0,1 1 0,0-1 0,-1 1 0,1-1 0,0 1 0,0-1 0,0 0 0,0 0 0,0 0 0,0 0 0,0 0 0,1 0 0,2 0 0,2 1 0,0 0 0,0 0 0,1-1 0,-1 0 0,1 0 0,-1 0 0,1-1 0,-1-1 0,1 1 0,-1-1 0,1 0 0,-1-1 0,0 0 0,1 0 0,-1 0 0,0-1 0,0 0 0,-1-1 0,1 0 0,-1 0 0,1 0 0,-1 0 0,10-11 0,-8 7 0,-1 1 0,-1-1 0,0-1 0,0 1 0,0-1 0,-1 0 0,0 0 0,-1-1 0,0 1 0,-1-1 0,0 0 0,0 0 0,-1 0 0,0 0 0,-1-1 0,0 1 0,-1-12 0,0 18-85,0 0 0,-1 0-1,1 0 1,-1 0 0,0 0-1,0 0 1,-1 1 0,1-1-1,-1 0 1,0 1 0,0-1-1,0 1 1,0 0 0,0-1-1,-5-3 1,-13-8-6741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2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 24575,'-3'5'0,"0"0"0,0 0 0,0 0 0,1 0 0,0 0 0,0 1 0,0-1 0,1 1 0,-1 9 0,-3 6 0,2-12 0,-11 39 0,-9 56 0,21-92 0,0 0 0,1 0 0,0 0 0,1 0 0,1 0 0,0 0 0,0 0 0,1 0 0,1 0 0,6 18 0,-6-25 0,0 0 0,0 0 0,1-1 0,0 1 0,0-1 0,0 0 0,1 0 0,-1 0 0,1-1 0,0 0 0,0 1 0,0-2 0,0 1 0,1-1 0,-1 1 0,1-1 0,-1-1 0,1 1 0,0-1 0,0 0 0,0-1 0,8 1 0,5 0 0,0 0 0,0-2 0,0 0 0,0-1 0,31-8 0,-30 5 0,-1-2 0,-1 1 0,1-2 0,-2-1 0,1 0 0,17-13 0,-30 19 0,0 0 0,0-1 0,0 1 0,-1-1 0,1-1 0,-1 1 0,0 0 0,0-1 0,0 0 0,-1 0 0,0 0 0,0-1 0,0 1 0,-1-1 0,0 1 0,0-1 0,0 0 0,0 0 0,-1 0 0,0 0 0,0 0 0,-1 0 0,0-8 0,-2 1 0,-1 0 0,-1 0 0,0 0 0,0 1 0,-2-1 0,1 1 0,-1 0 0,-1 1 0,0-1 0,-1 1 0,0 1 0,-1-1 0,0 2 0,0-1 0,-1 1 0,-1 0 0,1 1 0,-1 1 0,-1-1 0,1 2 0,-1 0 0,0 0 0,-1 1 0,1 0 0,-1 1 0,0 1 0,0 0 0,-26-2 0,-149 4-253,144 3-859,6-1-5714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3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3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24575,'0'-8'0,"5"-8"0,0 8 0,1 14 0,-2 18 0,-5 10 0,-3 7 0,-4 1 0,2-7 0,8-9 0,11-9 0,16-8 0,8-4 0,-3-5-8191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24575,'-2'82'0,"-1"-48"0,3-1 0,0 1 0,2 0 0,10 51 0,-10-80 0,0 1 0,0-1 0,0 0 0,1 1 0,0-1 0,0 0 0,0-1 0,0 1 0,1-1 0,0 1 0,0-1 0,0 0 0,0 0 0,1-1 0,-1 0 0,1 1 0,0-1 0,0-1 0,0 1 0,8 2 0,-10-4 0,0-1 0,0 1 0,0 0 0,0-1 0,0 0 0,0 0 0,1 0 0,-1 0 0,0 0 0,0-1 0,0 0 0,0 1 0,0-1 0,0 0 0,0 0 0,0-1 0,0 1 0,-1 0 0,1-1 0,0 0 0,-1 0 0,0 0 0,1 0 0,-1 0 0,0 0 0,0 0 0,0-1 0,0 1 0,0-1 0,-1 0 0,1 1 0,-1-1 0,1 0 0,-1 0 0,0 0 0,0 0 0,-1 0 0,2-3 0,-1 1 5,0 0 0,1 0 0,-2 1 0,1-1 0,0 0 0,-1 0 0,0 0 0,0 0 0,0 0 0,-1 1 0,0-1 0,0 0 0,0 0 0,0 1 0,-1-1 0,0 0 0,0 1 0,0 0 0,0-1 0,-1 1 0,0 0 0,1 0 0,-7-6 0,5 7-73,0-1 1,-1 1-1,1 0 1,-1 0-1,0 1 1,1-1-1,-1 1 1,0 0-1,-1 1 1,1-1-1,0 1 1,0 0-1,-1 0 1,1 0-1,0 1 1,-1 0-1,1 0 1,-1 0-1,1 1 1,0 0-1,-6 1 1,-30 11-6759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24575,'0'9'0,"-13"14"0,-17 30 0,-7 27 0,-10 17 0,-11 4 0,-2-2 0,-5 3 0,4-11 0,5-9 0,12-18-8191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3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180 112 24575,'-7'0'0,"1"1"0,0 0 0,0 0 0,0 1 0,0 0 0,1 0 0,-1 0 0,0 1 0,1 0 0,-1 0 0,1 0 0,0 1 0,0-1 0,1 1 0,-1 0 0,1 1 0,-6 6 0,5-6 0,1 1 0,0-1 0,0 1 0,0 0 0,1 0 0,0 1 0,0-1 0,0 1 0,1 0 0,0-1 0,0 1 0,1 0 0,0 0 0,0 13 0,1-17 0,0-1 0,0 1 0,1-1 0,-1 1 0,1 0 0,0-1 0,0 1 0,0-1 0,0 0 0,0 1 0,0-1 0,1 0 0,-1 1 0,1-1 0,-1 0 0,1 0 0,0 0 0,0-1 0,4 4 0,-2-2 0,1-1 0,0 1 0,-1-1 0,1-1 0,0 1 0,0-1 0,0 1 0,0-1 0,9 0 0,0 0 0,-1-2 0,1 1 0,-1-1 0,0-1 0,0-1 0,0 0 0,15-5 0,-17 3 0,0 0 0,0-1 0,0-1 0,-1 0 0,0 0 0,0-1 0,0 0 0,-1 0 0,-1-1 0,0 0 0,0-1 0,0 0 0,6-13 0,-11 19 0,-1 0 0,1-1 0,-1 0 0,0 1 0,-1-1 0,1 0 0,-1 0 0,0 0 0,0 0 0,0 0 0,-1 0 0,0 0 0,0 0 0,0 0 0,-1 0 0,1 0 0,-1 0 0,0 0 0,-1 0 0,1 1 0,-1-1 0,0 0 0,0 1 0,0-1 0,-1 1 0,0 0 0,0-1 0,0 1 0,0 1 0,0-1 0,-1 0 0,0 1 0,0 0 0,-5-4 0,-1 1 9,0 1 1,0 0-1,0 0 0,0 1 0,-1 1 1,0-1-1,1 2 0,-1 0 0,0 0 0,-1 1 1,1 0-1,-12 1 0,-13 1-504,0 2 0,-49 10 0,49-6-6331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5:2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24575,'1'22'0,"1"0"0,1 0 0,1 0 0,0 0 0,2 0 0,1-1 0,1 0 0,13 26 0,8 9 0,60 83 0,-85-133 0,1-1 0,-1 1 0,1-1 0,0 1 0,0-2 0,1 1 0,-1 0 0,1-1 0,0 0 0,0-1 0,1 1 0,-1-1 0,1 0 0,10 3 0,-12-5 0,0 0 0,1-1 0,-1 1 0,1-1 0,-1 0 0,1 0 0,-1-1 0,0 0 0,1 0 0,-1 0 0,0 0 0,1-1 0,-1 0 0,0 0 0,0 0 0,-1-1 0,1 0 0,0 0 0,6-5 0,3-5 0,-1 0 0,0-1 0,0-1 0,-2 0 0,1-1 0,9-20 0,50-103 0,-55 102-682,19-64-1,-22 47-6143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3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2 24575,'-42'0'0,"0"-1"0,-1 2 0,-71 10 0,100-8 0,1 0 0,0 1 0,1 0 0,-1 1 0,1 0 0,-1 1 0,2 1 0,-1 0 0,1 0 0,0 1 0,0 1 0,-15 16 0,23-23 0,0 0 0,1 1 0,-1 0 0,1 0 0,0 0 0,0 0 0,0 0 0,0 0 0,0 0 0,0 1 0,1-1 0,0 1 0,0-1 0,0 1 0,0-1 0,0 1 0,1 0 0,0-1 0,-1 1 0,1 0 0,1 0 0,-1-1 0,0 1 0,1 0 0,0-1 0,0 1 0,0-1 0,0 1 0,1-1 0,-1 1 0,1-1 0,0 0 0,0 0 0,0 0 0,4 4 0,1 0 0,0 0 0,1 0 0,0-1 0,1 0 0,-1 0 0,1-1 0,0-1 0,0 1 0,1-1 0,-1-1 0,20 5 0,27 7 0,-35-8 0,1-2 0,-1 0 0,1-1 0,0-1 0,37 0 0,-55-3 0,0 0 0,0-1 0,1 0 0,-1 0 0,0 0 0,0 0 0,0-1 0,0 1 0,-1-1 0,1 0 0,0 0 0,-1 0 0,1-1 0,-1 1 0,0-1 0,0 0 0,0 0 0,0 0 0,0 0 0,0 0 0,-1-1 0,0 0 0,0 1 0,0-1 0,0 0 0,0 0 0,-1 0 0,0 0 0,0 0 0,0 0 0,0 0 0,0 0 0,-1-9 0,0 6 0,0 0 0,-1-1 0,0 1 0,0 0 0,0 0 0,-1 0 0,0 0 0,-1 0 0,0 0 0,0 1 0,0-1 0,-1 1 0,0 0 0,0 0 0,0 0 0,-1 0 0,0 1 0,0 0 0,-7-6 0,0 4 12,0-1 0,0 2 0,-1-1 0,0 2 0,0-1 0,0 2 0,-1 0 0,0 1 0,-19-3 0,-6 2-507,0 2 0,-42 3 0,38 1-6331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24575,'4'4'0,"23"15"0,23 7 0,25 13 0,12 8 0,17 8 0,3 0 0,-12-2 0,-10 4 0,-10-9 0,-15-8 0,-8-2 0,-13-7-8191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24575,'-8'0'0,"-8"4"0,-13 11 0,-10 6 0,1 8 0,3 3 0,-1 5 0,6 1 0,3 14 0,-1 4 0,-1-1 0,-9-4 0,-5 1 0,4-8-8191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0 351 24575,'13'-4'0,"16"-2"0,13 1 0,11-8 0,1-5 0,4-9 0,1-4 0,-6-4 0,-3-2 0,-6 7 0,-2 7 0,-4 0 0,0-9 0,-2-3 0,-7 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24575,'12'4'0,"14"6"0,14 10 0,13 5 0,-2 7 0,-10 11 0,-12 2 0,-6 19 0,-8 7 0,3 9 0,10 11 0,5 4 0,6-11 0,0-11 0,14-1 0,3-4 0,0-10 0,-9-14-8191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0 24575,'-4'0'0,"-6"0"0,-22 0 0,-10 0 0,-10 5 0,-10 13 0,-15 9 0,-7 7 0,-6 3 0,-14 4 0,3-2 0,15 2 0,21-7-8191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24575,'8'0'0,"16"0"0,29 5 0,31 9 0,27 2 0,15 12 0,4 1 0,0 8 0,-17-2 0,-20-3 0,-21-7 0,-14 1 0,-18-4-8191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4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0 24575,'-8'13'0,"-8"8"0,-9 9 0,-13 26 0,-12 31 0,-3 24 0,-5 21 0,-18 14 0,-16 8 0,-7-1 0,11-23 0,19-33-8191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24575,'-4'8'0,"3"8"0,5 8 0,12 6 0,6-3 0,12-7 0,9-5 0,11-11 0,-1-9 0,-9-5-8191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5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24575,'0'4'0,"0"10"0,0 15 0,0 7 0,0 6 0,0 0 0,0 6 0,13 7 0,3 2 0,0-7-8191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5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24575,'18'52'0,"-1"1"0,-3 1 0,-3 1 0,-1 0 0,2 70 0,-16 325 0,0-402-1365,-2-8-5461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39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24575,'4'8'0,"2"12"0,-1 6 0,-1 20 0,-1 7 0,-1 2 0,-1 5 0,0-4 0,7-2 0,7-7 0,2-11-8191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26 24575,'-3'-2'0,"0"-1"0,-1 1 0,1 0 0,-1 0 0,1 0 0,-1 1 0,0-1 0,0 1 0,0 0 0,0 0 0,0 0 0,-4 0 0,-55-2 0,44 2 0,1 1 0,0 0 0,0 1 0,0 0 0,-28 7 0,43-7 0,-1 0 0,0 0 0,0 1 0,0 0 0,1-1 0,-1 1 0,1 0 0,-1 1 0,1-1 0,0 1 0,-5 4 0,7-5 0,-1 0 0,1 0 0,0 0 0,0 0 0,0 0 0,0 1 0,0-1 0,1 0 0,-1 0 0,1 1 0,-1-1 0,1 1 0,0-1 0,0 0 0,0 1 0,0-1 0,0 0 0,1 1 0,-1-1 0,1 0 0,1 4 0,0-1 0,0 0 0,1 0 0,0 0 0,0-1 0,0 1 0,1-1 0,-1 0 0,1 0 0,0 0 0,0-1 0,0 1 0,1-1 0,-1 0 0,1 0 0,0-1 0,0 1 0,0-1 0,0 0 0,0 0 0,1-1 0,-1 0 0,6 1 0,16 3 0,1-1 0,53 1 0,-51-5 0,-9-1 0,-1 2 0,1 0 0,0 1 0,-1 1 0,34 9 0,-49-10 0,0 0 0,0 0 0,0 1 0,0 0 0,0 0 0,-1 0 0,1 0 0,-1 1 0,0-1 0,0 1 0,0 0 0,-1 1 0,1-1 0,-1 1 0,0-1 0,0 1 0,-1 0 0,1 0 0,-1 0 0,0 0 0,-1 1 0,1-1 0,-1 0 0,0 1 0,0-1 0,-1 9 0,1-8 0,0 1 0,-1 0 0,0 0 0,0 0 0,-1 0 0,0-1 0,0 1 0,-1 0 0,1-1 0,-1 1 0,-1-1 0,1 1 0,-1-1 0,-1 0 0,1 0 0,-1-1 0,0 1 0,0-1 0,0 1 0,-1-1 0,0 0 0,0-1 0,0 1 0,-1-1 0,1 0 0,-1-1 0,0 1 0,0-1 0,0 0 0,-1-1 0,1 1 0,-1-1 0,1-1 0,-1 1 0,-13 0 0,-73-7-1365,53-1-5461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24575,'0'5'0,"0"4"0,-4 24 0,-14 17 0,-13 14 0,-5 13 0,-9 14 0,-5 4 0,-8 4 0,3 5 0,2-2 0,5-14 0,12-22-8191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24575,'7'-1'0,"0"0"0,0-1 0,-1 0 0,1-1 0,0 1 0,-1-1 0,0-1 0,8-4 0,22-11 0,-24 15 0,-1 0 0,1 1 0,0 0 0,0 1 0,0 0 0,0 1 0,0 0 0,17 2 0,-26-1 0,0 1 0,0-1 0,0 1 0,0 0 0,0-1 0,0 2 0,-1-1 0,1 0 0,0 0 0,-1 1 0,1 0 0,-1-1 0,1 1 0,-1 0 0,0 0 0,0 0 0,0 1 0,0-1 0,0 0 0,0 1 0,0-1 0,-1 1 0,0 0 0,1 0 0,-1-1 0,0 1 0,0 0 0,0 0 0,-1 0 0,1 0 0,-1 0 0,0 0 0,1 0 0,-2 0 0,1 0 0,0 0 0,0 0 0,-2 5 0,2-4 4,-1 1 1,0-1-1,0 0 0,0 0 0,0 0 0,-1 0 0,1 0 0,-1 0 0,0 0 1,0 0-1,-1-1 0,1 1 0,-1-1 0,1 0 0,-1 0 0,0 0 0,-1 0 1,1 0-1,0 0 0,-1-1 0,1 0 0,-1 1 0,0-1 0,0-1 0,0 1 1,0-1-1,0 1 0,-7 0 0,-3 1-190,0-2 1,1 0-1,-1 0 0,0-1 1,0-1-1,1 0 1,-24-6-1,-4-3-6640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24575,'17'0'0,"14"0"0,6 0 0,5 0 0,0 4 0,-8 6 0,-9 9 0,-13 6 0,-13-1 0,-15-5 0,-17 7 0,-16-1 0,-4-4 0,-1-7 0,4 4 0,3-6 0,8-5-8191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24575,'0'5'0,"-4"13"0,-2 8 0,1 9 0,0 2 0,2-5-8191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24575,'-22'0'0,"-1"1"0,0 1 0,0 1 0,1 1 0,-23 7 0,40-10 0,0 1 0,0-1 0,0 1 0,0 0 0,0 0 0,0 1 0,1-1 0,-1 1 0,1 0 0,0 1 0,0-1 0,0 1 0,0 0 0,0-1 0,1 2 0,0-1 0,0 0 0,0 1 0,0-1 0,1 1 0,-1 0 0,1 0 0,0 0 0,1 0 0,-1 0 0,0 8 0,2-9 0,0 0 0,0 0 0,1-1 0,0 1 0,-1 0 0,1-1 0,1 1 0,-1-1 0,0 1 0,1-1 0,0 1 0,0-1 0,0 0 0,0 0 0,0 0 0,1 0 0,-1 0 0,1-1 0,-1 1 0,1-1 0,0 1 0,0-1 0,1 0 0,-1 0 0,0-1 0,1 1 0,-1-1 0,1 1 0,-1-1 0,6 1 0,10 3 0,1 0 0,0-2 0,1 0 0,21 0 0,-20-2 0,0 0 0,36-5 0,-51 3 0,0 0 0,0-1 0,0 0 0,0 0 0,0 0 0,-1-1 0,1 0 0,-1 0 0,0-1 0,0 1 0,0-1 0,5-5 0,-10 8 0,0 0 0,0 0 0,0 0 0,0 0 0,0 0 0,0 0 0,0 0 0,-1-1 0,1 1 0,0 0 0,-1 0 0,1-1 0,-1 1 0,1 0 0,-1-1 0,0 1 0,1 0 0,-1-1 0,0 1 0,0 0 0,0-1 0,0 1 0,0-1 0,-1 1 0,1 0 0,-1-3 0,0 1 0,-1 0 0,1 1 0,-1-1 0,0 0 0,0 1 0,0-1 0,-1 1 0,1 0 0,0 0 0,-1 0 0,-2-2 0,-8-5 0,-1 2 0,0 0 0,-25-10 0,25 13-273,0 0 0,0 1 0,0 0 0,-19 0 0,-7 1-6553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100 203 24575,'-59'6'0,"57"-6"0,0 1 0,0-1 0,0 1 0,0-1 0,0 1 0,0 0 0,0 0 0,0 0 0,1 0 0,-1 0 0,0 0 0,0 0 0,1 0 0,-1 1 0,1-1 0,0 1 0,-1-1 0,1 1 0,0 0 0,0-1 0,0 1 0,0 0 0,0 0 0,0 0 0,-1 2 0,3-2 0,-1-1 0,0 1 0,0-1 0,1 0 0,-1 0 0,1 1 0,-1-1 0,1 0 0,-1 0 0,1 0 0,0 1 0,0-1 0,0 0 0,-1 0 0,1 0 0,0 0 0,0 0 0,0-1 0,0 1 0,1 0 0,-1 0 0,0-1 0,0 1 0,0-1 0,1 1 0,-1-1 0,0 1 0,1-1 0,-1 0 0,0 1 0,1-1 0,0 0 0,52 7 0,-50-7 0,17 2 0,81 2 0,-92-5 0,0 1 0,0-1 0,-1-1 0,1 0 0,0 0 0,-1-1 0,18-7 0,-23 7 5,1 0 0,-1-1 0,0 1-1,0-1 1,-1 0 0,1-1 0,-1 1 0,0-1-1,0 1 1,0-1 0,-1 0 0,1 0 0,-1 0-1,0 0 1,-1 0 0,1-1 0,-1 1-1,0 0 1,-1-1 0,1 1 0,-1-1 0,0 1-1,0-1 1,-2-9 0,1 8-79,1 0-1,-1 0 1,0 1 0,-1-1 0,0 0-1,0 1 1,0-1 0,-1 1 0,0 0-1,0 0 1,-1 0 0,1 0 0,-1 0-1,0 1 1,-1 0 0,0 0 0,0 0-1,0 0 1,-6-4 0,-15-2-6752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1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24575,'0'13'0,"0"8"0,0 9 0,0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0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24575,'52'57'0,"-3"2"0,59 92 0,-70-95 0,-22-33 0,1-1 0,0-1 0,2-1 0,1 0 0,0-1 0,26 18 0,-44-36 0,0 1 0,-1-1 0,1 0 0,0 0 0,0 0 0,0 0 0,0 0 0,0 0 0,0-1 0,0 1 0,0 0 0,0-1 0,0 0 0,1 0 0,-1 1 0,0-1 0,0 0 0,0-1 0,0 1 0,4-1 0,-4 0 0,0 0 0,-1 0 0,1 0 0,0-1 0,-1 1 0,1-1 0,-1 1 0,1-1 0,-1 1 0,0-1 0,0 0 0,0 1 0,0-1 0,0 0 0,0 0 0,0 0 0,0-2 0,3-10 0,-1 0 0,-1-1 0,0 1 0,-1-24 0,-1 38 0,-4-286 134,-1 68-1633,5 174-5327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1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 24575,'-4'-5'0,"-10"0"0,-16 8 0,-2 12 0,5 8 0,6 13 0,11 9 0,3-4 0,-2-4 0,10 0 0,13-7 0,8-8 0,0-7-8191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1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24575,'-4'12'0,"-2"10"0,1 8 0,-8 4 0,-1 4 0,1 13 0,-1 6 0,2-2 0,-6-2 0,-4-6 0,2-3 0,5-4 0,-5 0 0,2-8-8191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24575,'-21'10'0,"8"-4"0,-1 0 0,1 1 0,0 1 0,0 0 0,-19 17 0,29-22 0,1-1 0,-1 1 0,1 0 0,0 0 0,0 0 0,0 0 0,1 0 0,-1 0 0,1 1 0,0-1 0,0 0 0,0 1 0,0-1 0,0 1 0,1-1 0,-1 1 0,1-1 0,0 1 0,0 0 0,1-1 0,-1 1 0,1-1 0,-1 1 0,1-1 0,0 1 0,1-1 0,-1 0 0,0 0 0,4 5 0,0 0 0,0 0 0,1 0 0,0 0 0,1-1 0,0 0 0,0 0 0,0 0 0,1-1 0,0 0 0,0-1 0,1 0 0,-1 0 0,1-1 0,10 4 0,-5-3 0,1 0 0,-1 0 0,1-1 0,1-1 0,-1-1 0,0 0 0,1-1 0,19-1 0,-30 0 0,-1 0 0,1-1 0,0 0 0,-1 0 0,1-1 0,-1 1 0,0-1 0,1 0 0,-1 0 0,0 0 0,0 0 0,0-1 0,-1 0 0,5-3 0,-7 4 0,0 1 0,0-1 0,0 1 0,0-1 0,0 1 0,0-1 0,0 0 0,-1 1 0,1-1 0,-1 0 0,1 0 0,-1 1 0,0-1 0,0 0 0,0 0 0,0 0 0,0 1 0,0-1 0,0 0 0,-1 0 0,1 1 0,0-1 0,-1 0 0,0 0 0,1 1 0,-1-1 0,0 1 0,0-1 0,0 0 0,0 1 0,0 0 0,0-1 0,0 1 0,-1 0 0,1-1 0,0 1 0,-1 0 0,-1-1 0,-5-4 14,1 0-1,-1 1 0,1 0 0,-2 1 1,1 0-1,0 0 0,-1 0 1,-14-3-1,-1 1-508,-1 1 0,-24-1 0,8 3-6331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0:40:1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24575,'-4'0'0,"-6"0"0,-14 4 0,-2 15 0,2 12 0,6 5 0,10 4 0,11 1 0,13 1 0,8-6 0,13-10 0,13-8 0,6-8 0,6-6 0,-7-3-8191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1:10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4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24575,'0'4'0,"4"20"0,2 20 0,0 10 0,-2 10 0,-1 8 0,4 5 0,9 3 0,2-8 0,-1-7 0,-5-1 0,-4-7 0,-3-4 0,2-7 0,0-11-8191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3.xml"/><Relationship Id="rId18" Type="http://schemas.openxmlformats.org/officeDocument/2006/relationships/image" Target="../media/image21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17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1.xml"/><Relationship Id="rId18" Type="http://schemas.openxmlformats.org/officeDocument/2006/relationships/image" Target="../media/image29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17" Type="http://schemas.openxmlformats.org/officeDocument/2006/relationships/customXml" Target="../ink/ink23.xml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5.png"/><Relationship Id="rId4" Type="http://schemas.openxmlformats.org/officeDocument/2006/relationships/image" Target="../media/image8.emf"/><Relationship Id="rId9" Type="http://schemas.openxmlformats.org/officeDocument/2006/relationships/customXml" Target="../ink/ink19.xml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28.xml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40.xml"/><Relationship Id="rId42" Type="http://schemas.openxmlformats.org/officeDocument/2006/relationships/customXml" Target="../ink/ink51.xml"/><Relationship Id="rId47" Type="http://schemas.openxmlformats.org/officeDocument/2006/relationships/image" Target="../media/image61.png"/><Relationship Id="rId63" Type="http://schemas.openxmlformats.org/officeDocument/2006/relationships/customXml" Target="../ink/ink62.xml"/><Relationship Id="rId68" Type="http://schemas.openxmlformats.org/officeDocument/2006/relationships/image" Target="../media/image71.png"/><Relationship Id="rId84" Type="http://schemas.openxmlformats.org/officeDocument/2006/relationships/image" Target="../media/image79.png"/><Relationship Id="rId89" Type="http://schemas.openxmlformats.org/officeDocument/2006/relationships/customXml" Target="../ink/ink75.xml"/><Relationship Id="rId16" Type="http://schemas.openxmlformats.org/officeDocument/2006/relationships/image" Target="../media/image46.png"/><Relationship Id="rId11" Type="http://schemas.openxmlformats.org/officeDocument/2006/relationships/customXml" Target="../ink/ink35.xml"/><Relationship Id="rId32" Type="http://schemas.openxmlformats.org/officeDocument/2006/relationships/image" Target="../media/image54.png"/><Relationship Id="rId37" Type="http://schemas.openxmlformats.org/officeDocument/2006/relationships/image" Target="../media/image56.png"/><Relationship Id="rId53" Type="http://schemas.openxmlformats.org/officeDocument/2006/relationships/customXml" Target="../ink/ink57.xml"/><Relationship Id="rId58" Type="http://schemas.openxmlformats.org/officeDocument/2006/relationships/image" Target="../media/image66.png"/><Relationship Id="rId74" Type="http://schemas.openxmlformats.org/officeDocument/2006/relationships/image" Target="../media/image74.png"/><Relationship Id="rId79" Type="http://schemas.openxmlformats.org/officeDocument/2006/relationships/customXml" Target="../ink/ink70.xml"/><Relationship Id="rId102" Type="http://schemas.openxmlformats.org/officeDocument/2006/relationships/customXml" Target="../ink/ink82.xml"/><Relationship Id="rId5" Type="http://schemas.openxmlformats.org/officeDocument/2006/relationships/customXml" Target="../ink/ink32.xml"/><Relationship Id="rId90" Type="http://schemas.openxmlformats.org/officeDocument/2006/relationships/image" Target="../media/image82.png"/><Relationship Id="rId95" Type="http://schemas.openxmlformats.org/officeDocument/2006/relationships/customXml" Target="../ink/ink78.xml"/><Relationship Id="rId22" Type="http://schemas.openxmlformats.org/officeDocument/2006/relationships/image" Target="../media/image49.png"/><Relationship Id="rId27" Type="http://schemas.openxmlformats.org/officeDocument/2006/relationships/customXml" Target="../ink/ink43.xml"/><Relationship Id="rId43" Type="http://schemas.openxmlformats.org/officeDocument/2006/relationships/image" Target="../media/image59.png"/><Relationship Id="rId48" Type="http://schemas.openxmlformats.org/officeDocument/2006/relationships/customXml" Target="../ink/ink54.xml"/><Relationship Id="rId64" Type="http://schemas.openxmlformats.org/officeDocument/2006/relationships/image" Target="../media/image69.png"/><Relationship Id="rId69" Type="http://schemas.openxmlformats.org/officeDocument/2006/relationships/customXml" Target="../ink/ink65.xml"/><Relationship Id="rId80" Type="http://schemas.openxmlformats.org/officeDocument/2006/relationships/image" Target="../media/image77.png"/><Relationship Id="rId85" Type="http://schemas.openxmlformats.org/officeDocument/2006/relationships/customXml" Target="../ink/ink73.xml"/><Relationship Id="rId12" Type="http://schemas.openxmlformats.org/officeDocument/2006/relationships/image" Target="../media/image44.png"/><Relationship Id="rId17" Type="http://schemas.openxmlformats.org/officeDocument/2006/relationships/customXml" Target="../ink/ink38.xml"/><Relationship Id="rId33" Type="http://schemas.openxmlformats.org/officeDocument/2006/relationships/customXml" Target="../ink/ink46.xml"/><Relationship Id="rId38" Type="http://schemas.openxmlformats.org/officeDocument/2006/relationships/customXml" Target="../ink/ink49.xml"/><Relationship Id="rId59" Type="http://schemas.openxmlformats.org/officeDocument/2006/relationships/customXml" Target="../ink/ink60.xml"/><Relationship Id="rId103" Type="http://schemas.openxmlformats.org/officeDocument/2006/relationships/image" Target="../media/image88.png"/><Relationship Id="rId20" Type="http://schemas.openxmlformats.org/officeDocument/2006/relationships/image" Target="../media/image48.png"/><Relationship Id="rId41" Type="http://schemas.openxmlformats.org/officeDocument/2006/relationships/image" Target="../media/image58.png"/><Relationship Id="rId54" Type="http://schemas.openxmlformats.org/officeDocument/2006/relationships/image" Target="../media/image64.png"/><Relationship Id="rId62" Type="http://schemas.openxmlformats.org/officeDocument/2006/relationships/image" Target="../media/image68.png"/><Relationship Id="rId70" Type="http://schemas.openxmlformats.org/officeDocument/2006/relationships/image" Target="../media/image72.png"/><Relationship Id="rId75" Type="http://schemas.openxmlformats.org/officeDocument/2006/relationships/customXml" Target="../ink/ink68.xml"/><Relationship Id="rId83" Type="http://schemas.openxmlformats.org/officeDocument/2006/relationships/customXml" Target="../ink/ink72.xml"/><Relationship Id="rId88" Type="http://schemas.openxmlformats.org/officeDocument/2006/relationships/image" Target="../media/image81.png"/><Relationship Id="rId91" Type="http://schemas.openxmlformats.org/officeDocument/2006/relationships/customXml" Target="../ink/ink76.xml"/><Relationship Id="rId96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52.png"/><Relationship Id="rId36" Type="http://schemas.openxmlformats.org/officeDocument/2006/relationships/customXml" Target="../ink/ink48.xml"/><Relationship Id="rId49" Type="http://schemas.openxmlformats.org/officeDocument/2006/relationships/image" Target="../media/image62.png"/><Relationship Id="rId57" Type="http://schemas.openxmlformats.org/officeDocument/2006/relationships/customXml" Target="../ink/ink59.xml"/><Relationship Id="rId10" Type="http://schemas.openxmlformats.org/officeDocument/2006/relationships/image" Target="../media/image43.png"/><Relationship Id="rId31" Type="http://schemas.openxmlformats.org/officeDocument/2006/relationships/customXml" Target="../ink/ink45.xml"/><Relationship Id="rId44" Type="http://schemas.openxmlformats.org/officeDocument/2006/relationships/customXml" Target="../ink/ink52.xml"/><Relationship Id="rId52" Type="http://schemas.openxmlformats.org/officeDocument/2006/relationships/image" Target="../media/image63.png"/><Relationship Id="rId60" Type="http://schemas.openxmlformats.org/officeDocument/2006/relationships/image" Target="../media/image67.png"/><Relationship Id="rId65" Type="http://schemas.openxmlformats.org/officeDocument/2006/relationships/customXml" Target="../ink/ink63.xml"/><Relationship Id="rId73" Type="http://schemas.openxmlformats.org/officeDocument/2006/relationships/customXml" Target="../ink/ink67.xml"/><Relationship Id="rId78" Type="http://schemas.openxmlformats.org/officeDocument/2006/relationships/image" Target="../media/image76.png"/><Relationship Id="rId81" Type="http://schemas.openxmlformats.org/officeDocument/2006/relationships/customXml" Target="../ink/ink71.xml"/><Relationship Id="rId86" Type="http://schemas.openxmlformats.org/officeDocument/2006/relationships/image" Target="../media/image80.png"/><Relationship Id="rId94" Type="http://schemas.openxmlformats.org/officeDocument/2006/relationships/image" Target="../media/image84.png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4" Type="http://schemas.openxmlformats.org/officeDocument/2006/relationships/image" Target="../media/image40.png"/><Relationship Id="rId9" Type="http://schemas.openxmlformats.org/officeDocument/2006/relationships/customXml" Target="../ink/ink34.xml"/><Relationship Id="rId13" Type="http://schemas.openxmlformats.org/officeDocument/2006/relationships/customXml" Target="../ink/ink36.xml"/><Relationship Id="rId18" Type="http://schemas.openxmlformats.org/officeDocument/2006/relationships/image" Target="../media/image47.png"/><Relationship Id="rId39" Type="http://schemas.openxmlformats.org/officeDocument/2006/relationships/image" Target="../media/image57.png"/><Relationship Id="rId34" Type="http://schemas.openxmlformats.org/officeDocument/2006/relationships/image" Target="../media/image55.png"/><Relationship Id="rId50" Type="http://schemas.openxmlformats.org/officeDocument/2006/relationships/customXml" Target="../ink/ink55.xml"/><Relationship Id="rId55" Type="http://schemas.openxmlformats.org/officeDocument/2006/relationships/customXml" Target="../ink/ink58.xml"/><Relationship Id="rId76" Type="http://schemas.openxmlformats.org/officeDocument/2006/relationships/image" Target="../media/image75.png"/><Relationship Id="rId97" Type="http://schemas.openxmlformats.org/officeDocument/2006/relationships/image" Target="../media/image85.png"/><Relationship Id="rId104" Type="http://schemas.openxmlformats.org/officeDocument/2006/relationships/customXml" Target="../ink/ink83.xml"/><Relationship Id="rId7" Type="http://schemas.openxmlformats.org/officeDocument/2006/relationships/customXml" Target="../ink/ink33.xml"/><Relationship Id="rId71" Type="http://schemas.openxmlformats.org/officeDocument/2006/relationships/customXml" Target="../ink/ink66.xml"/><Relationship Id="rId92" Type="http://schemas.openxmlformats.org/officeDocument/2006/relationships/image" Target="../media/image83.png"/><Relationship Id="rId2" Type="http://schemas.openxmlformats.org/officeDocument/2006/relationships/image" Target="../media/image39.png"/><Relationship Id="rId29" Type="http://schemas.openxmlformats.org/officeDocument/2006/relationships/customXml" Target="../ink/ink44.xml"/><Relationship Id="rId24" Type="http://schemas.openxmlformats.org/officeDocument/2006/relationships/image" Target="../media/image50.png"/><Relationship Id="rId40" Type="http://schemas.openxmlformats.org/officeDocument/2006/relationships/customXml" Target="../ink/ink50.xml"/><Relationship Id="rId45" Type="http://schemas.openxmlformats.org/officeDocument/2006/relationships/image" Target="../media/image60.png"/><Relationship Id="rId66" Type="http://schemas.openxmlformats.org/officeDocument/2006/relationships/image" Target="../media/image70.png"/><Relationship Id="rId87" Type="http://schemas.openxmlformats.org/officeDocument/2006/relationships/customXml" Target="../ink/ink74.xml"/><Relationship Id="rId61" Type="http://schemas.openxmlformats.org/officeDocument/2006/relationships/customXml" Target="../ink/ink61.xml"/><Relationship Id="rId82" Type="http://schemas.openxmlformats.org/officeDocument/2006/relationships/image" Target="../media/image78.png"/><Relationship Id="rId19" Type="http://schemas.openxmlformats.org/officeDocument/2006/relationships/customXml" Target="../ink/ink39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47.xml"/><Relationship Id="rId56" Type="http://schemas.openxmlformats.org/officeDocument/2006/relationships/image" Target="../media/image65.png"/><Relationship Id="rId77" Type="http://schemas.openxmlformats.org/officeDocument/2006/relationships/customXml" Target="../ink/ink69.xml"/><Relationship Id="rId100" Type="http://schemas.openxmlformats.org/officeDocument/2006/relationships/customXml" Target="../ink/ink81.xml"/><Relationship Id="rId105" Type="http://schemas.openxmlformats.org/officeDocument/2006/relationships/image" Target="../media/image89.png"/><Relationship Id="rId8" Type="http://schemas.openxmlformats.org/officeDocument/2006/relationships/image" Target="../media/image42.png"/><Relationship Id="rId51" Type="http://schemas.openxmlformats.org/officeDocument/2006/relationships/customXml" Target="../ink/ink56.xml"/><Relationship Id="rId72" Type="http://schemas.openxmlformats.org/officeDocument/2006/relationships/image" Target="../media/image73.png"/><Relationship Id="rId93" Type="http://schemas.openxmlformats.org/officeDocument/2006/relationships/customXml" Target="../ink/ink77.xml"/><Relationship Id="rId98" Type="http://schemas.openxmlformats.org/officeDocument/2006/relationships/customXml" Target="../ink/ink80.xml"/><Relationship Id="rId3" Type="http://schemas.openxmlformats.org/officeDocument/2006/relationships/customXml" Target="../ink/ink31.xml"/><Relationship Id="rId25" Type="http://schemas.openxmlformats.org/officeDocument/2006/relationships/customXml" Target="../ink/ink42.xml"/><Relationship Id="rId46" Type="http://schemas.openxmlformats.org/officeDocument/2006/relationships/customXml" Target="../ink/ink53.xml"/><Relationship Id="rId67" Type="http://schemas.openxmlformats.org/officeDocument/2006/relationships/customXml" Target="../ink/ink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9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¿Es falso o verdadero?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31" y="1861709"/>
            <a:ext cx="8806741" cy="4463912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CD50383-1743-AABA-EC9A-E312660A2A87}"/>
              </a:ext>
            </a:extLst>
          </p:cNvPr>
          <p:cNvGrpSpPr/>
          <p:nvPr/>
        </p:nvGrpSpPr>
        <p:grpSpPr>
          <a:xfrm>
            <a:off x="7942412" y="1935988"/>
            <a:ext cx="299880" cy="615960"/>
            <a:chOff x="7942412" y="1935988"/>
            <a:chExt cx="29988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F29217AC-20FD-A9EC-F7B9-0FBA9AEE080E}"/>
                    </a:ext>
                  </a:extLst>
                </p14:cNvPr>
                <p14:cNvContentPartPr/>
                <p14:nvPr/>
              </p14:nvContentPartPr>
              <p14:xfrm>
                <a:off x="8032052" y="1935988"/>
                <a:ext cx="28440" cy="6159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F29217AC-20FD-A9EC-F7B9-0FBA9AEE08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23412" y="1927348"/>
                  <a:ext cx="460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515DFB3-498B-409A-526F-75EBCFC45BD4}"/>
                    </a:ext>
                  </a:extLst>
                </p14:cNvPr>
                <p14:cNvContentPartPr/>
                <p14:nvPr/>
              </p14:nvContentPartPr>
              <p14:xfrm>
                <a:off x="7942412" y="1936708"/>
                <a:ext cx="269280" cy="80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515DFB3-498B-409A-526F-75EBCFC45B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3772" y="1928068"/>
                  <a:ext cx="286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57C138C-9CA3-0BE0-7C71-D85C40B56C5A}"/>
                    </a:ext>
                  </a:extLst>
                </p14:cNvPr>
                <p14:cNvContentPartPr/>
                <p14:nvPr/>
              </p14:nvContentPartPr>
              <p14:xfrm>
                <a:off x="8023052" y="2213908"/>
                <a:ext cx="219240" cy="990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57C138C-9CA3-0BE0-7C71-D85C40B56C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4412" y="2204908"/>
                  <a:ext cx="2368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5922FA2-5AE4-5E4C-32DE-50D8A6AFC40A}"/>
                  </a:ext>
                </a:extLst>
              </p14:cNvPr>
              <p14:cNvContentPartPr/>
              <p14:nvPr/>
            </p14:nvContentPartPr>
            <p14:xfrm>
              <a:off x="5118572" y="3672988"/>
              <a:ext cx="118080" cy="2779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5922FA2-5AE4-5E4C-32DE-50D8A6AFC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9932" y="3663988"/>
                <a:ext cx="135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59DDE75-47E0-1237-CBA1-0EB324666900}"/>
                  </a:ext>
                </a:extLst>
              </p14:cNvPr>
              <p14:cNvContentPartPr/>
              <p14:nvPr/>
            </p14:nvContentPartPr>
            <p14:xfrm>
              <a:off x="5711301" y="2822426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59DDE75-47E0-1237-CBA1-0EB3246669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02661" y="28137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8AC8589-00FA-297D-BA6C-51BF2DA6824C}"/>
                  </a:ext>
                </a:extLst>
              </p14:cNvPr>
              <p14:cNvContentPartPr/>
              <p14:nvPr/>
            </p14:nvContentPartPr>
            <p14:xfrm>
              <a:off x="4819050" y="4952445"/>
              <a:ext cx="219960" cy="1760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8AC8589-00FA-297D-BA6C-51BF2DA682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10410" y="4943805"/>
                <a:ext cx="237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3CCF84F-6797-27BB-B23A-B27D94FBEF6A}"/>
                  </a:ext>
                </a:extLst>
              </p14:cNvPr>
              <p14:cNvContentPartPr/>
              <p14:nvPr/>
            </p14:nvContentPartPr>
            <p14:xfrm>
              <a:off x="6362370" y="6114690"/>
              <a:ext cx="29880" cy="33588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3CCF84F-6797-27BB-B23A-B27D94FBEF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3730" y="6106050"/>
                <a:ext cx="4752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2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1" y="1573471"/>
            <a:ext cx="9374986" cy="4344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AC87EBD-3D89-8CFA-2450-C0F35C7BEA6E}"/>
                  </a:ext>
                </a:extLst>
              </p14:cNvPr>
              <p14:cNvContentPartPr/>
              <p14:nvPr/>
            </p14:nvContentPartPr>
            <p14:xfrm>
              <a:off x="4809690" y="3079260"/>
              <a:ext cx="174600" cy="243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AC87EBD-3D89-8CFA-2450-C0F35C7BEA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1050" y="3070620"/>
                <a:ext cx="19224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3B90F10-9CCF-E6CF-4929-BCB97DEE6BEF}"/>
              </a:ext>
            </a:extLst>
          </p:cNvPr>
          <p:cNvGrpSpPr/>
          <p:nvPr/>
        </p:nvGrpSpPr>
        <p:grpSpPr>
          <a:xfrm>
            <a:off x="2837970" y="1819620"/>
            <a:ext cx="241560" cy="320400"/>
            <a:chOff x="2837970" y="1819620"/>
            <a:chExt cx="24156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3C1A0ED0-9D86-EDFB-27EE-A810027CFE70}"/>
                    </a:ext>
                  </a:extLst>
                </p14:cNvPr>
                <p14:cNvContentPartPr/>
                <p14:nvPr/>
              </p14:nvContentPartPr>
              <p14:xfrm>
                <a:off x="2914290" y="1847340"/>
                <a:ext cx="43560" cy="2926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3C1A0ED0-9D86-EDFB-27EE-A810027CFE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650" y="1838700"/>
                  <a:ext cx="61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00FC64D-EDCE-E34A-0932-3E39DCC1CA1B}"/>
                    </a:ext>
                  </a:extLst>
                </p14:cNvPr>
                <p14:cNvContentPartPr/>
                <p14:nvPr/>
              </p14:nvContentPartPr>
              <p14:xfrm>
                <a:off x="2837970" y="1819620"/>
                <a:ext cx="241560" cy="1141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00FC64D-EDCE-E34A-0932-3E39DCC1CA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29330" y="1810620"/>
                  <a:ext cx="25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BD33B793-8638-AFD4-BEF8-69035CBA6F6F}"/>
                    </a:ext>
                  </a:extLst>
                </p14:cNvPr>
                <p14:cNvContentPartPr/>
                <p14:nvPr/>
              </p14:nvContentPartPr>
              <p14:xfrm>
                <a:off x="2885490" y="1997460"/>
                <a:ext cx="156240" cy="788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BD33B793-8638-AFD4-BEF8-69035CBA6F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6850" y="1988460"/>
                  <a:ext cx="17388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DCF751-7523-6A4C-423D-1C6631B880AF}"/>
                  </a:ext>
                </a:extLst>
              </p14:cNvPr>
              <p14:cNvContentPartPr/>
              <p14:nvPr/>
            </p14:nvContentPartPr>
            <p14:xfrm>
              <a:off x="2609370" y="4359780"/>
              <a:ext cx="232920" cy="3286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DCF751-7523-6A4C-423D-1C6631B880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0730" y="4351140"/>
                <a:ext cx="250560" cy="34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CEAAC0F6-B8E0-B028-FC13-635953207557}"/>
              </a:ext>
            </a:extLst>
          </p:cNvPr>
          <p:cNvGrpSpPr/>
          <p:nvPr/>
        </p:nvGrpSpPr>
        <p:grpSpPr>
          <a:xfrm>
            <a:off x="4314330" y="5657580"/>
            <a:ext cx="309240" cy="370440"/>
            <a:chOff x="4314330" y="5657580"/>
            <a:chExt cx="3092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E0C0229-B869-28D0-6FE6-2C646D12B40A}"/>
                    </a:ext>
                  </a:extLst>
                </p14:cNvPr>
                <p14:cNvContentPartPr/>
                <p14:nvPr/>
              </p14:nvContentPartPr>
              <p14:xfrm>
                <a:off x="4370130" y="5657580"/>
                <a:ext cx="51480" cy="370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E0C0229-B869-28D0-6FE6-2C646D12B4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61130" y="5648940"/>
                  <a:ext cx="69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EF9B99A-8CE2-5969-9CFD-97BC13757C4D}"/>
                    </a:ext>
                  </a:extLst>
                </p14:cNvPr>
                <p14:cNvContentPartPr/>
                <p14:nvPr/>
              </p14:nvContentPartPr>
              <p14:xfrm>
                <a:off x="4314330" y="5684940"/>
                <a:ext cx="309240" cy="106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EF9B99A-8CE2-5969-9CFD-97BC13757C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05690" y="5676300"/>
                  <a:ext cx="326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FB27F10-7A40-5DC8-C321-9E1B84499888}"/>
                    </a:ext>
                  </a:extLst>
                </p14:cNvPr>
                <p14:cNvContentPartPr/>
                <p14:nvPr/>
              </p14:nvContentPartPr>
              <p14:xfrm>
                <a:off x="4361850" y="5911020"/>
                <a:ext cx="155880" cy="39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FB27F10-7A40-5DC8-C321-9E1B844998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53210" y="5902020"/>
                  <a:ext cx="17352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29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¿Es falso o </a:t>
            </a:r>
            <a:r>
              <a:rPr lang="es-CO" dirty="0" err="1"/>
              <a:t>verdero</a:t>
            </a:r>
            <a:r>
              <a:rPr lang="es-CO" dirty="0"/>
              <a:t>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2" y="2974975"/>
            <a:ext cx="9420225" cy="2343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78F1E60A-6B1A-4BC9-BF8D-190A6DF7BFA4}"/>
                  </a:ext>
                </a:extLst>
              </p14:cNvPr>
              <p14:cNvContentPartPr/>
              <p14:nvPr/>
            </p14:nvContentPartPr>
            <p14:xfrm>
              <a:off x="7599240" y="175032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78F1E60A-6B1A-4BC9-BF8D-190A6DF7BF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9880" y="1740960"/>
                <a:ext cx="190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9E7761AA-32BD-1F89-6CED-FE8890CE1733}"/>
              </a:ext>
            </a:extLst>
          </p:cNvPr>
          <p:cNvGrpSpPr/>
          <p:nvPr/>
        </p:nvGrpSpPr>
        <p:grpSpPr>
          <a:xfrm>
            <a:off x="9448290" y="4819770"/>
            <a:ext cx="676800" cy="870840"/>
            <a:chOff x="9448290" y="4819770"/>
            <a:chExt cx="6768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1B76901-0FD2-9D7C-BAF6-CA49D9BBD31A}"/>
                    </a:ext>
                  </a:extLst>
                </p14:cNvPr>
                <p14:cNvContentPartPr/>
                <p14:nvPr/>
              </p14:nvContentPartPr>
              <p14:xfrm>
                <a:off x="9659610" y="4990770"/>
                <a:ext cx="62280" cy="6998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1B76901-0FD2-9D7C-BAF6-CA49D9BBD3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50970" y="4982130"/>
                  <a:ext cx="799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290EFB44-D899-4264-CE8B-A7C9658F928B}"/>
                    </a:ext>
                  </a:extLst>
                </p14:cNvPr>
                <p14:cNvContentPartPr/>
                <p14:nvPr/>
              </p14:nvContentPartPr>
              <p14:xfrm>
                <a:off x="9448290" y="4819770"/>
                <a:ext cx="676800" cy="4093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290EFB44-D899-4264-CE8B-A7C9658F92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39650" y="4811130"/>
                  <a:ext cx="694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73ABA73-D347-43B5-A373-FB419EB8FAAD}"/>
                    </a:ext>
                  </a:extLst>
                </p14:cNvPr>
                <p14:cNvContentPartPr/>
                <p14:nvPr/>
              </p14:nvContentPartPr>
              <p14:xfrm>
                <a:off x="9657810" y="5265810"/>
                <a:ext cx="385560" cy="144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73ABA73-D347-43B5-A373-FB419EB8FA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9170" y="5256810"/>
                  <a:ext cx="403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305042B-2ABE-7A84-C241-6C048E7A3AC8}"/>
              </a:ext>
            </a:extLst>
          </p:cNvPr>
          <p:cNvGrpSpPr/>
          <p:nvPr/>
        </p:nvGrpSpPr>
        <p:grpSpPr>
          <a:xfrm>
            <a:off x="3476250" y="4441410"/>
            <a:ext cx="387000" cy="261360"/>
            <a:chOff x="3476250" y="4441410"/>
            <a:chExt cx="3870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D14F3C5-31E9-E603-7628-703D4270DAF6}"/>
                    </a:ext>
                  </a:extLst>
                </p14:cNvPr>
                <p14:cNvContentPartPr/>
                <p14:nvPr/>
              </p14:nvContentPartPr>
              <p14:xfrm>
                <a:off x="3714210" y="4466970"/>
                <a:ext cx="10080" cy="2358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D14F3C5-31E9-E603-7628-703D4270DA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05570" y="4458330"/>
                  <a:ext cx="2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5560FE1-5A33-A7C9-51D1-FE0651BE9B17}"/>
                    </a:ext>
                  </a:extLst>
                </p14:cNvPr>
                <p14:cNvContentPartPr/>
                <p14:nvPr/>
              </p14:nvContentPartPr>
              <p14:xfrm>
                <a:off x="3476250" y="4441410"/>
                <a:ext cx="387000" cy="547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5560FE1-5A33-A7C9-51D1-FE0651BE9B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67610" y="4432410"/>
                  <a:ext cx="404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92C659B-58D2-38DC-72CF-7423A75CD1F5}"/>
                    </a:ext>
                  </a:extLst>
                </p14:cNvPr>
                <p14:cNvContentPartPr/>
                <p14:nvPr/>
              </p14:nvContentPartPr>
              <p14:xfrm>
                <a:off x="3571290" y="4570650"/>
                <a:ext cx="271440" cy="396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92C659B-58D2-38DC-72CF-7423A75CD1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62650" y="4561650"/>
                  <a:ext cx="28908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B27508B-95FB-61D7-04A1-5300D243B86B}"/>
                  </a:ext>
                </a:extLst>
              </p14:cNvPr>
              <p14:cNvContentPartPr/>
              <p14:nvPr/>
            </p14:nvContentPartPr>
            <p14:xfrm>
              <a:off x="7318530" y="3585690"/>
              <a:ext cx="351720" cy="29088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B27508B-95FB-61D7-04A1-5300D243B8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9890" y="3577050"/>
                <a:ext cx="36936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29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29899" y="631065"/>
            <a:ext cx="7931025" cy="56441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/>
              <p14:cNvContentPartPr/>
              <p14:nvPr/>
            </p14:nvContentPartPr>
            <p14:xfrm>
              <a:off x="285840" y="339480"/>
              <a:ext cx="9010440" cy="459900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330120"/>
                <a:ext cx="902916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35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Realice un análisis completo usando el pantallazo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262307"/>
            <a:ext cx="10058400" cy="37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1" y="1347050"/>
            <a:ext cx="8350004" cy="4529962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A0F45C99-F30D-F4E6-2A81-D4F3C5413C2C}"/>
              </a:ext>
            </a:extLst>
          </p:cNvPr>
          <p:cNvGrpSpPr/>
          <p:nvPr/>
        </p:nvGrpSpPr>
        <p:grpSpPr>
          <a:xfrm>
            <a:off x="8057610" y="2726010"/>
            <a:ext cx="1381680" cy="1017360"/>
            <a:chOff x="8057610" y="2726010"/>
            <a:chExt cx="1381680" cy="10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7685B95-3D6A-9CEE-3AA6-037F255FE643}"/>
                    </a:ext>
                  </a:extLst>
                </p14:cNvPr>
                <p14:cNvContentPartPr/>
                <p14:nvPr/>
              </p14:nvContentPartPr>
              <p14:xfrm>
                <a:off x="8057610" y="3291210"/>
                <a:ext cx="412920" cy="4521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7685B95-3D6A-9CEE-3AA6-037F255FE6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8970" y="3282570"/>
                  <a:ext cx="430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DDD2C84-5584-1CA7-3922-0C1A1932688F}"/>
                    </a:ext>
                  </a:extLst>
                </p14:cNvPr>
                <p14:cNvContentPartPr/>
                <p14:nvPr/>
              </p14:nvContentPartPr>
              <p14:xfrm>
                <a:off x="8295930" y="3046770"/>
                <a:ext cx="327600" cy="2408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DDD2C84-5584-1CA7-3922-0C1A193268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7290" y="3038130"/>
                  <a:ext cx="345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9E3DA9C-C579-FB04-D2AE-85E5A789C08C}"/>
                    </a:ext>
                  </a:extLst>
                </p14:cNvPr>
                <p14:cNvContentPartPr/>
                <p14:nvPr/>
              </p14:nvContentPartPr>
              <p14:xfrm>
                <a:off x="8694090" y="2726010"/>
                <a:ext cx="204480" cy="2606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9E3DA9C-C579-FB04-D2AE-85E5A789C0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5090" y="2717370"/>
                  <a:ext cx="222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E627217-C5BC-AC8D-4564-5DB3EDB3829A}"/>
                    </a:ext>
                  </a:extLst>
                </p14:cNvPr>
                <p14:cNvContentPartPr/>
                <p14:nvPr/>
              </p14:nvContentPartPr>
              <p14:xfrm>
                <a:off x="8941050" y="2844810"/>
                <a:ext cx="167760" cy="3592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E627217-C5BC-AC8D-4564-5DB3EDB382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2410" y="2836170"/>
                  <a:ext cx="185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607829B-5561-6955-6739-2B969E7BB7CE}"/>
                    </a:ext>
                  </a:extLst>
                </p14:cNvPr>
                <p14:cNvContentPartPr/>
                <p14:nvPr/>
              </p14:nvContentPartPr>
              <p14:xfrm>
                <a:off x="9107370" y="2895210"/>
                <a:ext cx="303120" cy="2296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607829B-5561-6955-6739-2B969E7BB7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8730" y="2886570"/>
                  <a:ext cx="320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FA98550-6324-E50E-EC57-CF77700F05B9}"/>
                    </a:ext>
                  </a:extLst>
                </p14:cNvPr>
                <p14:cNvContentPartPr/>
                <p14:nvPr/>
              </p14:nvContentPartPr>
              <p14:xfrm>
                <a:off x="9201690" y="3009690"/>
                <a:ext cx="237600" cy="2160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FA98550-6324-E50E-EC57-CF77700F05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92690" y="3001050"/>
                  <a:ext cx="255240" cy="23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65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Complete la tabla y úsela para el análisis de varianza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12" y="3486508"/>
            <a:ext cx="9205272" cy="2180196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AA8EDAF9-A70E-A466-ADBC-1F0398B32DD7}"/>
              </a:ext>
            </a:extLst>
          </p:cNvPr>
          <p:cNvGrpSpPr/>
          <p:nvPr/>
        </p:nvGrpSpPr>
        <p:grpSpPr>
          <a:xfrm>
            <a:off x="3567692" y="4337188"/>
            <a:ext cx="1216080" cy="352800"/>
            <a:chOff x="3567692" y="4337188"/>
            <a:chExt cx="121608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0AE7230A-7E86-CAE2-A9ED-38CB030978C1}"/>
                    </a:ext>
                  </a:extLst>
                </p14:cNvPr>
                <p14:cNvContentPartPr/>
                <p14:nvPr/>
              </p14:nvContentPartPr>
              <p14:xfrm>
                <a:off x="3567692" y="4337188"/>
                <a:ext cx="226080" cy="1220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0AE7230A-7E86-CAE2-A9ED-38CB030978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58692" y="4328188"/>
                  <a:ext cx="243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4AD83BB-D103-DD6C-69E6-892A0ED00EB9}"/>
                    </a:ext>
                  </a:extLst>
                </p14:cNvPr>
                <p14:cNvContentPartPr/>
                <p14:nvPr/>
              </p14:nvContentPartPr>
              <p14:xfrm>
                <a:off x="3800612" y="4365268"/>
                <a:ext cx="360" cy="1987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4AD83BB-D103-DD6C-69E6-892A0ED00E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1972" y="4356628"/>
                  <a:ext cx="1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07CACD0-CAB6-3B69-7600-9583FD62F3CD}"/>
                    </a:ext>
                  </a:extLst>
                </p14:cNvPr>
                <p14:cNvContentPartPr/>
                <p14:nvPr/>
              </p14:nvContentPartPr>
              <p14:xfrm>
                <a:off x="3863252" y="4419268"/>
                <a:ext cx="57600" cy="1782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07CACD0-CAB6-3B69-7600-9583FD62F3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54612" y="4410628"/>
                  <a:ext cx="75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E0264B6-B927-CF63-DD5D-C7FDE68811B1}"/>
                    </a:ext>
                  </a:extLst>
                </p14:cNvPr>
                <p14:cNvContentPartPr/>
                <p14:nvPr/>
              </p14:nvContentPartPr>
              <p14:xfrm>
                <a:off x="3917612" y="4409908"/>
                <a:ext cx="218520" cy="2800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E0264B6-B927-CF63-DD5D-C7FDE68811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08972" y="4400908"/>
                  <a:ext cx="236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6D3632E-BA5D-9B09-CCC6-8E894515FEDF}"/>
                    </a:ext>
                  </a:extLst>
                </p14:cNvPr>
                <p14:cNvContentPartPr/>
                <p14:nvPr/>
              </p14:nvContentPartPr>
              <p14:xfrm>
                <a:off x="4222172" y="4580548"/>
                <a:ext cx="360" cy="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6D3632E-BA5D-9B09-CCC6-8E894515FE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13172" y="4571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F2D7B73-7211-97EC-75F7-3EBFFBEF598A}"/>
                    </a:ext>
                  </a:extLst>
                </p14:cNvPr>
                <p14:cNvContentPartPr/>
                <p14:nvPr/>
              </p14:nvContentPartPr>
              <p14:xfrm>
                <a:off x="4320812" y="4410628"/>
                <a:ext cx="248040" cy="252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F2D7B73-7211-97EC-75F7-3EBFFBEF59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12172" y="4401628"/>
                  <a:ext cx="265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BF357C5-F21A-CA3D-90C4-7DD449E0F33C}"/>
                    </a:ext>
                  </a:extLst>
                </p14:cNvPr>
                <p14:cNvContentPartPr/>
                <p14:nvPr/>
              </p14:nvContentPartPr>
              <p14:xfrm>
                <a:off x="4625372" y="4419268"/>
                <a:ext cx="133560" cy="1314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BF357C5-F21A-CA3D-90C4-7DD449E0F3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6372" y="4410628"/>
                  <a:ext cx="151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DCE9DE1A-BEC4-7BE0-BFFC-9FCCEC0A354B}"/>
                    </a:ext>
                  </a:extLst>
                </p14:cNvPr>
                <p14:cNvContentPartPr/>
                <p14:nvPr/>
              </p14:nvContentPartPr>
              <p14:xfrm>
                <a:off x="4777652" y="4473268"/>
                <a:ext cx="6120" cy="1382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DCE9DE1A-BEC4-7BE0-BFFC-9FCCEC0A354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69012" y="4464268"/>
                  <a:ext cx="237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C270A7E-8CCD-4669-7220-293F7FCD8C3C}"/>
                  </a:ext>
                </a:extLst>
              </p14:cNvPr>
              <p14:cNvContentPartPr/>
              <p14:nvPr/>
            </p14:nvContentPartPr>
            <p14:xfrm>
              <a:off x="5943332" y="4392628"/>
              <a:ext cx="29520" cy="15840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C270A7E-8CCD-4669-7220-293F7FCD8C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4692" y="4383628"/>
                <a:ext cx="4716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CC595CCA-7021-FF08-DDEA-E75EB2A69E30}"/>
              </a:ext>
            </a:extLst>
          </p:cNvPr>
          <p:cNvGrpSpPr/>
          <p:nvPr/>
        </p:nvGrpSpPr>
        <p:grpSpPr>
          <a:xfrm>
            <a:off x="5781332" y="4833268"/>
            <a:ext cx="149760" cy="213480"/>
            <a:chOff x="5781332" y="4833268"/>
            <a:chExt cx="14976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CF76D4E-5153-64FF-5B9B-FE0895A8C480}"/>
                    </a:ext>
                  </a:extLst>
                </p14:cNvPr>
                <p14:cNvContentPartPr/>
                <p14:nvPr/>
              </p14:nvContentPartPr>
              <p14:xfrm>
                <a:off x="5781332" y="4833268"/>
                <a:ext cx="122040" cy="727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CF76D4E-5153-64FF-5B9B-FE0895A8C4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72692" y="4824628"/>
                  <a:ext cx="139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E34D968-25B2-72A6-3437-BDD4B3E1B5E4}"/>
                    </a:ext>
                  </a:extLst>
                </p14:cNvPr>
                <p14:cNvContentPartPr/>
                <p14:nvPr/>
              </p14:nvContentPartPr>
              <p14:xfrm>
                <a:off x="5786372" y="4903468"/>
                <a:ext cx="144720" cy="1432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E34D968-25B2-72A6-3437-BDD4B3E1B5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77732" y="4894468"/>
                  <a:ext cx="16236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D435DFB-5B9D-96D8-708C-8E224827E941}"/>
                  </a:ext>
                </a:extLst>
              </p14:cNvPr>
              <p14:cNvContentPartPr/>
              <p14:nvPr/>
            </p14:nvContentPartPr>
            <p14:xfrm>
              <a:off x="6024692" y="5247628"/>
              <a:ext cx="164880" cy="17784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D435DFB-5B9D-96D8-708C-8E224827E9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15692" y="5238628"/>
                <a:ext cx="1825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65B03873-4871-9EF7-04AB-6A15C9E2DDDA}"/>
              </a:ext>
            </a:extLst>
          </p:cNvPr>
          <p:cNvGrpSpPr/>
          <p:nvPr/>
        </p:nvGrpSpPr>
        <p:grpSpPr>
          <a:xfrm>
            <a:off x="3656612" y="4750468"/>
            <a:ext cx="1235520" cy="288360"/>
            <a:chOff x="3656612" y="4750468"/>
            <a:chExt cx="12355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39E9F51-C523-31DA-3BAA-FA71059CE7B3}"/>
                    </a:ext>
                  </a:extLst>
                </p14:cNvPr>
                <p14:cNvContentPartPr/>
                <p14:nvPr/>
              </p14:nvContentPartPr>
              <p14:xfrm>
                <a:off x="3656612" y="4776748"/>
                <a:ext cx="203040" cy="1562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39E9F51-C523-31DA-3BAA-FA71059CE7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47612" y="4768108"/>
                  <a:ext cx="220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B2C4AD7-ACCA-6BDA-7B4C-6545257514DD}"/>
                    </a:ext>
                  </a:extLst>
                </p14:cNvPr>
                <p14:cNvContentPartPr/>
                <p14:nvPr/>
              </p14:nvContentPartPr>
              <p14:xfrm>
                <a:off x="3968012" y="4750468"/>
                <a:ext cx="138960" cy="244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B2C4AD7-ACCA-6BDA-7B4C-6545257514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59012" y="4741828"/>
                  <a:ext cx="156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9BD1993E-7FA9-B6DF-FCA4-6B4D170F58D2}"/>
                    </a:ext>
                  </a:extLst>
                </p14:cNvPr>
                <p14:cNvContentPartPr/>
                <p14:nvPr/>
              </p14:nvContentPartPr>
              <p14:xfrm>
                <a:off x="4155572" y="4750468"/>
                <a:ext cx="124560" cy="1609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9BD1993E-7FA9-B6DF-FCA4-6B4D170F58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6932" y="4741468"/>
                  <a:ext cx="142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7399264-7E9C-E62A-25CB-BF79C454587C}"/>
                    </a:ext>
                  </a:extLst>
                </p14:cNvPr>
                <p14:cNvContentPartPr/>
                <p14:nvPr/>
              </p14:nvContentPartPr>
              <p14:xfrm>
                <a:off x="4150172" y="4918228"/>
                <a:ext cx="128160" cy="1206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7399264-7E9C-E62A-25CB-BF79C45458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41172" y="4909228"/>
                  <a:ext cx="145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FD4FFF04-4FB9-73BD-6B0B-5D6E2BC02492}"/>
                    </a:ext>
                  </a:extLst>
                </p14:cNvPr>
                <p14:cNvContentPartPr/>
                <p14:nvPr/>
              </p14:nvContentPartPr>
              <p14:xfrm>
                <a:off x="4490732" y="4894468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FD4FFF04-4FB9-73BD-6B0B-5D6E2BC024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82092" y="4885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D30DC53C-A954-C041-EA86-22BB8FA31933}"/>
                    </a:ext>
                  </a:extLst>
                </p14:cNvPr>
                <p14:cNvContentPartPr/>
                <p14:nvPr/>
              </p14:nvContentPartPr>
              <p14:xfrm>
                <a:off x="4347452" y="4992748"/>
                <a:ext cx="66240" cy="417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D30DC53C-A954-C041-EA86-22BB8FA31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38812" y="4984108"/>
                  <a:ext cx="83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6148BC9-0550-AA35-F83D-F51C5F94BDCC}"/>
                    </a:ext>
                  </a:extLst>
                </p14:cNvPr>
                <p14:cNvContentPartPr/>
                <p14:nvPr/>
              </p14:nvContentPartPr>
              <p14:xfrm>
                <a:off x="4472372" y="4760188"/>
                <a:ext cx="189720" cy="2361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6148BC9-0550-AA35-F83D-F51C5F94BD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3372" y="4751188"/>
                  <a:ext cx="207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94E292C-9AD1-0AEC-3C5C-BFA57B1EFFF3}"/>
                    </a:ext>
                  </a:extLst>
                </p14:cNvPr>
                <p14:cNvContentPartPr/>
                <p14:nvPr/>
              </p14:nvContentPartPr>
              <p14:xfrm>
                <a:off x="4756052" y="4768828"/>
                <a:ext cx="136080" cy="2217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94E292C-9AD1-0AEC-3C5C-BFA57B1EF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7412" y="4760188"/>
                  <a:ext cx="1537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6B77A5D-6E7A-8385-4A12-00F9F312DE47}"/>
              </a:ext>
            </a:extLst>
          </p:cNvPr>
          <p:cNvGrpSpPr/>
          <p:nvPr/>
        </p:nvGrpSpPr>
        <p:grpSpPr>
          <a:xfrm>
            <a:off x="7001012" y="4733188"/>
            <a:ext cx="1243800" cy="310680"/>
            <a:chOff x="7001012" y="4733188"/>
            <a:chExt cx="124380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AB77A6DC-8BBC-EA38-8463-D99E6480C0C3}"/>
                    </a:ext>
                  </a:extLst>
                </p14:cNvPr>
                <p14:cNvContentPartPr/>
                <p14:nvPr/>
              </p14:nvContentPartPr>
              <p14:xfrm>
                <a:off x="7001012" y="4733908"/>
                <a:ext cx="210240" cy="3099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AB77A6DC-8BBC-EA38-8463-D99E6480C0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2372" y="4724908"/>
                  <a:ext cx="227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E102810-8A3F-7A52-FD33-2F776054F18A}"/>
                    </a:ext>
                  </a:extLst>
                </p14:cNvPr>
                <p14:cNvContentPartPr/>
                <p14:nvPr/>
              </p14:nvContentPartPr>
              <p14:xfrm>
                <a:off x="7309172" y="4741108"/>
                <a:ext cx="77760" cy="2602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E102810-8A3F-7A52-FD33-2F776054F1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00532" y="4732468"/>
                  <a:ext cx="95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593541E-CF3E-53E4-329F-D67EBE3A728C}"/>
                    </a:ext>
                  </a:extLst>
                </p14:cNvPr>
                <p14:cNvContentPartPr/>
                <p14:nvPr/>
              </p14:nvContentPartPr>
              <p14:xfrm>
                <a:off x="7465412" y="4747948"/>
                <a:ext cx="106560" cy="1116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593541E-CF3E-53E4-329F-D67EBE3A72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56772" y="4739308"/>
                  <a:ext cx="124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A0D950E-B119-59CD-9233-E520B74961DB}"/>
                    </a:ext>
                  </a:extLst>
                </p14:cNvPr>
                <p14:cNvContentPartPr/>
                <p14:nvPr/>
              </p14:nvContentPartPr>
              <p14:xfrm>
                <a:off x="7474052" y="4875028"/>
                <a:ext cx="199440" cy="168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A0D950E-B119-59CD-9233-E520B74961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5412" y="4866028"/>
                  <a:ext cx="217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7BA1EA6-95C0-C934-6248-C0B68544E494}"/>
                    </a:ext>
                  </a:extLst>
                </p14:cNvPr>
                <p14:cNvContentPartPr/>
                <p14:nvPr/>
              </p14:nvContentPartPr>
              <p14:xfrm>
                <a:off x="7682492" y="4939468"/>
                <a:ext cx="360" cy="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7BA1EA6-95C0-C934-6248-C0B68544E4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3852" y="4930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3708BF6C-FF4D-E687-8426-256245F84D7B}"/>
                    </a:ext>
                  </a:extLst>
                </p14:cNvPr>
                <p14:cNvContentPartPr/>
                <p14:nvPr/>
              </p14:nvContentPartPr>
              <p14:xfrm>
                <a:off x="7736132" y="4829308"/>
                <a:ext cx="42120" cy="864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3708BF6C-FF4D-E687-8426-256245F84D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27132" y="4820308"/>
                  <a:ext cx="59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D52D632-3165-1116-FDBF-C622754C8917}"/>
                    </a:ext>
                  </a:extLst>
                </p14:cNvPr>
                <p14:cNvContentPartPr/>
                <p14:nvPr/>
              </p14:nvContentPartPr>
              <p14:xfrm>
                <a:off x="7823972" y="4760188"/>
                <a:ext cx="72000" cy="1425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D52D632-3165-1116-FDBF-C622754C891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5332" y="4751188"/>
                  <a:ext cx="89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CFB1512-3686-4D77-2349-5991C236C8AC}"/>
                    </a:ext>
                  </a:extLst>
                </p14:cNvPr>
                <p14:cNvContentPartPr/>
                <p14:nvPr/>
              </p14:nvContentPartPr>
              <p14:xfrm>
                <a:off x="7862492" y="4733188"/>
                <a:ext cx="169920" cy="2887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CFB1512-3686-4D77-2349-5991C236C8A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53852" y="4724188"/>
                  <a:ext cx="187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7DB2CE0-D9BE-7E3D-ED83-F91B67C66B29}"/>
                    </a:ext>
                  </a:extLst>
                </p14:cNvPr>
                <p14:cNvContentPartPr/>
                <p14:nvPr/>
              </p14:nvContentPartPr>
              <p14:xfrm>
                <a:off x="8101892" y="4809508"/>
                <a:ext cx="142920" cy="1231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7DB2CE0-D9BE-7E3D-ED83-F91B67C66B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3252" y="4800868"/>
                  <a:ext cx="160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C05C2F1B-045D-696F-17FA-288B0B4F9C4A}"/>
                    </a:ext>
                  </a:extLst>
                </p14:cNvPr>
                <p14:cNvContentPartPr/>
                <p14:nvPr/>
              </p14:nvContentPartPr>
              <p14:xfrm>
                <a:off x="8060132" y="4911748"/>
                <a:ext cx="166680" cy="12204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C05C2F1B-045D-696F-17FA-288B0B4F9C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51132" y="4903108"/>
                  <a:ext cx="184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63539DE-F89F-2F79-B5D4-81D72B580E2B}"/>
              </a:ext>
            </a:extLst>
          </p:cNvPr>
          <p:cNvGrpSpPr/>
          <p:nvPr/>
        </p:nvGrpSpPr>
        <p:grpSpPr>
          <a:xfrm>
            <a:off x="7386572" y="5217388"/>
            <a:ext cx="373680" cy="318600"/>
            <a:chOff x="7386572" y="5217388"/>
            <a:chExt cx="37368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C6623E1-5757-D10F-FA6F-469EAC8A8672}"/>
                    </a:ext>
                  </a:extLst>
                </p14:cNvPr>
                <p14:cNvContentPartPr/>
                <p14:nvPr/>
              </p14:nvContentPartPr>
              <p14:xfrm>
                <a:off x="7386572" y="5217388"/>
                <a:ext cx="309960" cy="1846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C6623E1-5757-D10F-FA6F-469EAC8A867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77932" y="5208388"/>
                  <a:ext cx="327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7DB20C29-2309-56C3-8164-512820FF08BA}"/>
                    </a:ext>
                  </a:extLst>
                </p14:cNvPr>
                <p14:cNvContentPartPr/>
                <p14:nvPr/>
              </p14:nvContentPartPr>
              <p14:xfrm>
                <a:off x="7436252" y="5360668"/>
                <a:ext cx="156960" cy="1753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7DB20C29-2309-56C3-8164-512820FF08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27252" y="5351668"/>
                  <a:ext cx="174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C709B502-D714-3ADE-D79A-8076BAB790F8}"/>
                    </a:ext>
                  </a:extLst>
                </p14:cNvPr>
                <p14:cNvContentPartPr/>
                <p14:nvPr/>
              </p14:nvContentPartPr>
              <p14:xfrm>
                <a:off x="7530212" y="5234308"/>
                <a:ext cx="230040" cy="1267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C709B502-D714-3ADE-D79A-8076BAB790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21212" y="5225308"/>
                  <a:ext cx="247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E0248C9-26B1-2DCA-665A-C5D8FCA4BDAF}"/>
              </a:ext>
            </a:extLst>
          </p:cNvPr>
          <p:cNvGrpSpPr/>
          <p:nvPr/>
        </p:nvGrpSpPr>
        <p:grpSpPr>
          <a:xfrm>
            <a:off x="8863652" y="4329988"/>
            <a:ext cx="1720080" cy="1240200"/>
            <a:chOff x="8863652" y="4329988"/>
            <a:chExt cx="1720080" cy="12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4F76B5DA-198E-FEF0-7B5A-79C5CF1612CB}"/>
                    </a:ext>
                  </a:extLst>
                </p14:cNvPr>
                <p14:cNvContentPartPr/>
                <p14:nvPr/>
              </p14:nvContentPartPr>
              <p14:xfrm>
                <a:off x="9197372" y="5217388"/>
                <a:ext cx="237600" cy="3528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4F76B5DA-198E-FEF0-7B5A-79C5CF1612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88732" y="5208388"/>
                  <a:ext cx="255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43152D0-445A-69B9-4B7C-C57C6AC2129A}"/>
                    </a:ext>
                  </a:extLst>
                </p14:cNvPr>
                <p14:cNvContentPartPr/>
                <p14:nvPr/>
              </p14:nvContentPartPr>
              <p14:xfrm>
                <a:off x="9201692" y="5324668"/>
                <a:ext cx="291960" cy="997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43152D0-445A-69B9-4B7C-C57C6AC2129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93052" y="5315668"/>
                  <a:ext cx="309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0B035F98-E87E-E09B-D2B6-011BF1BD3EB6}"/>
                    </a:ext>
                  </a:extLst>
                </p14:cNvPr>
                <p14:cNvContentPartPr/>
                <p14:nvPr/>
              </p14:nvContentPartPr>
              <p14:xfrm>
                <a:off x="9260012" y="4876468"/>
                <a:ext cx="375480" cy="972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0B035F98-E87E-E09B-D2B6-011BF1BD3EB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51372" y="4867468"/>
                  <a:ext cx="393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4267624F-1274-4447-EFDC-3EF89DBA2DC6}"/>
                    </a:ext>
                  </a:extLst>
                </p14:cNvPr>
                <p14:cNvContentPartPr/>
                <p14:nvPr/>
              </p14:nvContentPartPr>
              <p14:xfrm>
                <a:off x="9206372" y="4795828"/>
                <a:ext cx="242280" cy="4071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4267624F-1274-4447-EFDC-3EF89DBA2D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97732" y="4786828"/>
                  <a:ext cx="2599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7CDF5EEB-2057-3AB2-5CCE-88C87D62DD23}"/>
                    </a:ext>
                  </a:extLst>
                </p14:cNvPr>
                <p14:cNvContentPartPr/>
                <p14:nvPr/>
              </p14:nvContentPartPr>
              <p14:xfrm>
                <a:off x="8863652" y="4428268"/>
                <a:ext cx="97560" cy="522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7CDF5EEB-2057-3AB2-5CCE-88C87D62DD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55012" y="4419628"/>
                  <a:ext cx="11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0761B2F9-1EDA-9618-3BA0-8BD7FBC4DB41}"/>
                    </a:ext>
                  </a:extLst>
                </p14:cNvPr>
                <p14:cNvContentPartPr/>
                <p14:nvPr/>
              </p14:nvContentPartPr>
              <p14:xfrm>
                <a:off x="8982092" y="4419268"/>
                <a:ext cx="16560" cy="13608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0761B2F9-1EDA-9618-3BA0-8BD7FBC4DB4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73452" y="4410628"/>
                  <a:ext cx="34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7BE80EE-F6A1-05B8-17AF-39869DDBEED1}"/>
                    </a:ext>
                  </a:extLst>
                </p14:cNvPr>
                <p14:cNvContentPartPr/>
                <p14:nvPr/>
              </p14:nvContentPartPr>
              <p14:xfrm>
                <a:off x="9108092" y="4329988"/>
                <a:ext cx="23760" cy="1663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7BE80EE-F6A1-05B8-17AF-39869DDBEE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99092" y="4320988"/>
                  <a:ext cx="41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F326E56-7056-768B-8738-6E2E1E089DCA}"/>
                    </a:ext>
                  </a:extLst>
                </p14:cNvPr>
                <p14:cNvContentPartPr/>
                <p14:nvPr/>
              </p14:nvContentPartPr>
              <p14:xfrm>
                <a:off x="9139412" y="4383268"/>
                <a:ext cx="185760" cy="1796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F326E56-7056-768B-8738-6E2E1E089DC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30772" y="4374628"/>
                  <a:ext cx="203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BB4F7A2-3362-127A-6E08-7370EE943C10}"/>
                    </a:ext>
                  </a:extLst>
                </p14:cNvPr>
                <p14:cNvContentPartPr/>
                <p14:nvPr/>
              </p14:nvContentPartPr>
              <p14:xfrm>
                <a:off x="9354692" y="4356628"/>
                <a:ext cx="156960" cy="3182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BB4F7A2-3362-127A-6E08-7370EE943C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46052" y="4347628"/>
                  <a:ext cx="174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8CDC2BCD-45AB-336D-DA53-B53FB862E2A7}"/>
                    </a:ext>
                  </a:extLst>
                </p14:cNvPr>
                <p14:cNvContentPartPr/>
                <p14:nvPr/>
              </p14:nvContentPartPr>
              <p14:xfrm>
                <a:off x="9546932" y="4494508"/>
                <a:ext cx="105480" cy="669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8CDC2BCD-45AB-336D-DA53-B53FB862E2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38292" y="4485508"/>
                  <a:ext cx="123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FA1C0D53-45A2-4E4F-6426-AA03B3AF2388}"/>
                    </a:ext>
                  </a:extLst>
                </p14:cNvPr>
                <p14:cNvContentPartPr/>
                <p14:nvPr/>
              </p14:nvContentPartPr>
              <p14:xfrm>
                <a:off x="9528572" y="4544908"/>
                <a:ext cx="123480" cy="810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FA1C0D53-45A2-4E4F-6426-AA03B3AF238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19572" y="4536268"/>
                  <a:ext cx="141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BA195C1-5EE5-BB1C-9DC1-D522B5D9B0C3}"/>
                    </a:ext>
                  </a:extLst>
                </p14:cNvPr>
                <p14:cNvContentPartPr/>
                <p14:nvPr/>
              </p14:nvContentPartPr>
              <p14:xfrm>
                <a:off x="9745292" y="4437268"/>
                <a:ext cx="8640" cy="550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BA195C1-5EE5-BB1C-9DC1-D522B5D9B0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36292" y="4428268"/>
                  <a:ext cx="26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22D6E9FA-04B4-6F87-FF9E-796F2F440463}"/>
                    </a:ext>
                  </a:extLst>
                </p14:cNvPr>
                <p14:cNvContentPartPr/>
                <p14:nvPr/>
              </p14:nvContentPartPr>
              <p14:xfrm>
                <a:off x="9768692" y="4473268"/>
                <a:ext cx="143640" cy="8388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22D6E9FA-04B4-6F87-FF9E-796F2F4404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60052" y="4464268"/>
                  <a:ext cx="161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0E2C6B3-DF30-6D16-40CD-78AAD51B594D}"/>
                    </a:ext>
                  </a:extLst>
                </p14:cNvPr>
                <p14:cNvContentPartPr/>
                <p14:nvPr/>
              </p14:nvContentPartPr>
              <p14:xfrm>
                <a:off x="9798212" y="4543468"/>
                <a:ext cx="130680" cy="1026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0E2C6B3-DF30-6D16-40CD-78AAD51B59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89212" y="4534828"/>
                  <a:ext cx="148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373CCF3-EF8D-EE42-6774-2AE2DAB2EE02}"/>
                    </a:ext>
                  </a:extLst>
                </p14:cNvPr>
                <p14:cNvContentPartPr/>
                <p14:nvPr/>
              </p14:nvContentPartPr>
              <p14:xfrm>
                <a:off x="9977492" y="4616548"/>
                <a:ext cx="360" cy="3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373CCF3-EF8D-EE42-6774-2AE2DAB2EE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68492" y="4607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EB9D1C4-B64A-0F3A-9649-F36C9181C5D7}"/>
                    </a:ext>
                  </a:extLst>
                </p14:cNvPr>
                <p14:cNvContentPartPr/>
                <p14:nvPr/>
              </p14:nvContentPartPr>
              <p14:xfrm>
                <a:off x="10102772" y="4445908"/>
                <a:ext cx="360" cy="3420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EB9D1C4-B64A-0F3A-9649-F36C9181C5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3772" y="4437268"/>
                  <a:ext cx="1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A02EB8D-8D62-22C6-175A-E0DE4EA7EFF3}"/>
                    </a:ext>
                  </a:extLst>
                </p14:cNvPr>
                <p14:cNvContentPartPr/>
                <p14:nvPr/>
              </p14:nvContentPartPr>
              <p14:xfrm>
                <a:off x="10128332" y="4335028"/>
                <a:ext cx="55800" cy="1098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A02EB8D-8D62-22C6-175A-E0DE4EA7EFF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19332" y="4326388"/>
                  <a:ext cx="73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56960EF6-E30F-4CF4-FCAF-A6FC7F8CAF20}"/>
                    </a:ext>
                  </a:extLst>
                </p14:cNvPr>
                <p14:cNvContentPartPr/>
                <p14:nvPr/>
              </p14:nvContentPartPr>
              <p14:xfrm>
                <a:off x="10221572" y="4499908"/>
                <a:ext cx="69840" cy="2001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56960EF6-E30F-4CF4-FCAF-A6FC7F8CAF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12572" y="4491268"/>
                  <a:ext cx="87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FE88AE2-B7B3-C1DF-0C5F-66A18F972466}"/>
                    </a:ext>
                  </a:extLst>
                </p14:cNvPr>
                <p14:cNvContentPartPr/>
                <p14:nvPr/>
              </p14:nvContentPartPr>
              <p14:xfrm>
                <a:off x="10445492" y="4607548"/>
                <a:ext cx="131760" cy="1083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FE88AE2-B7B3-C1DF-0C5F-66A18F9724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36492" y="4598908"/>
                  <a:ext cx="149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20A2E227-8851-06CD-6B74-4AC0D5429ADB}"/>
                    </a:ext>
                  </a:extLst>
                </p14:cNvPr>
                <p14:cNvContentPartPr/>
                <p14:nvPr/>
              </p14:nvContentPartPr>
              <p14:xfrm>
                <a:off x="10474292" y="4715188"/>
                <a:ext cx="109440" cy="1112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20A2E227-8851-06CD-6B74-4AC0D5429A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65292" y="4706188"/>
                  <a:ext cx="127080" cy="12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71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" y="836120"/>
            <a:ext cx="11709054" cy="43411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5B86BA9-65A2-83E2-7E6E-408DF4884995}"/>
                  </a:ext>
                </a:extLst>
              </p14:cNvPr>
              <p14:cNvContentPartPr/>
              <p14:nvPr/>
            </p14:nvContentPartPr>
            <p14:xfrm>
              <a:off x="6068612" y="32089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5B86BA9-65A2-83E2-7E6E-408DF48849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9972" y="32003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68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777</TotalTime>
  <Words>30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Tipo de madera</vt:lpstr>
      <vt:lpstr>ejercicios</vt:lpstr>
      <vt:lpstr>¿Es falso o verdadero?</vt:lpstr>
      <vt:lpstr>Presentación de PowerPoint</vt:lpstr>
      <vt:lpstr>¿Es falso o verdero?</vt:lpstr>
      <vt:lpstr>Presentación de PowerPoint</vt:lpstr>
      <vt:lpstr>Realice un análisis completo usando el pantallazo </vt:lpstr>
      <vt:lpstr>Presentación de PowerPoint</vt:lpstr>
      <vt:lpstr>Complete la tabla y úsela para el análisis de varianza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</dc:title>
  <dc:creator>deisy mazo</dc:creator>
  <cp:lastModifiedBy>MIGUEL ANGEL SERNA MONTOYA</cp:lastModifiedBy>
  <cp:revision>16</cp:revision>
  <dcterms:created xsi:type="dcterms:W3CDTF">2019-07-16T13:32:03Z</dcterms:created>
  <dcterms:modified xsi:type="dcterms:W3CDTF">2023-02-27T02:26:04Z</dcterms:modified>
</cp:coreProperties>
</file>