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6" r:id="rId2"/>
    <p:sldId id="261" r:id="rId3"/>
    <p:sldId id="269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Source Serif Pro" panose="020406030504050202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66D04B-0E93-427E-A7AC-96C2FD12309F}">
  <a:tblStyle styleId="{6166D04B-0E93-427E-A7AC-96C2FD123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76843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976843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738d2229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738d2229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8875" y="1604225"/>
            <a:ext cx="85206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149550"/>
            <a:ext cx="85206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2795825" y="2422225"/>
            <a:ext cx="35523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ubTitle" idx="1"/>
          </p:nvPr>
        </p:nvSpPr>
        <p:spPr>
          <a:xfrm>
            <a:off x="3045348" y="3175475"/>
            <a:ext cx="30573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">
  <p:cSld name="CUSTOM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/>
          <p:nvPr/>
        </p:nvSpPr>
        <p:spPr>
          <a:xfrm>
            <a:off x="730650" y="539500"/>
            <a:ext cx="3946500" cy="40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730625" y="1391325"/>
            <a:ext cx="39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ubTitle" idx="1"/>
          </p:nvPr>
        </p:nvSpPr>
        <p:spPr>
          <a:xfrm>
            <a:off x="713225" y="2052125"/>
            <a:ext cx="3963900" cy="2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9EA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 b="1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urce Serif Pro"/>
              <a:buNone/>
              <a:defRPr sz="2800">
                <a:solidFill>
                  <a:schemeClr val="lt2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1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5311">
          <p15:clr>
            <a:srgbClr val="EA4335"/>
          </p15:clr>
        </p15:guide>
        <p15:guide id="5" pos="449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ctrTitle"/>
          </p:nvPr>
        </p:nvSpPr>
        <p:spPr>
          <a:xfrm>
            <a:off x="338875" y="1604225"/>
            <a:ext cx="85206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Colombian personality of the year</a:t>
            </a:r>
            <a:endParaRPr b="1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338875" y="4138377"/>
            <a:ext cx="85206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Pedro Claver Zuluaga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/>
          <p:nvPr/>
        </p:nvSpPr>
        <p:spPr>
          <a:xfrm>
            <a:off x="2674750" y="670525"/>
            <a:ext cx="3794400" cy="380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2795825" y="2422225"/>
            <a:ext cx="3552300" cy="8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 rotWithShape="1">
          <a:blip r:embed="rId3">
            <a:alphaModFix/>
          </a:blip>
          <a:srcRect l="42802" t="21727" r="42629" b="52085"/>
          <a:stretch/>
        </p:blipFill>
        <p:spPr>
          <a:xfrm>
            <a:off x="3907244" y="1117481"/>
            <a:ext cx="1332300" cy="1347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>
            <a:spLocks noGrp="1"/>
          </p:cNvSpPr>
          <p:nvPr>
            <p:ph type="subTitle" idx="1"/>
          </p:nvPr>
        </p:nvSpPr>
        <p:spPr>
          <a:xfrm>
            <a:off x="3045348" y="3175475"/>
            <a:ext cx="30573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a subtitle here if you need it</a:t>
            </a:r>
            <a:endParaRPr/>
          </a:p>
        </p:txBody>
      </p:sp>
      <p:pic>
        <p:nvPicPr>
          <p:cNvPr id="3" name="Imagen 2" descr="Un par de personas de pie sobre pasto&#10;&#10;Descripción generada automáticamente con confianza media">
            <a:extLst>
              <a:ext uri="{FF2B5EF4-FFF2-40B4-BE49-F238E27FC236}">
                <a16:creationId xmlns:a16="http://schemas.microsoft.com/office/drawing/2014/main" id="{864E07DE-F547-D7C0-E041-5D003756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587" y="0"/>
            <a:ext cx="38576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/>
          <p:nvPr/>
        </p:nvSpPr>
        <p:spPr>
          <a:xfrm>
            <a:off x="730650" y="539500"/>
            <a:ext cx="3946500" cy="40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title"/>
          </p:nvPr>
        </p:nvSpPr>
        <p:spPr>
          <a:xfrm>
            <a:off x="730625" y="1391325"/>
            <a:ext cx="39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Don Pedro’s labors</a:t>
            </a:r>
            <a:endParaRPr dirty="0"/>
          </a:p>
        </p:txBody>
      </p:sp>
      <p:sp>
        <p:nvSpPr>
          <p:cNvPr id="362" name="Google Shape;362;p48"/>
          <p:cNvSpPr txBox="1">
            <a:spLocks noGrp="1"/>
          </p:cNvSpPr>
          <p:nvPr>
            <p:ph type="subTitle" idx="1"/>
          </p:nvPr>
        </p:nvSpPr>
        <p:spPr>
          <a:xfrm>
            <a:off x="713225" y="2052125"/>
            <a:ext cx="3963900" cy="2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dirty="0"/>
              <a:t>He takes care of the environment </a:t>
            </a:r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s-419" dirty="0"/>
              <a:t>Educates young people </a:t>
            </a:r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dirty="0"/>
              <a:t>Raising public awareness about nature</a:t>
            </a:r>
            <a:r>
              <a:rPr lang="es-419" dirty="0"/>
              <a:t> </a:t>
            </a:r>
            <a:endParaRPr lang="en-US" dirty="0"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US" dirty="0"/>
              <a:t>He protects the wildlife in his territory</a:t>
            </a:r>
            <a:endParaRPr dirty="0"/>
          </a:p>
        </p:txBody>
      </p:sp>
      <p:sp>
        <p:nvSpPr>
          <p:cNvPr id="363" name="Google Shape;363;p48"/>
          <p:cNvSpPr/>
          <p:nvPr/>
        </p:nvSpPr>
        <p:spPr>
          <a:xfrm>
            <a:off x="2277174" y="719631"/>
            <a:ext cx="805059" cy="745127"/>
          </a:xfrm>
          <a:custGeom>
            <a:avLst/>
            <a:gdLst/>
            <a:ahLst/>
            <a:cxnLst/>
            <a:rect l="l" t="t" r="r" b="b"/>
            <a:pathLst>
              <a:path w="39815" h="36851" extrusionOk="0">
                <a:moveTo>
                  <a:pt x="28742" y="6215"/>
                </a:moveTo>
                <a:cubicBezTo>
                  <a:pt x="28837" y="6239"/>
                  <a:pt x="28932" y="6263"/>
                  <a:pt x="29028" y="6275"/>
                </a:cubicBezTo>
                <a:lnTo>
                  <a:pt x="29159" y="6275"/>
                </a:lnTo>
                <a:cubicBezTo>
                  <a:pt x="29206" y="6275"/>
                  <a:pt x="29254" y="6275"/>
                  <a:pt x="29301" y="6263"/>
                </a:cubicBezTo>
                <a:cubicBezTo>
                  <a:pt x="29301" y="6323"/>
                  <a:pt x="29313" y="6394"/>
                  <a:pt x="29325" y="6454"/>
                </a:cubicBezTo>
                <a:cubicBezTo>
                  <a:pt x="29325" y="6465"/>
                  <a:pt x="29325" y="6477"/>
                  <a:pt x="29325" y="6489"/>
                </a:cubicBezTo>
                <a:cubicBezTo>
                  <a:pt x="29325" y="6501"/>
                  <a:pt x="29337" y="6513"/>
                  <a:pt x="29337" y="6525"/>
                </a:cubicBezTo>
                <a:cubicBezTo>
                  <a:pt x="29147" y="6680"/>
                  <a:pt x="28920" y="6882"/>
                  <a:pt x="28670" y="7120"/>
                </a:cubicBezTo>
                <a:cubicBezTo>
                  <a:pt x="28635" y="6882"/>
                  <a:pt x="28599" y="6644"/>
                  <a:pt x="28528" y="6406"/>
                </a:cubicBezTo>
                <a:cubicBezTo>
                  <a:pt x="28599" y="6346"/>
                  <a:pt x="28670" y="6287"/>
                  <a:pt x="28742" y="6215"/>
                </a:cubicBezTo>
                <a:close/>
                <a:moveTo>
                  <a:pt x="35040" y="441"/>
                </a:moveTo>
                <a:cubicBezTo>
                  <a:pt x="35636" y="441"/>
                  <a:pt x="36124" y="929"/>
                  <a:pt x="36124" y="1524"/>
                </a:cubicBezTo>
                <a:cubicBezTo>
                  <a:pt x="36124" y="1953"/>
                  <a:pt x="35862" y="2346"/>
                  <a:pt x="35469" y="2513"/>
                </a:cubicBezTo>
                <a:cubicBezTo>
                  <a:pt x="35386" y="2548"/>
                  <a:pt x="35338" y="2620"/>
                  <a:pt x="35326" y="2715"/>
                </a:cubicBezTo>
                <a:cubicBezTo>
                  <a:pt x="35326" y="2798"/>
                  <a:pt x="35374" y="2882"/>
                  <a:pt x="35445" y="2917"/>
                </a:cubicBezTo>
                <a:cubicBezTo>
                  <a:pt x="35814" y="3108"/>
                  <a:pt x="36040" y="3465"/>
                  <a:pt x="36040" y="3870"/>
                </a:cubicBezTo>
                <a:cubicBezTo>
                  <a:pt x="36040" y="4465"/>
                  <a:pt x="35552" y="4941"/>
                  <a:pt x="34957" y="4941"/>
                </a:cubicBezTo>
                <a:cubicBezTo>
                  <a:pt x="34766" y="4941"/>
                  <a:pt x="34576" y="4894"/>
                  <a:pt x="34409" y="4787"/>
                </a:cubicBezTo>
                <a:cubicBezTo>
                  <a:pt x="34374" y="4767"/>
                  <a:pt x="34335" y="4757"/>
                  <a:pt x="34297" y="4757"/>
                </a:cubicBezTo>
                <a:cubicBezTo>
                  <a:pt x="34243" y="4757"/>
                  <a:pt x="34189" y="4776"/>
                  <a:pt x="34147" y="4810"/>
                </a:cubicBezTo>
                <a:cubicBezTo>
                  <a:pt x="34076" y="4870"/>
                  <a:pt x="34052" y="4965"/>
                  <a:pt x="34088" y="5060"/>
                </a:cubicBezTo>
                <a:cubicBezTo>
                  <a:pt x="34135" y="5191"/>
                  <a:pt x="34159" y="5322"/>
                  <a:pt x="34159" y="5453"/>
                </a:cubicBezTo>
                <a:cubicBezTo>
                  <a:pt x="34159" y="6049"/>
                  <a:pt x="33683" y="6537"/>
                  <a:pt x="33088" y="6537"/>
                </a:cubicBezTo>
                <a:cubicBezTo>
                  <a:pt x="32778" y="6537"/>
                  <a:pt x="32492" y="6394"/>
                  <a:pt x="32278" y="6156"/>
                </a:cubicBezTo>
                <a:cubicBezTo>
                  <a:pt x="32235" y="6113"/>
                  <a:pt x="32173" y="6082"/>
                  <a:pt x="32110" y="6082"/>
                </a:cubicBezTo>
                <a:cubicBezTo>
                  <a:pt x="32087" y="6082"/>
                  <a:pt x="32063" y="6086"/>
                  <a:pt x="32040" y="6096"/>
                </a:cubicBezTo>
                <a:cubicBezTo>
                  <a:pt x="31957" y="6120"/>
                  <a:pt x="31897" y="6192"/>
                  <a:pt x="31885" y="6287"/>
                </a:cubicBezTo>
                <a:cubicBezTo>
                  <a:pt x="31837" y="6846"/>
                  <a:pt x="31385" y="7263"/>
                  <a:pt x="30825" y="7263"/>
                </a:cubicBezTo>
                <a:cubicBezTo>
                  <a:pt x="30361" y="7263"/>
                  <a:pt x="29944" y="6965"/>
                  <a:pt x="29801" y="6525"/>
                </a:cubicBezTo>
                <a:cubicBezTo>
                  <a:pt x="29766" y="6418"/>
                  <a:pt x="29754" y="6311"/>
                  <a:pt x="29754" y="6192"/>
                </a:cubicBezTo>
                <a:cubicBezTo>
                  <a:pt x="29754" y="6132"/>
                  <a:pt x="29754" y="6084"/>
                  <a:pt x="29766" y="6025"/>
                </a:cubicBezTo>
                <a:cubicBezTo>
                  <a:pt x="29778" y="5942"/>
                  <a:pt x="29754" y="5858"/>
                  <a:pt x="29694" y="5811"/>
                </a:cubicBezTo>
                <a:cubicBezTo>
                  <a:pt x="29682" y="5799"/>
                  <a:pt x="29659" y="5787"/>
                  <a:pt x="29635" y="5775"/>
                </a:cubicBezTo>
                <a:cubicBezTo>
                  <a:pt x="29623" y="5775"/>
                  <a:pt x="29623" y="5775"/>
                  <a:pt x="29611" y="5763"/>
                </a:cubicBezTo>
                <a:cubicBezTo>
                  <a:pt x="29599" y="5763"/>
                  <a:pt x="29575" y="5763"/>
                  <a:pt x="29563" y="5751"/>
                </a:cubicBezTo>
                <a:lnTo>
                  <a:pt x="29540" y="5751"/>
                </a:lnTo>
                <a:cubicBezTo>
                  <a:pt x="29528" y="5751"/>
                  <a:pt x="29504" y="5763"/>
                  <a:pt x="29480" y="5763"/>
                </a:cubicBezTo>
                <a:cubicBezTo>
                  <a:pt x="29349" y="5811"/>
                  <a:pt x="29242" y="5822"/>
                  <a:pt x="29147" y="5822"/>
                </a:cubicBezTo>
                <a:lnTo>
                  <a:pt x="29051" y="5822"/>
                </a:lnTo>
                <a:cubicBezTo>
                  <a:pt x="28980" y="5822"/>
                  <a:pt x="28920" y="5811"/>
                  <a:pt x="28861" y="5787"/>
                </a:cubicBezTo>
                <a:cubicBezTo>
                  <a:pt x="28837" y="5787"/>
                  <a:pt x="28801" y="5775"/>
                  <a:pt x="28778" y="5763"/>
                </a:cubicBezTo>
                <a:cubicBezTo>
                  <a:pt x="28349" y="5608"/>
                  <a:pt x="28075" y="5203"/>
                  <a:pt x="28075" y="4751"/>
                </a:cubicBezTo>
                <a:cubicBezTo>
                  <a:pt x="28063" y="4156"/>
                  <a:pt x="28551" y="3679"/>
                  <a:pt x="29147" y="3679"/>
                </a:cubicBezTo>
                <a:cubicBezTo>
                  <a:pt x="29182" y="3679"/>
                  <a:pt x="29218" y="3679"/>
                  <a:pt x="29254" y="3691"/>
                </a:cubicBezTo>
                <a:lnTo>
                  <a:pt x="29290" y="3691"/>
                </a:lnTo>
                <a:cubicBezTo>
                  <a:pt x="29300" y="3693"/>
                  <a:pt x="29311" y="3694"/>
                  <a:pt x="29321" y="3694"/>
                </a:cubicBezTo>
                <a:cubicBezTo>
                  <a:pt x="29393" y="3694"/>
                  <a:pt x="29462" y="3658"/>
                  <a:pt x="29504" y="3596"/>
                </a:cubicBezTo>
                <a:cubicBezTo>
                  <a:pt x="29551" y="3525"/>
                  <a:pt x="29551" y="3429"/>
                  <a:pt x="29516" y="3358"/>
                </a:cubicBezTo>
                <a:cubicBezTo>
                  <a:pt x="29420" y="3191"/>
                  <a:pt x="29361" y="3013"/>
                  <a:pt x="29361" y="2822"/>
                </a:cubicBezTo>
                <a:cubicBezTo>
                  <a:pt x="29361" y="2227"/>
                  <a:pt x="29849" y="1751"/>
                  <a:pt x="30444" y="1751"/>
                </a:cubicBezTo>
                <a:cubicBezTo>
                  <a:pt x="30694" y="1751"/>
                  <a:pt x="30944" y="1846"/>
                  <a:pt x="31135" y="2012"/>
                </a:cubicBezTo>
                <a:cubicBezTo>
                  <a:pt x="31180" y="2050"/>
                  <a:pt x="31234" y="2068"/>
                  <a:pt x="31288" y="2068"/>
                </a:cubicBezTo>
                <a:cubicBezTo>
                  <a:pt x="31321" y="2068"/>
                  <a:pt x="31354" y="2062"/>
                  <a:pt x="31385" y="2048"/>
                </a:cubicBezTo>
                <a:cubicBezTo>
                  <a:pt x="31468" y="2001"/>
                  <a:pt x="31516" y="1917"/>
                  <a:pt x="31504" y="1834"/>
                </a:cubicBezTo>
                <a:cubicBezTo>
                  <a:pt x="31504" y="1810"/>
                  <a:pt x="31504" y="1786"/>
                  <a:pt x="31504" y="1751"/>
                </a:cubicBezTo>
                <a:cubicBezTo>
                  <a:pt x="31504" y="1739"/>
                  <a:pt x="31492" y="1727"/>
                  <a:pt x="31492" y="1703"/>
                </a:cubicBezTo>
                <a:cubicBezTo>
                  <a:pt x="31492" y="1120"/>
                  <a:pt x="31980" y="631"/>
                  <a:pt x="32576" y="631"/>
                </a:cubicBezTo>
                <a:cubicBezTo>
                  <a:pt x="33016" y="631"/>
                  <a:pt x="33409" y="893"/>
                  <a:pt x="33576" y="1310"/>
                </a:cubicBezTo>
                <a:cubicBezTo>
                  <a:pt x="33611" y="1405"/>
                  <a:pt x="33695" y="1453"/>
                  <a:pt x="33802" y="1453"/>
                </a:cubicBezTo>
                <a:cubicBezTo>
                  <a:pt x="33897" y="1441"/>
                  <a:pt x="33981" y="1370"/>
                  <a:pt x="33992" y="1274"/>
                </a:cubicBezTo>
                <a:cubicBezTo>
                  <a:pt x="34112" y="786"/>
                  <a:pt x="34540" y="441"/>
                  <a:pt x="35040" y="441"/>
                </a:cubicBezTo>
                <a:close/>
                <a:moveTo>
                  <a:pt x="28194" y="8204"/>
                </a:moveTo>
                <a:lnTo>
                  <a:pt x="28194" y="8204"/>
                </a:lnTo>
                <a:cubicBezTo>
                  <a:pt x="28111" y="8990"/>
                  <a:pt x="27861" y="9859"/>
                  <a:pt x="27468" y="10787"/>
                </a:cubicBezTo>
                <a:cubicBezTo>
                  <a:pt x="27468" y="10787"/>
                  <a:pt x="27456" y="10799"/>
                  <a:pt x="27432" y="10799"/>
                </a:cubicBezTo>
                <a:cubicBezTo>
                  <a:pt x="27337" y="10859"/>
                  <a:pt x="27230" y="10906"/>
                  <a:pt x="27134" y="10954"/>
                </a:cubicBezTo>
                <a:cubicBezTo>
                  <a:pt x="27123" y="10966"/>
                  <a:pt x="27111" y="10966"/>
                  <a:pt x="27099" y="10978"/>
                </a:cubicBezTo>
                <a:cubicBezTo>
                  <a:pt x="27004" y="11026"/>
                  <a:pt x="26896" y="11085"/>
                  <a:pt x="26789" y="11156"/>
                </a:cubicBezTo>
                <a:cubicBezTo>
                  <a:pt x="26765" y="11168"/>
                  <a:pt x="26742" y="11180"/>
                  <a:pt x="26730" y="11192"/>
                </a:cubicBezTo>
                <a:cubicBezTo>
                  <a:pt x="26623" y="11252"/>
                  <a:pt x="26527" y="11311"/>
                  <a:pt x="26432" y="11371"/>
                </a:cubicBezTo>
                <a:cubicBezTo>
                  <a:pt x="26408" y="11383"/>
                  <a:pt x="26396" y="11395"/>
                  <a:pt x="26384" y="11407"/>
                </a:cubicBezTo>
                <a:cubicBezTo>
                  <a:pt x="26301" y="11466"/>
                  <a:pt x="26218" y="11526"/>
                  <a:pt x="26122" y="11585"/>
                </a:cubicBezTo>
                <a:cubicBezTo>
                  <a:pt x="26111" y="11597"/>
                  <a:pt x="26087" y="11609"/>
                  <a:pt x="26075" y="11621"/>
                </a:cubicBezTo>
                <a:cubicBezTo>
                  <a:pt x="25980" y="11680"/>
                  <a:pt x="25896" y="11752"/>
                  <a:pt x="25801" y="11823"/>
                </a:cubicBezTo>
                <a:cubicBezTo>
                  <a:pt x="25777" y="11835"/>
                  <a:pt x="25765" y="11847"/>
                  <a:pt x="25741" y="11871"/>
                </a:cubicBezTo>
                <a:cubicBezTo>
                  <a:pt x="25658" y="11930"/>
                  <a:pt x="25575" y="12002"/>
                  <a:pt x="25491" y="12061"/>
                </a:cubicBezTo>
                <a:cubicBezTo>
                  <a:pt x="25491" y="12073"/>
                  <a:pt x="25480" y="12073"/>
                  <a:pt x="25480" y="12085"/>
                </a:cubicBezTo>
                <a:cubicBezTo>
                  <a:pt x="25384" y="12157"/>
                  <a:pt x="25313" y="12228"/>
                  <a:pt x="25218" y="12299"/>
                </a:cubicBezTo>
                <a:cubicBezTo>
                  <a:pt x="25206" y="12323"/>
                  <a:pt x="25182" y="12335"/>
                  <a:pt x="25170" y="12359"/>
                </a:cubicBezTo>
                <a:cubicBezTo>
                  <a:pt x="25087" y="12430"/>
                  <a:pt x="25003" y="12502"/>
                  <a:pt x="24932" y="12573"/>
                </a:cubicBezTo>
                <a:cubicBezTo>
                  <a:pt x="24920" y="12585"/>
                  <a:pt x="24908" y="12597"/>
                  <a:pt x="24896" y="12609"/>
                </a:cubicBezTo>
                <a:cubicBezTo>
                  <a:pt x="24848" y="12657"/>
                  <a:pt x="24801" y="12704"/>
                  <a:pt x="24753" y="12740"/>
                </a:cubicBezTo>
                <a:cubicBezTo>
                  <a:pt x="25861" y="10823"/>
                  <a:pt x="27158" y="9287"/>
                  <a:pt x="28194" y="8204"/>
                </a:cubicBezTo>
                <a:close/>
                <a:moveTo>
                  <a:pt x="28147" y="6751"/>
                </a:moveTo>
                <a:cubicBezTo>
                  <a:pt x="28206" y="7001"/>
                  <a:pt x="28242" y="7263"/>
                  <a:pt x="28242" y="7525"/>
                </a:cubicBezTo>
                <a:cubicBezTo>
                  <a:pt x="26837" y="8918"/>
                  <a:pt x="24837" y="11252"/>
                  <a:pt x="23467" y="14324"/>
                </a:cubicBezTo>
                <a:cubicBezTo>
                  <a:pt x="23432" y="14371"/>
                  <a:pt x="23384" y="14431"/>
                  <a:pt x="23348" y="14478"/>
                </a:cubicBezTo>
                <a:cubicBezTo>
                  <a:pt x="23336" y="14502"/>
                  <a:pt x="23324" y="14514"/>
                  <a:pt x="23313" y="14538"/>
                </a:cubicBezTo>
                <a:cubicBezTo>
                  <a:pt x="23265" y="14609"/>
                  <a:pt x="23217" y="14693"/>
                  <a:pt x="23170" y="14764"/>
                </a:cubicBezTo>
                <a:cubicBezTo>
                  <a:pt x="23158" y="14776"/>
                  <a:pt x="23158" y="14776"/>
                  <a:pt x="23158" y="14788"/>
                </a:cubicBezTo>
                <a:cubicBezTo>
                  <a:pt x="23098" y="14871"/>
                  <a:pt x="23051" y="14955"/>
                  <a:pt x="23003" y="15026"/>
                </a:cubicBezTo>
                <a:cubicBezTo>
                  <a:pt x="22991" y="15050"/>
                  <a:pt x="22979" y="15074"/>
                  <a:pt x="22967" y="15086"/>
                </a:cubicBezTo>
                <a:cubicBezTo>
                  <a:pt x="22920" y="15169"/>
                  <a:pt x="22872" y="15252"/>
                  <a:pt x="22824" y="15324"/>
                </a:cubicBezTo>
                <a:cubicBezTo>
                  <a:pt x="22824" y="15336"/>
                  <a:pt x="22813" y="15347"/>
                  <a:pt x="22801" y="15359"/>
                </a:cubicBezTo>
                <a:cubicBezTo>
                  <a:pt x="22765" y="15443"/>
                  <a:pt x="22729" y="15514"/>
                  <a:pt x="22682" y="15586"/>
                </a:cubicBezTo>
                <a:cubicBezTo>
                  <a:pt x="22682" y="15597"/>
                  <a:pt x="22670" y="15609"/>
                  <a:pt x="22658" y="15633"/>
                </a:cubicBezTo>
                <a:cubicBezTo>
                  <a:pt x="22622" y="15705"/>
                  <a:pt x="22574" y="15788"/>
                  <a:pt x="22539" y="15859"/>
                </a:cubicBezTo>
                <a:cubicBezTo>
                  <a:pt x="22527" y="15883"/>
                  <a:pt x="22515" y="15895"/>
                  <a:pt x="22515" y="15919"/>
                </a:cubicBezTo>
                <a:cubicBezTo>
                  <a:pt x="22479" y="15978"/>
                  <a:pt x="22443" y="16050"/>
                  <a:pt x="22408" y="16109"/>
                </a:cubicBezTo>
                <a:cubicBezTo>
                  <a:pt x="22693" y="14931"/>
                  <a:pt x="23027" y="13847"/>
                  <a:pt x="23384" y="12883"/>
                </a:cubicBezTo>
                <a:cubicBezTo>
                  <a:pt x="24444" y="10954"/>
                  <a:pt x="25956" y="8787"/>
                  <a:pt x="28147" y="6751"/>
                </a:cubicBezTo>
                <a:close/>
                <a:moveTo>
                  <a:pt x="22527" y="16943"/>
                </a:moveTo>
                <a:lnTo>
                  <a:pt x="22527" y="16943"/>
                </a:lnTo>
                <a:cubicBezTo>
                  <a:pt x="22503" y="17014"/>
                  <a:pt x="22479" y="17098"/>
                  <a:pt x="22467" y="17169"/>
                </a:cubicBezTo>
                <a:cubicBezTo>
                  <a:pt x="22432" y="17205"/>
                  <a:pt x="22408" y="17252"/>
                  <a:pt x="22384" y="17288"/>
                </a:cubicBezTo>
                <a:cubicBezTo>
                  <a:pt x="22384" y="17276"/>
                  <a:pt x="22384" y="17264"/>
                  <a:pt x="22396" y="17252"/>
                </a:cubicBezTo>
                <a:cubicBezTo>
                  <a:pt x="22432" y="17157"/>
                  <a:pt x="22467" y="17074"/>
                  <a:pt x="22503" y="16979"/>
                </a:cubicBezTo>
                <a:cubicBezTo>
                  <a:pt x="22515" y="16967"/>
                  <a:pt x="22515" y="16955"/>
                  <a:pt x="22527" y="16943"/>
                </a:cubicBezTo>
                <a:close/>
                <a:moveTo>
                  <a:pt x="22245" y="996"/>
                </a:moveTo>
                <a:cubicBezTo>
                  <a:pt x="22303" y="996"/>
                  <a:pt x="22361" y="998"/>
                  <a:pt x="22420" y="1000"/>
                </a:cubicBezTo>
                <a:cubicBezTo>
                  <a:pt x="23241" y="1048"/>
                  <a:pt x="23920" y="1227"/>
                  <a:pt x="24444" y="1536"/>
                </a:cubicBezTo>
                <a:cubicBezTo>
                  <a:pt x="24217" y="2001"/>
                  <a:pt x="23634" y="3275"/>
                  <a:pt x="23372" y="4322"/>
                </a:cubicBezTo>
                <a:cubicBezTo>
                  <a:pt x="23348" y="4441"/>
                  <a:pt x="23420" y="4560"/>
                  <a:pt x="23539" y="4596"/>
                </a:cubicBezTo>
                <a:lnTo>
                  <a:pt x="23586" y="4596"/>
                </a:lnTo>
                <a:cubicBezTo>
                  <a:pt x="23694" y="4596"/>
                  <a:pt x="23777" y="4525"/>
                  <a:pt x="23801" y="4429"/>
                </a:cubicBezTo>
                <a:cubicBezTo>
                  <a:pt x="24051" y="3477"/>
                  <a:pt x="24587" y="2286"/>
                  <a:pt x="24825" y="1786"/>
                </a:cubicBezTo>
                <a:cubicBezTo>
                  <a:pt x="24932" y="1882"/>
                  <a:pt x="25039" y="1977"/>
                  <a:pt x="25122" y="2084"/>
                </a:cubicBezTo>
                <a:cubicBezTo>
                  <a:pt x="25599" y="2644"/>
                  <a:pt x="25694" y="3286"/>
                  <a:pt x="25706" y="3632"/>
                </a:cubicBezTo>
                <a:cubicBezTo>
                  <a:pt x="25646" y="3632"/>
                  <a:pt x="25575" y="3656"/>
                  <a:pt x="25527" y="3715"/>
                </a:cubicBezTo>
                <a:cubicBezTo>
                  <a:pt x="23146" y="6513"/>
                  <a:pt x="22801" y="10478"/>
                  <a:pt x="22777" y="10645"/>
                </a:cubicBezTo>
                <a:cubicBezTo>
                  <a:pt x="22777" y="10764"/>
                  <a:pt x="22860" y="10871"/>
                  <a:pt x="22991" y="10883"/>
                </a:cubicBezTo>
                <a:lnTo>
                  <a:pt x="23003" y="10883"/>
                </a:lnTo>
                <a:cubicBezTo>
                  <a:pt x="23122" y="10883"/>
                  <a:pt x="23217" y="10799"/>
                  <a:pt x="23229" y="10680"/>
                </a:cubicBezTo>
                <a:cubicBezTo>
                  <a:pt x="23229" y="10645"/>
                  <a:pt x="23563" y="6787"/>
                  <a:pt x="25789" y="4096"/>
                </a:cubicBezTo>
                <a:cubicBezTo>
                  <a:pt x="25813" y="4108"/>
                  <a:pt x="25837" y="4132"/>
                  <a:pt x="25861" y="4132"/>
                </a:cubicBezTo>
                <a:cubicBezTo>
                  <a:pt x="25968" y="4168"/>
                  <a:pt x="26051" y="4203"/>
                  <a:pt x="26146" y="4239"/>
                </a:cubicBezTo>
                <a:cubicBezTo>
                  <a:pt x="27027" y="4608"/>
                  <a:pt x="27694" y="5346"/>
                  <a:pt x="28016" y="6263"/>
                </a:cubicBezTo>
                <a:cubicBezTo>
                  <a:pt x="26599" y="7561"/>
                  <a:pt x="25444" y="8918"/>
                  <a:pt x="24515" y="10228"/>
                </a:cubicBezTo>
                <a:cubicBezTo>
                  <a:pt x="25265" y="8704"/>
                  <a:pt x="25861" y="7823"/>
                  <a:pt x="25872" y="7811"/>
                </a:cubicBezTo>
                <a:cubicBezTo>
                  <a:pt x="25944" y="7704"/>
                  <a:pt x="25920" y="7561"/>
                  <a:pt x="25813" y="7489"/>
                </a:cubicBezTo>
                <a:cubicBezTo>
                  <a:pt x="25778" y="7468"/>
                  <a:pt x="25737" y="7457"/>
                  <a:pt x="25695" y="7457"/>
                </a:cubicBezTo>
                <a:cubicBezTo>
                  <a:pt x="25622" y="7457"/>
                  <a:pt x="25549" y="7489"/>
                  <a:pt x="25503" y="7549"/>
                </a:cubicBezTo>
                <a:cubicBezTo>
                  <a:pt x="25491" y="7585"/>
                  <a:pt x="24146" y="9549"/>
                  <a:pt x="22979" y="12716"/>
                </a:cubicBezTo>
                <a:cubicBezTo>
                  <a:pt x="22384" y="13812"/>
                  <a:pt x="21931" y="14835"/>
                  <a:pt x="21598" y="15728"/>
                </a:cubicBezTo>
                <a:cubicBezTo>
                  <a:pt x="21610" y="10383"/>
                  <a:pt x="22503" y="4477"/>
                  <a:pt x="22515" y="4406"/>
                </a:cubicBezTo>
                <a:cubicBezTo>
                  <a:pt x="22527" y="4287"/>
                  <a:pt x="22443" y="4168"/>
                  <a:pt x="22324" y="4156"/>
                </a:cubicBezTo>
                <a:cubicBezTo>
                  <a:pt x="22311" y="4153"/>
                  <a:pt x="22297" y="4152"/>
                  <a:pt x="22283" y="4152"/>
                </a:cubicBezTo>
                <a:cubicBezTo>
                  <a:pt x="22179" y="4152"/>
                  <a:pt x="22083" y="4229"/>
                  <a:pt x="22062" y="4334"/>
                </a:cubicBezTo>
                <a:cubicBezTo>
                  <a:pt x="22062" y="4406"/>
                  <a:pt x="21205" y="10025"/>
                  <a:pt x="21158" y="15300"/>
                </a:cubicBezTo>
                <a:cubicBezTo>
                  <a:pt x="20705" y="13502"/>
                  <a:pt x="19669" y="11180"/>
                  <a:pt x="17348" y="8847"/>
                </a:cubicBezTo>
                <a:cubicBezTo>
                  <a:pt x="17300" y="8805"/>
                  <a:pt x="17240" y="8784"/>
                  <a:pt x="17182" y="8784"/>
                </a:cubicBezTo>
                <a:cubicBezTo>
                  <a:pt x="17124" y="8784"/>
                  <a:pt x="17068" y="8805"/>
                  <a:pt x="17026" y="8847"/>
                </a:cubicBezTo>
                <a:cubicBezTo>
                  <a:pt x="16943" y="8942"/>
                  <a:pt x="16943" y="9073"/>
                  <a:pt x="17026" y="9168"/>
                </a:cubicBezTo>
                <a:cubicBezTo>
                  <a:pt x="20360" y="12490"/>
                  <a:pt x="20955" y="15871"/>
                  <a:pt x="21027" y="17502"/>
                </a:cubicBezTo>
                <a:cubicBezTo>
                  <a:pt x="21015" y="17526"/>
                  <a:pt x="21015" y="17562"/>
                  <a:pt x="21003" y="17586"/>
                </a:cubicBezTo>
                <a:cubicBezTo>
                  <a:pt x="20991" y="17562"/>
                  <a:pt x="20967" y="17526"/>
                  <a:pt x="20955" y="17491"/>
                </a:cubicBezTo>
                <a:cubicBezTo>
                  <a:pt x="20931" y="17467"/>
                  <a:pt x="20919" y="17431"/>
                  <a:pt x="20908" y="17407"/>
                </a:cubicBezTo>
                <a:cubicBezTo>
                  <a:pt x="20872" y="17336"/>
                  <a:pt x="20824" y="17264"/>
                  <a:pt x="20788" y="17205"/>
                </a:cubicBezTo>
                <a:cubicBezTo>
                  <a:pt x="20777" y="17181"/>
                  <a:pt x="20765" y="17157"/>
                  <a:pt x="20753" y="17145"/>
                </a:cubicBezTo>
                <a:cubicBezTo>
                  <a:pt x="20705" y="17050"/>
                  <a:pt x="20657" y="16955"/>
                  <a:pt x="20598" y="16860"/>
                </a:cubicBezTo>
                <a:cubicBezTo>
                  <a:pt x="20586" y="16848"/>
                  <a:pt x="20574" y="16824"/>
                  <a:pt x="20562" y="16800"/>
                </a:cubicBezTo>
                <a:cubicBezTo>
                  <a:pt x="20515" y="16729"/>
                  <a:pt x="20467" y="16657"/>
                  <a:pt x="20419" y="16574"/>
                </a:cubicBezTo>
                <a:cubicBezTo>
                  <a:pt x="20407" y="16538"/>
                  <a:pt x="20384" y="16514"/>
                  <a:pt x="20360" y="16479"/>
                </a:cubicBezTo>
                <a:cubicBezTo>
                  <a:pt x="20324" y="16407"/>
                  <a:pt x="20276" y="16336"/>
                  <a:pt x="20241" y="16276"/>
                </a:cubicBezTo>
                <a:lnTo>
                  <a:pt x="20169" y="16169"/>
                </a:lnTo>
                <a:cubicBezTo>
                  <a:pt x="20134" y="16098"/>
                  <a:pt x="20086" y="16026"/>
                  <a:pt x="20038" y="15955"/>
                </a:cubicBezTo>
                <a:lnTo>
                  <a:pt x="19967" y="15848"/>
                </a:lnTo>
                <a:cubicBezTo>
                  <a:pt x="19919" y="15764"/>
                  <a:pt x="19860" y="15681"/>
                  <a:pt x="19800" y="15597"/>
                </a:cubicBezTo>
                <a:cubicBezTo>
                  <a:pt x="19788" y="15574"/>
                  <a:pt x="19776" y="15550"/>
                  <a:pt x="19765" y="15538"/>
                </a:cubicBezTo>
                <a:cubicBezTo>
                  <a:pt x="19681" y="15419"/>
                  <a:pt x="19610" y="15312"/>
                  <a:pt x="19538" y="15205"/>
                </a:cubicBezTo>
                <a:cubicBezTo>
                  <a:pt x="19514" y="15181"/>
                  <a:pt x="19503" y="15157"/>
                  <a:pt x="19479" y="15133"/>
                </a:cubicBezTo>
                <a:cubicBezTo>
                  <a:pt x="19419" y="15050"/>
                  <a:pt x="19360" y="14966"/>
                  <a:pt x="19300" y="14871"/>
                </a:cubicBezTo>
                <a:cubicBezTo>
                  <a:pt x="19264" y="14835"/>
                  <a:pt x="19241" y="14800"/>
                  <a:pt x="19217" y="14764"/>
                </a:cubicBezTo>
                <a:lnTo>
                  <a:pt x="19050" y="14538"/>
                </a:lnTo>
                <a:cubicBezTo>
                  <a:pt x="19014" y="14502"/>
                  <a:pt x="18991" y="14454"/>
                  <a:pt x="18955" y="14419"/>
                </a:cubicBezTo>
                <a:cubicBezTo>
                  <a:pt x="18895" y="14347"/>
                  <a:pt x="18836" y="14264"/>
                  <a:pt x="18776" y="14193"/>
                </a:cubicBezTo>
                <a:cubicBezTo>
                  <a:pt x="18741" y="14157"/>
                  <a:pt x="18717" y="14121"/>
                  <a:pt x="18693" y="14073"/>
                </a:cubicBezTo>
                <a:cubicBezTo>
                  <a:pt x="18610" y="13990"/>
                  <a:pt x="18538" y="13895"/>
                  <a:pt x="18467" y="13800"/>
                </a:cubicBezTo>
                <a:cubicBezTo>
                  <a:pt x="18443" y="13788"/>
                  <a:pt x="18431" y="13764"/>
                  <a:pt x="18407" y="13740"/>
                </a:cubicBezTo>
                <a:cubicBezTo>
                  <a:pt x="18312" y="13633"/>
                  <a:pt x="18217" y="13514"/>
                  <a:pt x="18121" y="13407"/>
                </a:cubicBezTo>
                <a:cubicBezTo>
                  <a:pt x="18098" y="13383"/>
                  <a:pt x="18074" y="13347"/>
                  <a:pt x="18050" y="13323"/>
                </a:cubicBezTo>
                <a:cubicBezTo>
                  <a:pt x="17979" y="13240"/>
                  <a:pt x="17895" y="13157"/>
                  <a:pt x="17812" y="13073"/>
                </a:cubicBezTo>
                <a:cubicBezTo>
                  <a:pt x="17776" y="13026"/>
                  <a:pt x="17740" y="12990"/>
                  <a:pt x="17717" y="12954"/>
                </a:cubicBezTo>
                <a:cubicBezTo>
                  <a:pt x="17645" y="12883"/>
                  <a:pt x="17574" y="12811"/>
                  <a:pt x="17502" y="12740"/>
                </a:cubicBezTo>
                <a:cubicBezTo>
                  <a:pt x="17455" y="12692"/>
                  <a:pt x="17419" y="12657"/>
                  <a:pt x="17383" y="12621"/>
                </a:cubicBezTo>
                <a:cubicBezTo>
                  <a:pt x="17312" y="12550"/>
                  <a:pt x="17228" y="12466"/>
                  <a:pt x="17157" y="12395"/>
                </a:cubicBezTo>
                <a:cubicBezTo>
                  <a:pt x="17121" y="12359"/>
                  <a:pt x="17086" y="12323"/>
                  <a:pt x="17050" y="12288"/>
                </a:cubicBezTo>
                <a:cubicBezTo>
                  <a:pt x="16955" y="12204"/>
                  <a:pt x="16859" y="12109"/>
                  <a:pt x="16764" y="12026"/>
                </a:cubicBezTo>
                <a:lnTo>
                  <a:pt x="16705" y="11966"/>
                </a:lnTo>
                <a:cubicBezTo>
                  <a:pt x="16586" y="11859"/>
                  <a:pt x="16466" y="11764"/>
                  <a:pt x="16347" y="11657"/>
                </a:cubicBezTo>
                <a:cubicBezTo>
                  <a:pt x="16312" y="11633"/>
                  <a:pt x="16288" y="11609"/>
                  <a:pt x="16252" y="11585"/>
                </a:cubicBezTo>
                <a:cubicBezTo>
                  <a:pt x="16157" y="11502"/>
                  <a:pt x="16074" y="11430"/>
                  <a:pt x="15978" y="11359"/>
                </a:cubicBezTo>
                <a:cubicBezTo>
                  <a:pt x="15931" y="11323"/>
                  <a:pt x="15895" y="11287"/>
                  <a:pt x="15847" y="11252"/>
                </a:cubicBezTo>
                <a:cubicBezTo>
                  <a:pt x="15764" y="11192"/>
                  <a:pt x="15681" y="11121"/>
                  <a:pt x="15585" y="11061"/>
                </a:cubicBezTo>
                <a:cubicBezTo>
                  <a:pt x="15550" y="11026"/>
                  <a:pt x="15502" y="10990"/>
                  <a:pt x="15454" y="10954"/>
                </a:cubicBezTo>
                <a:cubicBezTo>
                  <a:pt x="15359" y="10895"/>
                  <a:pt x="15276" y="10835"/>
                  <a:pt x="15181" y="10775"/>
                </a:cubicBezTo>
                <a:cubicBezTo>
                  <a:pt x="15133" y="10740"/>
                  <a:pt x="15097" y="10704"/>
                  <a:pt x="15050" y="10680"/>
                </a:cubicBezTo>
                <a:cubicBezTo>
                  <a:pt x="14931" y="10609"/>
                  <a:pt x="14823" y="10525"/>
                  <a:pt x="14704" y="10454"/>
                </a:cubicBezTo>
                <a:cubicBezTo>
                  <a:pt x="14681" y="10442"/>
                  <a:pt x="14657" y="10430"/>
                  <a:pt x="14633" y="10418"/>
                </a:cubicBezTo>
                <a:cubicBezTo>
                  <a:pt x="14514" y="10335"/>
                  <a:pt x="14383" y="10252"/>
                  <a:pt x="14240" y="10180"/>
                </a:cubicBezTo>
                <a:cubicBezTo>
                  <a:pt x="13883" y="9525"/>
                  <a:pt x="13680" y="8811"/>
                  <a:pt x="13633" y="8085"/>
                </a:cubicBezTo>
                <a:lnTo>
                  <a:pt x="13633" y="8085"/>
                </a:lnTo>
                <a:cubicBezTo>
                  <a:pt x="14264" y="8489"/>
                  <a:pt x="15585" y="9442"/>
                  <a:pt x="16431" y="10561"/>
                </a:cubicBezTo>
                <a:cubicBezTo>
                  <a:pt x="16466" y="10621"/>
                  <a:pt x="16538" y="10656"/>
                  <a:pt x="16609" y="10656"/>
                </a:cubicBezTo>
                <a:cubicBezTo>
                  <a:pt x="16657" y="10656"/>
                  <a:pt x="16705" y="10633"/>
                  <a:pt x="16740" y="10609"/>
                </a:cubicBezTo>
                <a:cubicBezTo>
                  <a:pt x="16836" y="10537"/>
                  <a:pt x="16859" y="10394"/>
                  <a:pt x="16788" y="10299"/>
                </a:cubicBezTo>
                <a:cubicBezTo>
                  <a:pt x="15752" y="8918"/>
                  <a:pt x="14085" y="7835"/>
                  <a:pt x="13633" y="7549"/>
                </a:cubicBezTo>
                <a:cubicBezTo>
                  <a:pt x="13657" y="7073"/>
                  <a:pt x="13752" y="6596"/>
                  <a:pt x="13919" y="6144"/>
                </a:cubicBezTo>
                <a:cubicBezTo>
                  <a:pt x="14002" y="5906"/>
                  <a:pt x="14085" y="5751"/>
                  <a:pt x="14097" y="5715"/>
                </a:cubicBezTo>
                <a:cubicBezTo>
                  <a:pt x="14669" y="4799"/>
                  <a:pt x="15407" y="4298"/>
                  <a:pt x="16121" y="4037"/>
                </a:cubicBezTo>
                <a:cubicBezTo>
                  <a:pt x="16407" y="4382"/>
                  <a:pt x="17383" y="5620"/>
                  <a:pt x="18169" y="7751"/>
                </a:cubicBezTo>
                <a:cubicBezTo>
                  <a:pt x="18205" y="7847"/>
                  <a:pt x="18288" y="7906"/>
                  <a:pt x="18383" y="7906"/>
                </a:cubicBezTo>
                <a:cubicBezTo>
                  <a:pt x="18407" y="7906"/>
                  <a:pt x="18431" y="7894"/>
                  <a:pt x="18455" y="7894"/>
                </a:cubicBezTo>
                <a:cubicBezTo>
                  <a:pt x="18574" y="7847"/>
                  <a:pt x="18633" y="7716"/>
                  <a:pt x="18598" y="7608"/>
                </a:cubicBezTo>
                <a:cubicBezTo>
                  <a:pt x="17871" y="5632"/>
                  <a:pt x="16990" y="4406"/>
                  <a:pt x="16586" y="3906"/>
                </a:cubicBezTo>
                <a:cubicBezTo>
                  <a:pt x="16983" y="3810"/>
                  <a:pt x="17363" y="3778"/>
                  <a:pt x="17691" y="3778"/>
                </a:cubicBezTo>
                <a:cubicBezTo>
                  <a:pt x="18305" y="3778"/>
                  <a:pt x="18742" y="3890"/>
                  <a:pt x="18788" y="3906"/>
                </a:cubicBezTo>
                <a:cubicBezTo>
                  <a:pt x="18803" y="3909"/>
                  <a:pt x="18819" y="3910"/>
                  <a:pt x="18835" y="3910"/>
                </a:cubicBezTo>
                <a:cubicBezTo>
                  <a:pt x="18882" y="3910"/>
                  <a:pt x="18931" y="3897"/>
                  <a:pt x="18967" y="3870"/>
                </a:cubicBezTo>
                <a:cubicBezTo>
                  <a:pt x="19026" y="3834"/>
                  <a:pt x="19062" y="3775"/>
                  <a:pt x="19062" y="3715"/>
                </a:cubicBezTo>
                <a:cubicBezTo>
                  <a:pt x="19169" y="2917"/>
                  <a:pt x="19503" y="2263"/>
                  <a:pt x="20074" y="1762"/>
                </a:cubicBezTo>
                <a:cubicBezTo>
                  <a:pt x="20181" y="1667"/>
                  <a:pt x="20300" y="1584"/>
                  <a:pt x="20419" y="1501"/>
                </a:cubicBezTo>
                <a:lnTo>
                  <a:pt x="20419" y="1501"/>
                </a:lnTo>
                <a:cubicBezTo>
                  <a:pt x="20205" y="2655"/>
                  <a:pt x="19693" y="5703"/>
                  <a:pt x="19824" y="8597"/>
                </a:cubicBezTo>
                <a:cubicBezTo>
                  <a:pt x="19836" y="8716"/>
                  <a:pt x="19931" y="8811"/>
                  <a:pt x="20050" y="8811"/>
                </a:cubicBezTo>
                <a:lnTo>
                  <a:pt x="20062" y="8811"/>
                </a:lnTo>
                <a:cubicBezTo>
                  <a:pt x="20181" y="8811"/>
                  <a:pt x="20276" y="8704"/>
                  <a:pt x="20276" y="8585"/>
                </a:cubicBezTo>
                <a:cubicBezTo>
                  <a:pt x="20122" y="5358"/>
                  <a:pt x="20788" y="1917"/>
                  <a:pt x="20931" y="1250"/>
                </a:cubicBezTo>
                <a:cubicBezTo>
                  <a:pt x="21333" y="1081"/>
                  <a:pt x="21783" y="996"/>
                  <a:pt x="22245" y="996"/>
                </a:cubicBezTo>
                <a:close/>
                <a:moveTo>
                  <a:pt x="21991" y="15967"/>
                </a:moveTo>
                <a:lnTo>
                  <a:pt x="21991" y="15967"/>
                </a:lnTo>
                <a:cubicBezTo>
                  <a:pt x="21860" y="16502"/>
                  <a:pt x="21741" y="17050"/>
                  <a:pt x="21646" y="17633"/>
                </a:cubicBezTo>
                <a:cubicBezTo>
                  <a:pt x="21634" y="17431"/>
                  <a:pt x="21634" y="17241"/>
                  <a:pt x="21622" y="17050"/>
                </a:cubicBezTo>
                <a:cubicBezTo>
                  <a:pt x="21729" y="16717"/>
                  <a:pt x="21848" y="16359"/>
                  <a:pt x="21991" y="15967"/>
                </a:cubicBezTo>
                <a:close/>
                <a:moveTo>
                  <a:pt x="22170" y="18491"/>
                </a:moveTo>
                <a:cubicBezTo>
                  <a:pt x="22146" y="18622"/>
                  <a:pt x="22134" y="18765"/>
                  <a:pt x="22110" y="18896"/>
                </a:cubicBezTo>
                <a:cubicBezTo>
                  <a:pt x="22086" y="18907"/>
                  <a:pt x="22062" y="18907"/>
                  <a:pt x="22039" y="18907"/>
                </a:cubicBezTo>
                <a:cubicBezTo>
                  <a:pt x="22003" y="18919"/>
                  <a:pt x="21955" y="18919"/>
                  <a:pt x="21920" y="18931"/>
                </a:cubicBezTo>
                <a:cubicBezTo>
                  <a:pt x="21979" y="18812"/>
                  <a:pt x="22051" y="18669"/>
                  <a:pt x="22134" y="18515"/>
                </a:cubicBezTo>
                <a:cubicBezTo>
                  <a:pt x="22146" y="18515"/>
                  <a:pt x="22158" y="18503"/>
                  <a:pt x="22170" y="18491"/>
                </a:cubicBezTo>
                <a:close/>
                <a:moveTo>
                  <a:pt x="32144" y="10206"/>
                </a:moveTo>
                <a:cubicBezTo>
                  <a:pt x="32306" y="10206"/>
                  <a:pt x="32470" y="10209"/>
                  <a:pt x="32635" y="10216"/>
                </a:cubicBezTo>
                <a:cubicBezTo>
                  <a:pt x="32683" y="10216"/>
                  <a:pt x="36731" y="10287"/>
                  <a:pt x="37886" y="12573"/>
                </a:cubicBezTo>
                <a:cubicBezTo>
                  <a:pt x="36898" y="12145"/>
                  <a:pt x="35505" y="11966"/>
                  <a:pt x="35433" y="11954"/>
                </a:cubicBezTo>
                <a:cubicBezTo>
                  <a:pt x="35426" y="11954"/>
                  <a:pt x="35418" y="11953"/>
                  <a:pt x="35411" y="11953"/>
                </a:cubicBezTo>
                <a:cubicBezTo>
                  <a:pt x="35290" y="11953"/>
                  <a:pt x="35194" y="12044"/>
                  <a:pt x="35183" y="12157"/>
                </a:cubicBezTo>
                <a:cubicBezTo>
                  <a:pt x="35171" y="12276"/>
                  <a:pt x="35255" y="12383"/>
                  <a:pt x="35374" y="12407"/>
                </a:cubicBezTo>
                <a:cubicBezTo>
                  <a:pt x="35397" y="12407"/>
                  <a:pt x="37279" y="12633"/>
                  <a:pt x="38112" y="13192"/>
                </a:cubicBezTo>
                <a:cubicBezTo>
                  <a:pt x="38136" y="13371"/>
                  <a:pt x="38195" y="13812"/>
                  <a:pt x="38124" y="14324"/>
                </a:cubicBezTo>
                <a:cubicBezTo>
                  <a:pt x="36191" y="13574"/>
                  <a:pt x="34360" y="13402"/>
                  <a:pt x="33086" y="13402"/>
                </a:cubicBezTo>
                <a:cubicBezTo>
                  <a:pt x="32052" y="13402"/>
                  <a:pt x="31384" y="13515"/>
                  <a:pt x="31325" y="13526"/>
                </a:cubicBezTo>
                <a:cubicBezTo>
                  <a:pt x="31206" y="13550"/>
                  <a:pt x="31123" y="13669"/>
                  <a:pt x="31147" y="13788"/>
                </a:cubicBezTo>
                <a:cubicBezTo>
                  <a:pt x="31168" y="13893"/>
                  <a:pt x="31254" y="13970"/>
                  <a:pt x="31364" y="13970"/>
                </a:cubicBezTo>
                <a:cubicBezTo>
                  <a:pt x="31379" y="13970"/>
                  <a:pt x="31394" y="13969"/>
                  <a:pt x="31409" y="13966"/>
                </a:cubicBezTo>
                <a:cubicBezTo>
                  <a:pt x="31419" y="13961"/>
                  <a:pt x="32060" y="13851"/>
                  <a:pt x="33070" y="13851"/>
                </a:cubicBezTo>
                <a:cubicBezTo>
                  <a:pt x="34320" y="13851"/>
                  <a:pt x="36138" y="14020"/>
                  <a:pt x="38029" y="14764"/>
                </a:cubicBezTo>
                <a:cubicBezTo>
                  <a:pt x="37933" y="15109"/>
                  <a:pt x="37755" y="15455"/>
                  <a:pt x="37469" y="15740"/>
                </a:cubicBezTo>
                <a:cubicBezTo>
                  <a:pt x="37421" y="15788"/>
                  <a:pt x="37398" y="15859"/>
                  <a:pt x="37410" y="15931"/>
                </a:cubicBezTo>
                <a:cubicBezTo>
                  <a:pt x="37421" y="16002"/>
                  <a:pt x="37469" y="16062"/>
                  <a:pt x="37529" y="16098"/>
                </a:cubicBezTo>
                <a:cubicBezTo>
                  <a:pt x="37552" y="16109"/>
                  <a:pt x="39100" y="16848"/>
                  <a:pt x="39231" y="18657"/>
                </a:cubicBezTo>
                <a:cubicBezTo>
                  <a:pt x="39243" y="18860"/>
                  <a:pt x="39243" y="19062"/>
                  <a:pt x="39231" y="19253"/>
                </a:cubicBezTo>
                <a:cubicBezTo>
                  <a:pt x="38564" y="18384"/>
                  <a:pt x="37517" y="17622"/>
                  <a:pt x="36088" y="16991"/>
                </a:cubicBezTo>
                <a:cubicBezTo>
                  <a:pt x="34850" y="16443"/>
                  <a:pt x="33802" y="16217"/>
                  <a:pt x="33754" y="16205"/>
                </a:cubicBezTo>
                <a:cubicBezTo>
                  <a:pt x="33739" y="16202"/>
                  <a:pt x="33724" y="16200"/>
                  <a:pt x="33708" y="16200"/>
                </a:cubicBezTo>
                <a:cubicBezTo>
                  <a:pt x="33606" y="16200"/>
                  <a:pt x="33513" y="16268"/>
                  <a:pt x="33492" y="16371"/>
                </a:cubicBezTo>
                <a:cubicBezTo>
                  <a:pt x="33457" y="16502"/>
                  <a:pt x="33540" y="16621"/>
                  <a:pt x="33659" y="16645"/>
                </a:cubicBezTo>
                <a:cubicBezTo>
                  <a:pt x="33695" y="16645"/>
                  <a:pt x="37731" y="17538"/>
                  <a:pt x="39124" y="19896"/>
                </a:cubicBezTo>
                <a:cubicBezTo>
                  <a:pt x="38993" y="20420"/>
                  <a:pt x="38755" y="20908"/>
                  <a:pt x="38434" y="21324"/>
                </a:cubicBezTo>
                <a:cubicBezTo>
                  <a:pt x="37791" y="20503"/>
                  <a:pt x="36600" y="19717"/>
                  <a:pt x="36540" y="19669"/>
                </a:cubicBezTo>
                <a:cubicBezTo>
                  <a:pt x="36506" y="19648"/>
                  <a:pt x="36466" y="19638"/>
                  <a:pt x="36426" y="19638"/>
                </a:cubicBezTo>
                <a:cubicBezTo>
                  <a:pt x="36352" y="19638"/>
                  <a:pt x="36277" y="19672"/>
                  <a:pt x="36231" y="19741"/>
                </a:cubicBezTo>
                <a:cubicBezTo>
                  <a:pt x="36171" y="19836"/>
                  <a:pt x="36195" y="19979"/>
                  <a:pt x="36302" y="20050"/>
                </a:cubicBezTo>
                <a:cubicBezTo>
                  <a:pt x="36314" y="20062"/>
                  <a:pt x="37564" y="20884"/>
                  <a:pt x="38136" y="21658"/>
                </a:cubicBezTo>
                <a:cubicBezTo>
                  <a:pt x="37672" y="22122"/>
                  <a:pt x="37100" y="22467"/>
                  <a:pt x="36445" y="22622"/>
                </a:cubicBezTo>
                <a:cubicBezTo>
                  <a:pt x="36409" y="22598"/>
                  <a:pt x="36374" y="22563"/>
                  <a:pt x="36338" y="22527"/>
                </a:cubicBezTo>
                <a:cubicBezTo>
                  <a:pt x="36326" y="22515"/>
                  <a:pt x="36302" y="22491"/>
                  <a:pt x="36278" y="22479"/>
                </a:cubicBezTo>
                <a:cubicBezTo>
                  <a:pt x="36207" y="22420"/>
                  <a:pt x="36136" y="22348"/>
                  <a:pt x="36064" y="22289"/>
                </a:cubicBezTo>
                <a:cubicBezTo>
                  <a:pt x="36052" y="22289"/>
                  <a:pt x="36052" y="22277"/>
                  <a:pt x="36040" y="22277"/>
                </a:cubicBezTo>
                <a:cubicBezTo>
                  <a:pt x="35969" y="22205"/>
                  <a:pt x="35886" y="22134"/>
                  <a:pt x="35802" y="22074"/>
                </a:cubicBezTo>
                <a:cubicBezTo>
                  <a:pt x="35778" y="22051"/>
                  <a:pt x="35755" y="22039"/>
                  <a:pt x="35731" y="22027"/>
                </a:cubicBezTo>
                <a:cubicBezTo>
                  <a:pt x="35671" y="21967"/>
                  <a:pt x="35612" y="21920"/>
                  <a:pt x="35540" y="21872"/>
                </a:cubicBezTo>
                <a:cubicBezTo>
                  <a:pt x="35516" y="21848"/>
                  <a:pt x="35481" y="21824"/>
                  <a:pt x="35457" y="21801"/>
                </a:cubicBezTo>
                <a:cubicBezTo>
                  <a:pt x="35397" y="21765"/>
                  <a:pt x="35338" y="21717"/>
                  <a:pt x="35278" y="21670"/>
                </a:cubicBezTo>
                <a:cubicBezTo>
                  <a:pt x="35243" y="21646"/>
                  <a:pt x="35207" y="21622"/>
                  <a:pt x="35171" y="21598"/>
                </a:cubicBezTo>
                <a:cubicBezTo>
                  <a:pt x="35112" y="21551"/>
                  <a:pt x="35052" y="21515"/>
                  <a:pt x="34981" y="21467"/>
                </a:cubicBezTo>
                <a:cubicBezTo>
                  <a:pt x="34957" y="21443"/>
                  <a:pt x="34921" y="21420"/>
                  <a:pt x="34897" y="21408"/>
                </a:cubicBezTo>
                <a:cubicBezTo>
                  <a:pt x="34814" y="21348"/>
                  <a:pt x="34731" y="21301"/>
                  <a:pt x="34647" y="21241"/>
                </a:cubicBezTo>
                <a:lnTo>
                  <a:pt x="34600" y="21217"/>
                </a:lnTo>
                <a:cubicBezTo>
                  <a:pt x="34504" y="21146"/>
                  <a:pt x="34397" y="21086"/>
                  <a:pt x="34290" y="21027"/>
                </a:cubicBezTo>
                <a:cubicBezTo>
                  <a:pt x="34266" y="21003"/>
                  <a:pt x="34243" y="20991"/>
                  <a:pt x="34207" y="20967"/>
                </a:cubicBezTo>
                <a:cubicBezTo>
                  <a:pt x="34135" y="20931"/>
                  <a:pt x="34052" y="20884"/>
                  <a:pt x="33981" y="20836"/>
                </a:cubicBezTo>
                <a:cubicBezTo>
                  <a:pt x="33945" y="20812"/>
                  <a:pt x="33897" y="20789"/>
                  <a:pt x="33862" y="20765"/>
                </a:cubicBezTo>
                <a:cubicBezTo>
                  <a:pt x="33790" y="20729"/>
                  <a:pt x="33719" y="20693"/>
                  <a:pt x="33647" y="20646"/>
                </a:cubicBezTo>
                <a:cubicBezTo>
                  <a:pt x="33611" y="20634"/>
                  <a:pt x="33564" y="20610"/>
                  <a:pt x="33528" y="20586"/>
                </a:cubicBezTo>
                <a:cubicBezTo>
                  <a:pt x="33445" y="20539"/>
                  <a:pt x="33373" y="20503"/>
                  <a:pt x="33302" y="20467"/>
                </a:cubicBezTo>
                <a:lnTo>
                  <a:pt x="33183" y="20408"/>
                </a:lnTo>
                <a:cubicBezTo>
                  <a:pt x="33088" y="20360"/>
                  <a:pt x="33004" y="20324"/>
                  <a:pt x="32909" y="20277"/>
                </a:cubicBezTo>
                <a:cubicBezTo>
                  <a:pt x="32885" y="20265"/>
                  <a:pt x="32849" y="20253"/>
                  <a:pt x="32826" y="20229"/>
                </a:cubicBezTo>
                <a:cubicBezTo>
                  <a:pt x="32707" y="20181"/>
                  <a:pt x="32588" y="20122"/>
                  <a:pt x="32457" y="20074"/>
                </a:cubicBezTo>
                <a:cubicBezTo>
                  <a:pt x="32421" y="20050"/>
                  <a:pt x="32385" y="20039"/>
                  <a:pt x="32349" y="20027"/>
                </a:cubicBezTo>
                <a:cubicBezTo>
                  <a:pt x="32254" y="19991"/>
                  <a:pt x="32171" y="19955"/>
                  <a:pt x="32087" y="19919"/>
                </a:cubicBezTo>
                <a:cubicBezTo>
                  <a:pt x="32028" y="19896"/>
                  <a:pt x="31980" y="19872"/>
                  <a:pt x="31933" y="19860"/>
                </a:cubicBezTo>
                <a:cubicBezTo>
                  <a:pt x="31849" y="19824"/>
                  <a:pt x="31766" y="19788"/>
                  <a:pt x="31695" y="19765"/>
                </a:cubicBezTo>
                <a:cubicBezTo>
                  <a:pt x="31635" y="19741"/>
                  <a:pt x="31587" y="19717"/>
                  <a:pt x="31528" y="19705"/>
                </a:cubicBezTo>
                <a:cubicBezTo>
                  <a:pt x="31445" y="19669"/>
                  <a:pt x="31361" y="19646"/>
                  <a:pt x="31278" y="19622"/>
                </a:cubicBezTo>
                <a:cubicBezTo>
                  <a:pt x="31218" y="19598"/>
                  <a:pt x="31171" y="19574"/>
                  <a:pt x="31111" y="19562"/>
                </a:cubicBezTo>
                <a:cubicBezTo>
                  <a:pt x="31016" y="19527"/>
                  <a:pt x="30921" y="19503"/>
                  <a:pt x="30825" y="19467"/>
                </a:cubicBezTo>
                <a:lnTo>
                  <a:pt x="30694" y="19431"/>
                </a:lnTo>
                <a:cubicBezTo>
                  <a:pt x="30552" y="19384"/>
                  <a:pt x="30409" y="19348"/>
                  <a:pt x="30266" y="19312"/>
                </a:cubicBezTo>
                <a:cubicBezTo>
                  <a:pt x="30218" y="19300"/>
                  <a:pt x="30171" y="19288"/>
                  <a:pt x="30123" y="19277"/>
                </a:cubicBezTo>
                <a:cubicBezTo>
                  <a:pt x="30028" y="19253"/>
                  <a:pt x="29932" y="19217"/>
                  <a:pt x="29825" y="19193"/>
                </a:cubicBezTo>
                <a:cubicBezTo>
                  <a:pt x="29766" y="19181"/>
                  <a:pt x="29706" y="19169"/>
                  <a:pt x="29635" y="19157"/>
                </a:cubicBezTo>
                <a:cubicBezTo>
                  <a:pt x="29551" y="19134"/>
                  <a:pt x="29456" y="19110"/>
                  <a:pt x="29361" y="19098"/>
                </a:cubicBezTo>
                <a:cubicBezTo>
                  <a:pt x="29301" y="19074"/>
                  <a:pt x="29230" y="19062"/>
                  <a:pt x="29170" y="19050"/>
                </a:cubicBezTo>
                <a:cubicBezTo>
                  <a:pt x="29075" y="19038"/>
                  <a:pt x="28980" y="19015"/>
                  <a:pt x="28885" y="19003"/>
                </a:cubicBezTo>
                <a:cubicBezTo>
                  <a:pt x="28813" y="18991"/>
                  <a:pt x="28754" y="18979"/>
                  <a:pt x="28682" y="18967"/>
                </a:cubicBezTo>
                <a:cubicBezTo>
                  <a:pt x="28575" y="18943"/>
                  <a:pt x="28468" y="18931"/>
                  <a:pt x="28361" y="18907"/>
                </a:cubicBezTo>
                <a:cubicBezTo>
                  <a:pt x="28301" y="18907"/>
                  <a:pt x="28254" y="18896"/>
                  <a:pt x="28194" y="18884"/>
                </a:cubicBezTo>
                <a:cubicBezTo>
                  <a:pt x="28027" y="18860"/>
                  <a:pt x="27873" y="18836"/>
                  <a:pt x="27706" y="18824"/>
                </a:cubicBezTo>
                <a:cubicBezTo>
                  <a:pt x="27646" y="18812"/>
                  <a:pt x="27587" y="18812"/>
                  <a:pt x="27539" y="18800"/>
                </a:cubicBezTo>
                <a:cubicBezTo>
                  <a:pt x="27420" y="18788"/>
                  <a:pt x="27301" y="18776"/>
                  <a:pt x="27182" y="18765"/>
                </a:cubicBezTo>
                <a:cubicBezTo>
                  <a:pt x="27111" y="18765"/>
                  <a:pt x="27039" y="18753"/>
                  <a:pt x="26968" y="18753"/>
                </a:cubicBezTo>
                <a:cubicBezTo>
                  <a:pt x="26861" y="18741"/>
                  <a:pt x="26753" y="18729"/>
                  <a:pt x="26646" y="18729"/>
                </a:cubicBezTo>
                <a:cubicBezTo>
                  <a:pt x="26575" y="18717"/>
                  <a:pt x="26503" y="18717"/>
                  <a:pt x="26420" y="18717"/>
                </a:cubicBezTo>
                <a:cubicBezTo>
                  <a:pt x="26313" y="18705"/>
                  <a:pt x="26206" y="18705"/>
                  <a:pt x="26087" y="18693"/>
                </a:cubicBezTo>
                <a:lnTo>
                  <a:pt x="25872" y="18693"/>
                </a:lnTo>
                <a:cubicBezTo>
                  <a:pt x="25741" y="18693"/>
                  <a:pt x="25610" y="18681"/>
                  <a:pt x="25480" y="18681"/>
                </a:cubicBezTo>
                <a:lnTo>
                  <a:pt x="25170" y="18681"/>
                </a:lnTo>
                <a:cubicBezTo>
                  <a:pt x="24979" y="18681"/>
                  <a:pt x="24789" y="18693"/>
                  <a:pt x="24587" y="18693"/>
                </a:cubicBezTo>
                <a:cubicBezTo>
                  <a:pt x="24515" y="18693"/>
                  <a:pt x="24432" y="18705"/>
                  <a:pt x="24348" y="18705"/>
                </a:cubicBezTo>
                <a:cubicBezTo>
                  <a:pt x="24182" y="18705"/>
                  <a:pt x="24015" y="18717"/>
                  <a:pt x="23848" y="18729"/>
                </a:cubicBezTo>
                <a:cubicBezTo>
                  <a:pt x="23765" y="18741"/>
                  <a:pt x="23682" y="18741"/>
                  <a:pt x="23586" y="18741"/>
                </a:cubicBezTo>
                <a:cubicBezTo>
                  <a:pt x="23420" y="18753"/>
                  <a:pt x="23241" y="18776"/>
                  <a:pt x="23063" y="18788"/>
                </a:cubicBezTo>
                <a:cubicBezTo>
                  <a:pt x="22979" y="18800"/>
                  <a:pt x="22908" y="18800"/>
                  <a:pt x="22824" y="18812"/>
                </a:cubicBezTo>
                <a:lnTo>
                  <a:pt x="22574" y="18836"/>
                </a:lnTo>
                <a:cubicBezTo>
                  <a:pt x="22610" y="18610"/>
                  <a:pt x="22646" y="18384"/>
                  <a:pt x="22693" y="18157"/>
                </a:cubicBezTo>
                <a:cubicBezTo>
                  <a:pt x="23265" y="17848"/>
                  <a:pt x="24241" y="17395"/>
                  <a:pt x="25551" y="17145"/>
                </a:cubicBezTo>
                <a:cubicBezTo>
                  <a:pt x="26125" y="17037"/>
                  <a:pt x="26799" y="16962"/>
                  <a:pt x="27562" y="16962"/>
                </a:cubicBezTo>
                <a:cubicBezTo>
                  <a:pt x="29490" y="16962"/>
                  <a:pt x="31989" y="17443"/>
                  <a:pt x="34897" y="19098"/>
                </a:cubicBezTo>
                <a:cubicBezTo>
                  <a:pt x="34933" y="19122"/>
                  <a:pt x="34969" y="19134"/>
                  <a:pt x="35005" y="19134"/>
                </a:cubicBezTo>
                <a:cubicBezTo>
                  <a:pt x="35088" y="19134"/>
                  <a:pt x="35159" y="19086"/>
                  <a:pt x="35207" y="19015"/>
                </a:cubicBezTo>
                <a:cubicBezTo>
                  <a:pt x="35266" y="18907"/>
                  <a:pt x="35231" y="18776"/>
                  <a:pt x="35124" y="18717"/>
                </a:cubicBezTo>
                <a:cubicBezTo>
                  <a:pt x="32135" y="17019"/>
                  <a:pt x="29558" y="16520"/>
                  <a:pt x="27562" y="16520"/>
                </a:cubicBezTo>
                <a:cubicBezTo>
                  <a:pt x="26758" y="16520"/>
                  <a:pt x="26049" y="16601"/>
                  <a:pt x="25444" y="16717"/>
                </a:cubicBezTo>
                <a:cubicBezTo>
                  <a:pt x="24313" y="16931"/>
                  <a:pt x="23432" y="17288"/>
                  <a:pt x="22824" y="17586"/>
                </a:cubicBezTo>
                <a:cubicBezTo>
                  <a:pt x="22836" y="17514"/>
                  <a:pt x="22860" y="17431"/>
                  <a:pt x="22872" y="17348"/>
                </a:cubicBezTo>
                <a:cubicBezTo>
                  <a:pt x="24265" y="15383"/>
                  <a:pt x="26980" y="12621"/>
                  <a:pt x="31373" y="12395"/>
                </a:cubicBezTo>
                <a:cubicBezTo>
                  <a:pt x="31504" y="12395"/>
                  <a:pt x="31599" y="12288"/>
                  <a:pt x="31587" y="12169"/>
                </a:cubicBezTo>
                <a:cubicBezTo>
                  <a:pt x="31587" y="12045"/>
                  <a:pt x="31492" y="11953"/>
                  <a:pt x="31381" y="11953"/>
                </a:cubicBezTo>
                <a:cubicBezTo>
                  <a:pt x="31375" y="11953"/>
                  <a:pt x="31368" y="11954"/>
                  <a:pt x="31361" y="11954"/>
                </a:cubicBezTo>
                <a:cubicBezTo>
                  <a:pt x="27432" y="12145"/>
                  <a:pt x="24801" y="14288"/>
                  <a:pt x="23217" y="16181"/>
                </a:cubicBezTo>
                <a:cubicBezTo>
                  <a:pt x="23408" y="15609"/>
                  <a:pt x="23622" y="15062"/>
                  <a:pt x="23848" y="14538"/>
                </a:cubicBezTo>
                <a:cubicBezTo>
                  <a:pt x="23884" y="14490"/>
                  <a:pt x="23920" y="14443"/>
                  <a:pt x="23944" y="14395"/>
                </a:cubicBezTo>
                <a:cubicBezTo>
                  <a:pt x="23979" y="14359"/>
                  <a:pt x="24003" y="14324"/>
                  <a:pt x="24039" y="14276"/>
                </a:cubicBezTo>
                <a:cubicBezTo>
                  <a:pt x="24086" y="14216"/>
                  <a:pt x="24134" y="14145"/>
                  <a:pt x="24182" y="14085"/>
                </a:cubicBezTo>
                <a:cubicBezTo>
                  <a:pt x="24217" y="14038"/>
                  <a:pt x="24253" y="14002"/>
                  <a:pt x="24289" y="13954"/>
                </a:cubicBezTo>
                <a:lnTo>
                  <a:pt x="24432" y="13764"/>
                </a:lnTo>
                <a:cubicBezTo>
                  <a:pt x="24467" y="13728"/>
                  <a:pt x="24503" y="13681"/>
                  <a:pt x="24539" y="13645"/>
                </a:cubicBezTo>
                <a:cubicBezTo>
                  <a:pt x="24598" y="13585"/>
                  <a:pt x="24646" y="13514"/>
                  <a:pt x="24706" y="13454"/>
                </a:cubicBezTo>
                <a:cubicBezTo>
                  <a:pt x="24741" y="13419"/>
                  <a:pt x="24777" y="13371"/>
                  <a:pt x="24813" y="13335"/>
                </a:cubicBezTo>
                <a:cubicBezTo>
                  <a:pt x="24884" y="13264"/>
                  <a:pt x="24944" y="13192"/>
                  <a:pt x="25015" y="13121"/>
                </a:cubicBezTo>
                <a:cubicBezTo>
                  <a:pt x="25039" y="13097"/>
                  <a:pt x="25075" y="13061"/>
                  <a:pt x="25099" y="13038"/>
                </a:cubicBezTo>
                <a:cubicBezTo>
                  <a:pt x="25194" y="12942"/>
                  <a:pt x="25301" y="12847"/>
                  <a:pt x="25396" y="12752"/>
                </a:cubicBezTo>
                <a:cubicBezTo>
                  <a:pt x="25420" y="12728"/>
                  <a:pt x="25456" y="12704"/>
                  <a:pt x="25480" y="12680"/>
                </a:cubicBezTo>
                <a:cubicBezTo>
                  <a:pt x="25551" y="12609"/>
                  <a:pt x="25634" y="12538"/>
                  <a:pt x="25718" y="12466"/>
                </a:cubicBezTo>
                <a:cubicBezTo>
                  <a:pt x="25753" y="12430"/>
                  <a:pt x="25801" y="12395"/>
                  <a:pt x="25837" y="12359"/>
                </a:cubicBezTo>
                <a:cubicBezTo>
                  <a:pt x="25908" y="12311"/>
                  <a:pt x="25980" y="12252"/>
                  <a:pt x="26051" y="12192"/>
                </a:cubicBezTo>
                <a:cubicBezTo>
                  <a:pt x="26099" y="12157"/>
                  <a:pt x="26146" y="12121"/>
                  <a:pt x="26194" y="12085"/>
                </a:cubicBezTo>
                <a:cubicBezTo>
                  <a:pt x="26265" y="12038"/>
                  <a:pt x="26337" y="11978"/>
                  <a:pt x="26408" y="11930"/>
                </a:cubicBezTo>
                <a:cubicBezTo>
                  <a:pt x="26456" y="11895"/>
                  <a:pt x="26503" y="11859"/>
                  <a:pt x="26563" y="11823"/>
                </a:cubicBezTo>
                <a:cubicBezTo>
                  <a:pt x="26634" y="11776"/>
                  <a:pt x="26706" y="11728"/>
                  <a:pt x="26789" y="11680"/>
                </a:cubicBezTo>
                <a:cubicBezTo>
                  <a:pt x="26837" y="11645"/>
                  <a:pt x="26884" y="11621"/>
                  <a:pt x="26932" y="11585"/>
                </a:cubicBezTo>
                <a:cubicBezTo>
                  <a:pt x="27027" y="11537"/>
                  <a:pt x="27111" y="11490"/>
                  <a:pt x="27194" y="11430"/>
                </a:cubicBezTo>
                <a:lnTo>
                  <a:pt x="27337" y="11359"/>
                </a:lnTo>
                <a:cubicBezTo>
                  <a:pt x="27468" y="11287"/>
                  <a:pt x="27599" y="11216"/>
                  <a:pt x="27742" y="11156"/>
                </a:cubicBezTo>
                <a:lnTo>
                  <a:pt x="27742" y="11145"/>
                </a:lnTo>
                <a:cubicBezTo>
                  <a:pt x="29051" y="10528"/>
                  <a:pt x="30527" y="10206"/>
                  <a:pt x="32144" y="10206"/>
                </a:cubicBezTo>
                <a:close/>
                <a:moveTo>
                  <a:pt x="9694" y="9231"/>
                </a:moveTo>
                <a:cubicBezTo>
                  <a:pt x="10040" y="9231"/>
                  <a:pt x="10391" y="9265"/>
                  <a:pt x="10740" y="9335"/>
                </a:cubicBezTo>
                <a:cubicBezTo>
                  <a:pt x="11859" y="9561"/>
                  <a:pt x="12942" y="9966"/>
                  <a:pt x="13978" y="10537"/>
                </a:cubicBezTo>
                <a:cubicBezTo>
                  <a:pt x="14121" y="10621"/>
                  <a:pt x="14252" y="10704"/>
                  <a:pt x="14395" y="10787"/>
                </a:cubicBezTo>
                <a:cubicBezTo>
                  <a:pt x="14442" y="10811"/>
                  <a:pt x="14490" y="10847"/>
                  <a:pt x="14526" y="10871"/>
                </a:cubicBezTo>
                <a:cubicBezTo>
                  <a:pt x="14621" y="10930"/>
                  <a:pt x="14716" y="10990"/>
                  <a:pt x="14800" y="11049"/>
                </a:cubicBezTo>
                <a:cubicBezTo>
                  <a:pt x="14859" y="11085"/>
                  <a:pt x="14907" y="11121"/>
                  <a:pt x="14954" y="11156"/>
                </a:cubicBezTo>
                <a:cubicBezTo>
                  <a:pt x="15038" y="11216"/>
                  <a:pt x="15121" y="11276"/>
                  <a:pt x="15204" y="11335"/>
                </a:cubicBezTo>
                <a:cubicBezTo>
                  <a:pt x="15252" y="11371"/>
                  <a:pt x="15312" y="11407"/>
                  <a:pt x="15359" y="11442"/>
                </a:cubicBezTo>
                <a:cubicBezTo>
                  <a:pt x="15443" y="11502"/>
                  <a:pt x="15514" y="11561"/>
                  <a:pt x="15597" y="11621"/>
                </a:cubicBezTo>
                <a:lnTo>
                  <a:pt x="15740" y="11740"/>
                </a:lnTo>
                <a:cubicBezTo>
                  <a:pt x="15824" y="11799"/>
                  <a:pt x="15895" y="11859"/>
                  <a:pt x="15978" y="11930"/>
                </a:cubicBezTo>
                <a:cubicBezTo>
                  <a:pt x="16014" y="11966"/>
                  <a:pt x="16062" y="12002"/>
                  <a:pt x="16109" y="12038"/>
                </a:cubicBezTo>
                <a:cubicBezTo>
                  <a:pt x="16193" y="12121"/>
                  <a:pt x="16288" y="12192"/>
                  <a:pt x="16383" y="12276"/>
                </a:cubicBezTo>
                <a:cubicBezTo>
                  <a:pt x="16407" y="12299"/>
                  <a:pt x="16431" y="12323"/>
                  <a:pt x="16455" y="12347"/>
                </a:cubicBezTo>
                <a:cubicBezTo>
                  <a:pt x="16574" y="12454"/>
                  <a:pt x="16681" y="12561"/>
                  <a:pt x="16800" y="12669"/>
                </a:cubicBezTo>
                <a:cubicBezTo>
                  <a:pt x="16824" y="12692"/>
                  <a:pt x="16859" y="12728"/>
                  <a:pt x="16883" y="12752"/>
                </a:cubicBezTo>
                <a:cubicBezTo>
                  <a:pt x="16967" y="12835"/>
                  <a:pt x="17050" y="12907"/>
                  <a:pt x="17121" y="12990"/>
                </a:cubicBezTo>
                <a:cubicBezTo>
                  <a:pt x="17169" y="13026"/>
                  <a:pt x="17205" y="13073"/>
                  <a:pt x="17240" y="13109"/>
                </a:cubicBezTo>
                <a:cubicBezTo>
                  <a:pt x="17312" y="13181"/>
                  <a:pt x="17383" y="13252"/>
                  <a:pt x="17443" y="13323"/>
                </a:cubicBezTo>
                <a:cubicBezTo>
                  <a:pt x="17479" y="13359"/>
                  <a:pt x="17526" y="13407"/>
                  <a:pt x="17562" y="13454"/>
                </a:cubicBezTo>
                <a:cubicBezTo>
                  <a:pt x="17621" y="13514"/>
                  <a:pt x="17693" y="13585"/>
                  <a:pt x="17752" y="13657"/>
                </a:cubicBezTo>
                <a:cubicBezTo>
                  <a:pt x="17788" y="13692"/>
                  <a:pt x="17824" y="13740"/>
                  <a:pt x="17871" y="13788"/>
                </a:cubicBezTo>
                <a:cubicBezTo>
                  <a:pt x="17931" y="13859"/>
                  <a:pt x="17990" y="13931"/>
                  <a:pt x="18050" y="14002"/>
                </a:cubicBezTo>
                <a:cubicBezTo>
                  <a:pt x="18086" y="14038"/>
                  <a:pt x="18121" y="14085"/>
                  <a:pt x="18157" y="14121"/>
                </a:cubicBezTo>
                <a:cubicBezTo>
                  <a:pt x="18217" y="14204"/>
                  <a:pt x="18276" y="14276"/>
                  <a:pt x="18348" y="14359"/>
                </a:cubicBezTo>
                <a:lnTo>
                  <a:pt x="18431" y="14454"/>
                </a:lnTo>
                <a:cubicBezTo>
                  <a:pt x="18514" y="14562"/>
                  <a:pt x="18598" y="14681"/>
                  <a:pt x="18681" y="14788"/>
                </a:cubicBezTo>
                <a:cubicBezTo>
                  <a:pt x="18693" y="14800"/>
                  <a:pt x="18705" y="14812"/>
                  <a:pt x="18717" y="14824"/>
                </a:cubicBezTo>
                <a:cubicBezTo>
                  <a:pt x="18788" y="14919"/>
                  <a:pt x="18860" y="15026"/>
                  <a:pt x="18931" y="15121"/>
                </a:cubicBezTo>
                <a:cubicBezTo>
                  <a:pt x="18967" y="15157"/>
                  <a:pt x="18991" y="15193"/>
                  <a:pt x="19014" y="15228"/>
                </a:cubicBezTo>
                <a:cubicBezTo>
                  <a:pt x="19062" y="15300"/>
                  <a:pt x="19122" y="15383"/>
                  <a:pt x="19169" y="15455"/>
                </a:cubicBezTo>
                <a:lnTo>
                  <a:pt x="19253" y="15574"/>
                </a:lnTo>
                <a:cubicBezTo>
                  <a:pt x="19300" y="15645"/>
                  <a:pt x="19348" y="15705"/>
                  <a:pt x="19395" y="15776"/>
                </a:cubicBezTo>
                <a:cubicBezTo>
                  <a:pt x="19431" y="15824"/>
                  <a:pt x="19455" y="15859"/>
                  <a:pt x="19479" y="15895"/>
                </a:cubicBezTo>
                <a:cubicBezTo>
                  <a:pt x="19526" y="15967"/>
                  <a:pt x="19574" y="16038"/>
                  <a:pt x="19610" y="16098"/>
                </a:cubicBezTo>
                <a:cubicBezTo>
                  <a:pt x="19634" y="16145"/>
                  <a:pt x="19657" y="16181"/>
                  <a:pt x="19681" y="16217"/>
                </a:cubicBezTo>
                <a:cubicBezTo>
                  <a:pt x="19729" y="16288"/>
                  <a:pt x="19776" y="16359"/>
                  <a:pt x="19824" y="16431"/>
                </a:cubicBezTo>
                <a:cubicBezTo>
                  <a:pt x="19836" y="16455"/>
                  <a:pt x="19860" y="16490"/>
                  <a:pt x="19884" y="16526"/>
                </a:cubicBezTo>
                <a:cubicBezTo>
                  <a:pt x="19931" y="16610"/>
                  <a:pt x="19991" y="16705"/>
                  <a:pt x="20038" y="16788"/>
                </a:cubicBezTo>
                <a:cubicBezTo>
                  <a:pt x="20050" y="16800"/>
                  <a:pt x="20050" y="16812"/>
                  <a:pt x="20062" y="16824"/>
                </a:cubicBezTo>
                <a:cubicBezTo>
                  <a:pt x="20122" y="16919"/>
                  <a:pt x="20181" y="17014"/>
                  <a:pt x="20229" y="17110"/>
                </a:cubicBezTo>
                <a:cubicBezTo>
                  <a:pt x="20241" y="17133"/>
                  <a:pt x="20253" y="17157"/>
                  <a:pt x="20265" y="17181"/>
                </a:cubicBezTo>
                <a:cubicBezTo>
                  <a:pt x="20312" y="17252"/>
                  <a:pt x="20348" y="17324"/>
                  <a:pt x="20384" y="17383"/>
                </a:cubicBezTo>
                <a:lnTo>
                  <a:pt x="20443" y="17479"/>
                </a:lnTo>
                <a:cubicBezTo>
                  <a:pt x="20467" y="17538"/>
                  <a:pt x="20503" y="17598"/>
                  <a:pt x="20538" y="17657"/>
                </a:cubicBezTo>
                <a:cubicBezTo>
                  <a:pt x="20550" y="17681"/>
                  <a:pt x="20562" y="17717"/>
                  <a:pt x="20586" y="17741"/>
                </a:cubicBezTo>
                <a:cubicBezTo>
                  <a:pt x="20610" y="17800"/>
                  <a:pt x="20646" y="17848"/>
                  <a:pt x="20669" y="17907"/>
                </a:cubicBezTo>
                <a:cubicBezTo>
                  <a:pt x="20681" y="17931"/>
                  <a:pt x="20693" y="17955"/>
                  <a:pt x="20717" y="17979"/>
                </a:cubicBezTo>
                <a:cubicBezTo>
                  <a:pt x="20741" y="18038"/>
                  <a:pt x="20765" y="18086"/>
                  <a:pt x="20800" y="18145"/>
                </a:cubicBezTo>
                <a:cubicBezTo>
                  <a:pt x="20812" y="18169"/>
                  <a:pt x="20824" y="18193"/>
                  <a:pt x="20824" y="18205"/>
                </a:cubicBezTo>
                <a:cubicBezTo>
                  <a:pt x="20836" y="18217"/>
                  <a:pt x="20836" y="18229"/>
                  <a:pt x="20848" y="18241"/>
                </a:cubicBezTo>
                <a:cubicBezTo>
                  <a:pt x="20836" y="18253"/>
                  <a:pt x="20836" y="18276"/>
                  <a:pt x="20836" y="18288"/>
                </a:cubicBezTo>
                <a:cubicBezTo>
                  <a:pt x="20527" y="18062"/>
                  <a:pt x="20229" y="17848"/>
                  <a:pt x="19919" y="17657"/>
                </a:cubicBezTo>
                <a:cubicBezTo>
                  <a:pt x="17217" y="14264"/>
                  <a:pt x="12549" y="12609"/>
                  <a:pt x="12347" y="12538"/>
                </a:cubicBezTo>
                <a:cubicBezTo>
                  <a:pt x="12324" y="12531"/>
                  <a:pt x="12301" y="12527"/>
                  <a:pt x="12278" y="12527"/>
                </a:cubicBezTo>
                <a:cubicBezTo>
                  <a:pt x="12184" y="12527"/>
                  <a:pt x="12100" y="12585"/>
                  <a:pt x="12061" y="12680"/>
                </a:cubicBezTo>
                <a:cubicBezTo>
                  <a:pt x="12025" y="12788"/>
                  <a:pt x="12085" y="12919"/>
                  <a:pt x="12204" y="12954"/>
                </a:cubicBezTo>
                <a:cubicBezTo>
                  <a:pt x="12240" y="12978"/>
                  <a:pt x="15978" y="14300"/>
                  <a:pt x="18657" y="16919"/>
                </a:cubicBezTo>
                <a:cubicBezTo>
                  <a:pt x="15773" y="15419"/>
                  <a:pt x="12803" y="14989"/>
                  <a:pt x="10355" y="14989"/>
                </a:cubicBezTo>
                <a:cubicBezTo>
                  <a:pt x="9033" y="14989"/>
                  <a:pt x="7864" y="15114"/>
                  <a:pt x="6941" y="15264"/>
                </a:cubicBezTo>
                <a:cubicBezTo>
                  <a:pt x="6822" y="15288"/>
                  <a:pt x="6739" y="15407"/>
                  <a:pt x="6751" y="15526"/>
                </a:cubicBezTo>
                <a:cubicBezTo>
                  <a:pt x="6772" y="15631"/>
                  <a:pt x="6868" y="15709"/>
                  <a:pt x="6972" y="15709"/>
                </a:cubicBezTo>
                <a:cubicBezTo>
                  <a:pt x="6985" y="15709"/>
                  <a:pt x="6999" y="15707"/>
                  <a:pt x="7013" y="15705"/>
                </a:cubicBezTo>
                <a:cubicBezTo>
                  <a:pt x="7918" y="15561"/>
                  <a:pt x="9065" y="15439"/>
                  <a:pt x="10359" y="15439"/>
                </a:cubicBezTo>
                <a:cubicBezTo>
                  <a:pt x="12488" y="15439"/>
                  <a:pt x="15016" y="15768"/>
                  <a:pt x="17526" y="16871"/>
                </a:cubicBezTo>
                <a:cubicBezTo>
                  <a:pt x="16270" y="16588"/>
                  <a:pt x="15059" y="16488"/>
                  <a:pt x="13977" y="16488"/>
                </a:cubicBezTo>
                <a:cubicBezTo>
                  <a:pt x="11429" y="16488"/>
                  <a:pt x="9594" y="17042"/>
                  <a:pt x="9561" y="17050"/>
                </a:cubicBezTo>
                <a:cubicBezTo>
                  <a:pt x="9442" y="17086"/>
                  <a:pt x="9382" y="17217"/>
                  <a:pt x="9418" y="17336"/>
                </a:cubicBezTo>
                <a:cubicBezTo>
                  <a:pt x="9447" y="17424"/>
                  <a:pt x="9533" y="17488"/>
                  <a:pt x="9629" y="17488"/>
                </a:cubicBezTo>
                <a:cubicBezTo>
                  <a:pt x="9650" y="17488"/>
                  <a:pt x="9671" y="17485"/>
                  <a:pt x="9692" y="17479"/>
                </a:cubicBezTo>
                <a:cubicBezTo>
                  <a:pt x="9720" y="17472"/>
                  <a:pt x="11494" y="16940"/>
                  <a:pt x="13961" y="16940"/>
                </a:cubicBezTo>
                <a:cubicBezTo>
                  <a:pt x="15651" y="16940"/>
                  <a:pt x="17666" y="17189"/>
                  <a:pt x="19669" y="18026"/>
                </a:cubicBezTo>
                <a:cubicBezTo>
                  <a:pt x="20026" y="18253"/>
                  <a:pt x="20384" y="18503"/>
                  <a:pt x="20729" y="18776"/>
                </a:cubicBezTo>
                <a:cubicBezTo>
                  <a:pt x="20729" y="18788"/>
                  <a:pt x="20729" y="18800"/>
                  <a:pt x="20729" y="18812"/>
                </a:cubicBezTo>
                <a:cubicBezTo>
                  <a:pt x="20646" y="18800"/>
                  <a:pt x="20562" y="18788"/>
                  <a:pt x="20479" y="18776"/>
                </a:cubicBezTo>
                <a:cubicBezTo>
                  <a:pt x="20324" y="18741"/>
                  <a:pt x="20169" y="18717"/>
                  <a:pt x="20015" y="18693"/>
                </a:cubicBezTo>
                <a:cubicBezTo>
                  <a:pt x="19884" y="18669"/>
                  <a:pt x="19753" y="18657"/>
                  <a:pt x="19622" y="18634"/>
                </a:cubicBezTo>
                <a:cubicBezTo>
                  <a:pt x="19467" y="18610"/>
                  <a:pt x="19312" y="18586"/>
                  <a:pt x="19157" y="18562"/>
                </a:cubicBezTo>
                <a:cubicBezTo>
                  <a:pt x="19026" y="18550"/>
                  <a:pt x="18907" y="18526"/>
                  <a:pt x="18776" y="18515"/>
                </a:cubicBezTo>
                <a:cubicBezTo>
                  <a:pt x="18622" y="18491"/>
                  <a:pt x="18479" y="18479"/>
                  <a:pt x="18324" y="18467"/>
                </a:cubicBezTo>
                <a:cubicBezTo>
                  <a:pt x="18205" y="18455"/>
                  <a:pt x="18086" y="18443"/>
                  <a:pt x="17967" y="18431"/>
                </a:cubicBezTo>
                <a:cubicBezTo>
                  <a:pt x="17824" y="18419"/>
                  <a:pt x="17669" y="18407"/>
                  <a:pt x="17526" y="18395"/>
                </a:cubicBezTo>
                <a:cubicBezTo>
                  <a:pt x="17419" y="18384"/>
                  <a:pt x="17300" y="18372"/>
                  <a:pt x="17181" y="18360"/>
                </a:cubicBezTo>
                <a:cubicBezTo>
                  <a:pt x="17038" y="18360"/>
                  <a:pt x="16895" y="18348"/>
                  <a:pt x="16752" y="18348"/>
                </a:cubicBezTo>
                <a:cubicBezTo>
                  <a:pt x="16645" y="18336"/>
                  <a:pt x="16538" y="18336"/>
                  <a:pt x="16431" y="18324"/>
                </a:cubicBezTo>
                <a:cubicBezTo>
                  <a:pt x="16288" y="18324"/>
                  <a:pt x="16145" y="18324"/>
                  <a:pt x="16014" y="18312"/>
                </a:cubicBezTo>
                <a:lnTo>
                  <a:pt x="15288" y="18312"/>
                </a:lnTo>
                <a:cubicBezTo>
                  <a:pt x="15193" y="18312"/>
                  <a:pt x="15097" y="18312"/>
                  <a:pt x="15002" y="18324"/>
                </a:cubicBezTo>
                <a:cubicBezTo>
                  <a:pt x="14859" y="18324"/>
                  <a:pt x="14728" y="18324"/>
                  <a:pt x="14597" y="18336"/>
                </a:cubicBezTo>
                <a:cubicBezTo>
                  <a:pt x="14502" y="18336"/>
                  <a:pt x="14419" y="18348"/>
                  <a:pt x="14335" y="18348"/>
                </a:cubicBezTo>
                <a:cubicBezTo>
                  <a:pt x="14192" y="18360"/>
                  <a:pt x="14061" y="18372"/>
                  <a:pt x="13919" y="18384"/>
                </a:cubicBezTo>
                <a:cubicBezTo>
                  <a:pt x="13835" y="18384"/>
                  <a:pt x="13764" y="18395"/>
                  <a:pt x="13680" y="18395"/>
                </a:cubicBezTo>
                <a:cubicBezTo>
                  <a:pt x="13538" y="18407"/>
                  <a:pt x="13407" y="18431"/>
                  <a:pt x="13276" y="18443"/>
                </a:cubicBezTo>
                <a:cubicBezTo>
                  <a:pt x="13204" y="18455"/>
                  <a:pt x="13133" y="18455"/>
                  <a:pt x="13061" y="18467"/>
                </a:cubicBezTo>
                <a:cubicBezTo>
                  <a:pt x="12918" y="18491"/>
                  <a:pt x="12776" y="18503"/>
                  <a:pt x="12645" y="18526"/>
                </a:cubicBezTo>
                <a:cubicBezTo>
                  <a:pt x="12585" y="18538"/>
                  <a:pt x="12514" y="18550"/>
                  <a:pt x="12454" y="18562"/>
                </a:cubicBezTo>
                <a:cubicBezTo>
                  <a:pt x="12311" y="18586"/>
                  <a:pt x="12168" y="18610"/>
                  <a:pt x="12025" y="18634"/>
                </a:cubicBezTo>
                <a:cubicBezTo>
                  <a:pt x="11978" y="18645"/>
                  <a:pt x="11930" y="18657"/>
                  <a:pt x="11883" y="18669"/>
                </a:cubicBezTo>
                <a:cubicBezTo>
                  <a:pt x="11716" y="18693"/>
                  <a:pt x="11561" y="18729"/>
                  <a:pt x="11406" y="18776"/>
                </a:cubicBezTo>
                <a:cubicBezTo>
                  <a:pt x="11383" y="18776"/>
                  <a:pt x="11359" y="18776"/>
                  <a:pt x="11335" y="18788"/>
                </a:cubicBezTo>
                <a:cubicBezTo>
                  <a:pt x="10787" y="18919"/>
                  <a:pt x="10275" y="19086"/>
                  <a:pt x="9799" y="19265"/>
                </a:cubicBezTo>
                <a:lnTo>
                  <a:pt x="9775" y="19265"/>
                </a:lnTo>
                <a:cubicBezTo>
                  <a:pt x="9620" y="19324"/>
                  <a:pt x="9478" y="19384"/>
                  <a:pt x="9335" y="19443"/>
                </a:cubicBezTo>
                <a:cubicBezTo>
                  <a:pt x="9311" y="19455"/>
                  <a:pt x="9275" y="19467"/>
                  <a:pt x="9251" y="19491"/>
                </a:cubicBezTo>
                <a:cubicBezTo>
                  <a:pt x="9132" y="19538"/>
                  <a:pt x="9013" y="19586"/>
                  <a:pt x="8906" y="19646"/>
                </a:cubicBezTo>
                <a:cubicBezTo>
                  <a:pt x="8858" y="19658"/>
                  <a:pt x="8823" y="19681"/>
                  <a:pt x="8775" y="19705"/>
                </a:cubicBezTo>
                <a:cubicBezTo>
                  <a:pt x="8680" y="19753"/>
                  <a:pt x="8573" y="19800"/>
                  <a:pt x="8477" y="19848"/>
                </a:cubicBezTo>
                <a:cubicBezTo>
                  <a:pt x="8442" y="19872"/>
                  <a:pt x="8394" y="19896"/>
                  <a:pt x="8346" y="19919"/>
                </a:cubicBezTo>
                <a:cubicBezTo>
                  <a:pt x="8263" y="19967"/>
                  <a:pt x="8168" y="20015"/>
                  <a:pt x="8084" y="20062"/>
                </a:cubicBezTo>
                <a:cubicBezTo>
                  <a:pt x="8037" y="20098"/>
                  <a:pt x="7989" y="20122"/>
                  <a:pt x="7942" y="20158"/>
                </a:cubicBezTo>
                <a:cubicBezTo>
                  <a:pt x="7858" y="20205"/>
                  <a:pt x="7787" y="20253"/>
                  <a:pt x="7703" y="20300"/>
                </a:cubicBezTo>
                <a:cubicBezTo>
                  <a:pt x="7656" y="20324"/>
                  <a:pt x="7608" y="20360"/>
                  <a:pt x="7561" y="20384"/>
                </a:cubicBezTo>
                <a:cubicBezTo>
                  <a:pt x="7489" y="20431"/>
                  <a:pt x="7418" y="20479"/>
                  <a:pt x="7346" y="20527"/>
                </a:cubicBezTo>
                <a:cubicBezTo>
                  <a:pt x="7299" y="20562"/>
                  <a:pt x="7251" y="20598"/>
                  <a:pt x="7203" y="20634"/>
                </a:cubicBezTo>
                <a:cubicBezTo>
                  <a:pt x="7132" y="20681"/>
                  <a:pt x="7072" y="20729"/>
                  <a:pt x="7001" y="20777"/>
                </a:cubicBezTo>
                <a:cubicBezTo>
                  <a:pt x="6953" y="20812"/>
                  <a:pt x="6918" y="20848"/>
                  <a:pt x="6870" y="20884"/>
                </a:cubicBezTo>
                <a:cubicBezTo>
                  <a:pt x="6811" y="20931"/>
                  <a:pt x="6739" y="20979"/>
                  <a:pt x="6680" y="21027"/>
                </a:cubicBezTo>
                <a:cubicBezTo>
                  <a:pt x="6632" y="21062"/>
                  <a:pt x="6596" y="21110"/>
                  <a:pt x="6549" y="21146"/>
                </a:cubicBezTo>
                <a:cubicBezTo>
                  <a:pt x="6489" y="21193"/>
                  <a:pt x="6430" y="21241"/>
                  <a:pt x="6382" y="21289"/>
                </a:cubicBezTo>
                <a:cubicBezTo>
                  <a:pt x="6334" y="21324"/>
                  <a:pt x="6287" y="21360"/>
                  <a:pt x="6251" y="21408"/>
                </a:cubicBezTo>
                <a:cubicBezTo>
                  <a:pt x="6191" y="21455"/>
                  <a:pt x="6144" y="21503"/>
                  <a:pt x="6096" y="21551"/>
                </a:cubicBezTo>
                <a:cubicBezTo>
                  <a:pt x="6049" y="21586"/>
                  <a:pt x="6013" y="21634"/>
                  <a:pt x="5965" y="21670"/>
                </a:cubicBezTo>
                <a:cubicBezTo>
                  <a:pt x="5918" y="21717"/>
                  <a:pt x="5870" y="21765"/>
                  <a:pt x="5822" y="21813"/>
                </a:cubicBezTo>
                <a:cubicBezTo>
                  <a:pt x="5775" y="21860"/>
                  <a:pt x="5739" y="21896"/>
                  <a:pt x="5703" y="21944"/>
                </a:cubicBezTo>
                <a:cubicBezTo>
                  <a:pt x="5656" y="21991"/>
                  <a:pt x="5608" y="22039"/>
                  <a:pt x="5572" y="22086"/>
                </a:cubicBezTo>
                <a:lnTo>
                  <a:pt x="5453" y="22217"/>
                </a:lnTo>
                <a:cubicBezTo>
                  <a:pt x="5406" y="22265"/>
                  <a:pt x="5370" y="22313"/>
                  <a:pt x="5334" y="22360"/>
                </a:cubicBezTo>
                <a:cubicBezTo>
                  <a:pt x="5298" y="22396"/>
                  <a:pt x="5251" y="22444"/>
                  <a:pt x="5215" y="22491"/>
                </a:cubicBezTo>
                <a:cubicBezTo>
                  <a:pt x="5179" y="22539"/>
                  <a:pt x="5144" y="22586"/>
                  <a:pt x="5108" y="22634"/>
                </a:cubicBezTo>
                <a:cubicBezTo>
                  <a:pt x="5072" y="22670"/>
                  <a:pt x="5036" y="22717"/>
                  <a:pt x="5001" y="22765"/>
                </a:cubicBezTo>
                <a:cubicBezTo>
                  <a:pt x="4989" y="22789"/>
                  <a:pt x="4965" y="22813"/>
                  <a:pt x="4941" y="22836"/>
                </a:cubicBezTo>
                <a:cubicBezTo>
                  <a:pt x="4501" y="22670"/>
                  <a:pt x="4132" y="22360"/>
                  <a:pt x="3905" y="21944"/>
                </a:cubicBezTo>
                <a:cubicBezTo>
                  <a:pt x="3893" y="21920"/>
                  <a:pt x="3882" y="21908"/>
                  <a:pt x="3870" y="21884"/>
                </a:cubicBezTo>
                <a:cubicBezTo>
                  <a:pt x="4179" y="21634"/>
                  <a:pt x="4989" y="20955"/>
                  <a:pt x="5882" y="20360"/>
                </a:cubicBezTo>
                <a:cubicBezTo>
                  <a:pt x="5977" y="20289"/>
                  <a:pt x="6001" y="20146"/>
                  <a:pt x="5941" y="20050"/>
                </a:cubicBezTo>
                <a:cubicBezTo>
                  <a:pt x="5897" y="19984"/>
                  <a:pt x="5826" y="19950"/>
                  <a:pt x="5756" y="19950"/>
                </a:cubicBezTo>
                <a:cubicBezTo>
                  <a:pt x="5712" y="19950"/>
                  <a:pt x="5668" y="19963"/>
                  <a:pt x="5632" y="19991"/>
                </a:cubicBezTo>
                <a:cubicBezTo>
                  <a:pt x="4822" y="20539"/>
                  <a:pt x="4084" y="21134"/>
                  <a:pt x="3703" y="21443"/>
                </a:cubicBezTo>
                <a:cubicBezTo>
                  <a:pt x="3512" y="20670"/>
                  <a:pt x="3858" y="20027"/>
                  <a:pt x="3870" y="19991"/>
                </a:cubicBezTo>
                <a:cubicBezTo>
                  <a:pt x="3905" y="19931"/>
                  <a:pt x="3905" y="19848"/>
                  <a:pt x="3870" y="19777"/>
                </a:cubicBezTo>
                <a:cubicBezTo>
                  <a:pt x="3822" y="19705"/>
                  <a:pt x="3751" y="19669"/>
                  <a:pt x="3679" y="19669"/>
                </a:cubicBezTo>
                <a:cubicBezTo>
                  <a:pt x="3417" y="19669"/>
                  <a:pt x="3167" y="19646"/>
                  <a:pt x="2941" y="19610"/>
                </a:cubicBezTo>
                <a:cubicBezTo>
                  <a:pt x="3703" y="19229"/>
                  <a:pt x="5263" y="18550"/>
                  <a:pt x="7013" y="18229"/>
                </a:cubicBezTo>
                <a:cubicBezTo>
                  <a:pt x="7132" y="18205"/>
                  <a:pt x="7215" y="18086"/>
                  <a:pt x="7192" y="17967"/>
                </a:cubicBezTo>
                <a:cubicBezTo>
                  <a:pt x="7170" y="17862"/>
                  <a:pt x="7084" y="17784"/>
                  <a:pt x="6982" y="17784"/>
                </a:cubicBezTo>
                <a:cubicBezTo>
                  <a:pt x="6969" y="17784"/>
                  <a:pt x="6955" y="17785"/>
                  <a:pt x="6941" y="17788"/>
                </a:cubicBezTo>
                <a:cubicBezTo>
                  <a:pt x="4644" y="18205"/>
                  <a:pt x="2727" y="19193"/>
                  <a:pt x="2286" y="19431"/>
                </a:cubicBezTo>
                <a:cubicBezTo>
                  <a:pt x="1727" y="19217"/>
                  <a:pt x="1286" y="18848"/>
                  <a:pt x="976" y="18336"/>
                </a:cubicBezTo>
                <a:cubicBezTo>
                  <a:pt x="631" y="17764"/>
                  <a:pt x="512" y="17050"/>
                  <a:pt x="619" y="16324"/>
                </a:cubicBezTo>
                <a:cubicBezTo>
                  <a:pt x="976" y="16074"/>
                  <a:pt x="2739" y="14990"/>
                  <a:pt x="5775" y="14728"/>
                </a:cubicBezTo>
                <a:cubicBezTo>
                  <a:pt x="5894" y="14716"/>
                  <a:pt x="5989" y="14609"/>
                  <a:pt x="5977" y="14478"/>
                </a:cubicBezTo>
                <a:cubicBezTo>
                  <a:pt x="5966" y="14366"/>
                  <a:pt x="5870" y="14275"/>
                  <a:pt x="5749" y="14275"/>
                </a:cubicBezTo>
                <a:cubicBezTo>
                  <a:pt x="5742" y="14275"/>
                  <a:pt x="5734" y="14275"/>
                  <a:pt x="5727" y="14276"/>
                </a:cubicBezTo>
                <a:cubicBezTo>
                  <a:pt x="3215" y="14502"/>
                  <a:pt x="1548" y="15264"/>
                  <a:pt x="774" y="15705"/>
                </a:cubicBezTo>
                <a:cubicBezTo>
                  <a:pt x="1143" y="14621"/>
                  <a:pt x="1929" y="13907"/>
                  <a:pt x="3120" y="13585"/>
                </a:cubicBezTo>
                <a:cubicBezTo>
                  <a:pt x="3643" y="13442"/>
                  <a:pt x="4144" y="13407"/>
                  <a:pt x="4477" y="13407"/>
                </a:cubicBezTo>
                <a:cubicBezTo>
                  <a:pt x="4715" y="13407"/>
                  <a:pt x="4870" y="13419"/>
                  <a:pt x="4870" y="13419"/>
                </a:cubicBezTo>
                <a:cubicBezTo>
                  <a:pt x="4887" y="13421"/>
                  <a:pt x="4903" y="13423"/>
                  <a:pt x="4918" y="13423"/>
                </a:cubicBezTo>
                <a:cubicBezTo>
                  <a:pt x="4969" y="13423"/>
                  <a:pt x="5012" y="13407"/>
                  <a:pt x="5048" y="13371"/>
                </a:cubicBezTo>
                <a:cubicBezTo>
                  <a:pt x="5084" y="13335"/>
                  <a:pt x="5120" y="13276"/>
                  <a:pt x="5120" y="13216"/>
                </a:cubicBezTo>
                <a:cubicBezTo>
                  <a:pt x="5215" y="12109"/>
                  <a:pt x="5668" y="11168"/>
                  <a:pt x="6477" y="10430"/>
                </a:cubicBezTo>
                <a:cubicBezTo>
                  <a:pt x="6656" y="10275"/>
                  <a:pt x="6846" y="10121"/>
                  <a:pt x="7049" y="10002"/>
                </a:cubicBezTo>
                <a:cubicBezTo>
                  <a:pt x="7442" y="10002"/>
                  <a:pt x="9620" y="10109"/>
                  <a:pt x="12109" y="11240"/>
                </a:cubicBezTo>
                <a:cubicBezTo>
                  <a:pt x="12133" y="11252"/>
                  <a:pt x="12168" y="11252"/>
                  <a:pt x="12192" y="11252"/>
                </a:cubicBezTo>
                <a:cubicBezTo>
                  <a:pt x="12287" y="11252"/>
                  <a:pt x="12359" y="11204"/>
                  <a:pt x="12406" y="11121"/>
                </a:cubicBezTo>
                <a:cubicBezTo>
                  <a:pt x="12454" y="11014"/>
                  <a:pt x="12406" y="10883"/>
                  <a:pt x="12287" y="10823"/>
                </a:cubicBezTo>
                <a:cubicBezTo>
                  <a:pt x="10430" y="9990"/>
                  <a:pt x="8751" y="9692"/>
                  <a:pt x="7799" y="9597"/>
                </a:cubicBezTo>
                <a:cubicBezTo>
                  <a:pt x="8392" y="9355"/>
                  <a:pt x="9036" y="9231"/>
                  <a:pt x="9694" y="9231"/>
                </a:cubicBezTo>
                <a:close/>
                <a:moveTo>
                  <a:pt x="25289" y="19136"/>
                </a:moveTo>
                <a:cubicBezTo>
                  <a:pt x="28467" y="19136"/>
                  <a:pt x="30971" y="19834"/>
                  <a:pt x="32909" y="20777"/>
                </a:cubicBezTo>
                <a:cubicBezTo>
                  <a:pt x="32933" y="20801"/>
                  <a:pt x="32969" y="20812"/>
                  <a:pt x="33004" y="20824"/>
                </a:cubicBezTo>
                <a:cubicBezTo>
                  <a:pt x="33052" y="20848"/>
                  <a:pt x="33111" y="20884"/>
                  <a:pt x="33159" y="20908"/>
                </a:cubicBezTo>
                <a:cubicBezTo>
                  <a:pt x="33230" y="20943"/>
                  <a:pt x="33302" y="20979"/>
                  <a:pt x="33361" y="21015"/>
                </a:cubicBezTo>
                <a:cubicBezTo>
                  <a:pt x="33373" y="21015"/>
                  <a:pt x="33397" y="21027"/>
                  <a:pt x="33409" y="21039"/>
                </a:cubicBezTo>
                <a:cubicBezTo>
                  <a:pt x="34552" y="21658"/>
                  <a:pt x="35493" y="22360"/>
                  <a:pt x="36231" y="23039"/>
                </a:cubicBezTo>
                <a:cubicBezTo>
                  <a:pt x="36743" y="23503"/>
                  <a:pt x="37207" y="24003"/>
                  <a:pt x="37576" y="24480"/>
                </a:cubicBezTo>
                <a:cubicBezTo>
                  <a:pt x="38195" y="25277"/>
                  <a:pt x="38243" y="26337"/>
                  <a:pt x="37672" y="27075"/>
                </a:cubicBezTo>
                <a:cubicBezTo>
                  <a:pt x="37660" y="27099"/>
                  <a:pt x="37636" y="27123"/>
                  <a:pt x="37624" y="27147"/>
                </a:cubicBezTo>
                <a:cubicBezTo>
                  <a:pt x="37421" y="25111"/>
                  <a:pt x="35243" y="23372"/>
                  <a:pt x="35147" y="23289"/>
                </a:cubicBezTo>
                <a:cubicBezTo>
                  <a:pt x="35101" y="23258"/>
                  <a:pt x="35051" y="23243"/>
                  <a:pt x="35002" y="23243"/>
                </a:cubicBezTo>
                <a:cubicBezTo>
                  <a:pt x="34937" y="23243"/>
                  <a:pt x="34874" y="23270"/>
                  <a:pt x="34826" y="23325"/>
                </a:cubicBezTo>
                <a:cubicBezTo>
                  <a:pt x="34754" y="23420"/>
                  <a:pt x="34766" y="23563"/>
                  <a:pt x="34862" y="23646"/>
                </a:cubicBezTo>
                <a:cubicBezTo>
                  <a:pt x="34885" y="23658"/>
                  <a:pt x="37195" y="25503"/>
                  <a:pt x="37195" y="27444"/>
                </a:cubicBezTo>
                <a:cubicBezTo>
                  <a:pt x="37195" y="27468"/>
                  <a:pt x="37195" y="27492"/>
                  <a:pt x="37207" y="27516"/>
                </a:cubicBezTo>
                <a:cubicBezTo>
                  <a:pt x="36868" y="27730"/>
                  <a:pt x="36542" y="27757"/>
                  <a:pt x="36390" y="27757"/>
                </a:cubicBezTo>
                <a:cubicBezTo>
                  <a:pt x="36339" y="27757"/>
                  <a:pt x="36308" y="27754"/>
                  <a:pt x="36302" y="27754"/>
                </a:cubicBezTo>
                <a:cubicBezTo>
                  <a:pt x="36294" y="27753"/>
                  <a:pt x="36285" y="27752"/>
                  <a:pt x="36277" y="27752"/>
                </a:cubicBezTo>
                <a:cubicBezTo>
                  <a:pt x="36202" y="27752"/>
                  <a:pt x="36131" y="27797"/>
                  <a:pt x="36088" y="27861"/>
                </a:cubicBezTo>
                <a:cubicBezTo>
                  <a:pt x="36040" y="27932"/>
                  <a:pt x="36052" y="28039"/>
                  <a:pt x="36100" y="28111"/>
                </a:cubicBezTo>
                <a:cubicBezTo>
                  <a:pt x="36100" y="28111"/>
                  <a:pt x="36100" y="28123"/>
                  <a:pt x="36112" y="28135"/>
                </a:cubicBezTo>
                <a:cubicBezTo>
                  <a:pt x="36481" y="28801"/>
                  <a:pt x="36505" y="29599"/>
                  <a:pt x="36183" y="30314"/>
                </a:cubicBezTo>
                <a:cubicBezTo>
                  <a:pt x="35969" y="30778"/>
                  <a:pt x="35636" y="31147"/>
                  <a:pt x="35219" y="31397"/>
                </a:cubicBezTo>
                <a:cubicBezTo>
                  <a:pt x="35088" y="27849"/>
                  <a:pt x="32992" y="25658"/>
                  <a:pt x="32897" y="25563"/>
                </a:cubicBezTo>
                <a:cubicBezTo>
                  <a:pt x="32855" y="25521"/>
                  <a:pt x="32799" y="25500"/>
                  <a:pt x="32741" y="25500"/>
                </a:cubicBezTo>
                <a:cubicBezTo>
                  <a:pt x="32683" y="25500"/>
                  <a:pt x="32623" y="25521"/>
                  <a:pt x="32576" y="25563"/>
                </a:cubicBezTo>
                <a:cubicBezTo>
                  <a:pt x="32492" y="25646"/>
                  <a:pt x="32492" y="25789"/>
                  <a:pt x="32576" y="25873"/>
                </a:cubicBezTo>
                <a:cubicBezTo>
                  <a:pt x="32599" y="25896"/>
                  <a:pt x="34719" y="28123"/>
                  <a:pt x="34778" y="31611"/>
                </a:cubicBezTo>
                <a:cubicBezTo>
                  <a:pt x="34671" y="31647"/>
                  <a:pt x="34552" y="31683"/>
                  <a:pt x="34433" y="31719"/>
                </a:cubicBezTo>
                <a:cubicBezTo>
                  <a:pt x="33989" y="31810"/>
                  <a:pt x="33569" y="31848"/>
                  <a:pt x="33177" y="31848"/>
                </a:cubicBezTo>
                <a:cubicBezTo>
                  <a:pt x="31216" y="31848"/>
                  <a:pt x="29964" y="30895"/>
                  <a:pt x="29944" y="30885"/>
                </a:cubicBezTo>
                <a:cubicBezTo>
                  <a:pt x="29909" y="30849"/>
                  <a:pt x="29861" y="30837"/>
                  <a:pt x="29813" y="30837"/>
                </a:cubicBezTo>
                <a:cubicBezTo>
                  <a:pt x="29754" y="30837"/>
                  <a:pt x="29694" y="30861"/>
                  <a:pt x="29647" y="30897"/>
                </a:cubicBezTo>
                <a:cubicBezTo>
                  <a:pt x="29516" y="31028"/>
                  <a:pt x="29373" y="31147"/>
                  <a:pt x="29218" y="31254"/>
                </a:cubicBezTo>
                <a:cubicBezTo>
                  <a:pt x="29039" y="31373"/>
                  <a:pt x="28849" y="31468"/>
                  <a:pt x="28647" y="31540"/>
                </a:cubicBezTo>
                <a:cubicBezTo>
                  <a:pt x="29170" y="29266"/>
                  <a:pt x="27825" y="26325"/>
                  <a:pt x="27754" y="26194"/>
                </a:cubicBezTo>
                <a:cubicBezTo>
                  <a:pt x="27718" y="26115"/>
                  <a:pt x="27638" y="26068"/>
                  <a:pt x="27551" y="26068"/>
                </a:cubicBezTo>
                <a:cubicBezTo>
                  <a:pt x="27519" y="26068"/>
                  <a:pt x="27487" y="26074"/>
                  <a:pt x="27456" y="26087"/>
                </a:cubicBezTo>
                <a:cubicBezTo>
                  <a:pt x="27349" y="26135"/>
                  <a:pt x="27301" y="26265"/>
                  <a:pt x="27349" y="26385"/>
                </a:cubicBezTo>
                <a:cubicBezTo>
                  <a:pt x="27373" y="26408"/>
                  <a:pt x="28801" y="29552"/>
                  <a:pt x="28147" y="31683"/>
                </a:cubicBezTo>
                <a:cubicBezTo>
                  <a:pt x="27942" y="31724"/>
                  <a:pt x="27733" y="31745"/>
                  <a:pt x="27523" y="31745"/>
                </a:cubicBezTo>
                <a:cubicBezTo>
                  <a:pt x="26644" y="31745"/>
                  <a:pt x="25743" y="31386"/>
                  <a:pt x="25051" y="30695"/>
                </a:cubicBezTo>
                <a:cubicBezTo>
                  <a:pt x="21884" y="27539"/>
                  <a:pt x="21622" y="22658"/>
                  <a:pt x="21681" y="20408"/>
                </a:cubicBezTo>
                <a:lnTo>
                  <a:pt x="21681" y="20408"/>
                </a:lnTo>
                <a:cubicBezTo>
                  <a:pt x="22277" y="21443"/>
                  <a:pt x="23420" y="23729"/>
                  <a:pt x="23825" y="26611"/>
                </a:cubicBezTo>
                <a:cubicBezTo>
                  <a:pt x="23836" y="26718"/>
                  <a:pt x="23932" y="26801"/>
                  <a:pt x="24039" y="26801"/>
                </a:cubicBezTo>
                <a:lnTo>
                  <a:pt x="24075" y="26801"/>
                </a:lnTo>
                <a:cubicBezTo>
                  <a:pt x="24194" y="26777"/>
                  <a:pt x="24277" y="26670"/>
                  <a:pt x="24265" y="26551"/>
                </a:cubicBezTo>
                <a:cubicBezTo>
                  <a:pt x="23896" y="23920"/>
                  <a:pt x="22955" y="21813"/>
                  <a:pt x="22312" y="20622"/>
                </a:cubicBezTo>
                <a:lnTo>
                  <a:pt x="22312" y="20622"/>
                </a:lnTo>
                <a:cubicBezTo>
                  <a:pt x="23658" y="22051"/>
                  <a:pt x="26039" y="25099"/>
                  <a:pt x="26753" y="29409"/>
                </a:cubicBezTo>
                <a:cubicBezTo>
                  <a:pt x="26765" y="29516"/>
                  <a:pt x="26861" y="29599"/>
                  <a:pt x="26968" y="29599"/>
                </a:cubicBezTo>
                <a:lnTo>
                  <a:pt x="27004" y="29599"/>
                </a:lnTo>
                <a:cubicBezTo>
                  <a:pt x="27134" y="29575"/>
                  <a:pt x="27218" y="29456"/>
                  <a:pt x="27194" y="29337"/>
                </a:cubicBezTo>
                <a:cubicBezTo>
                  <a:pt x="26325" y="24110"/>
                  <a:pt x="23074" y="20681"/>
                  <a:pt x="21991" y="19669"/>
                </a:cubicBezTo>
                <a:cubicBezTo>
                  <a:pt x="22027" y="19658"/>
                  <a:pt x="22062" y="19634"/>
                  <a:pt x="22098" y="19622"/>
                </a:cubicBezTo>
                <a:cubicBezTo>
                  <a:pt x="22122" y="19681"/>
                  <a:pt x="22170" y="19717"/>
                  <a:pt x="22229" y="19741"/>
                </a:cubicBezTo>
                <a:cubicBezTo>
                  <a:pt x="22301" y="19765"/>
                  <a:pt x="30171" y="22396"/>
                  <a:pt x="32528" y="29802"/>
                </a:cubicBezTo>
                <a:cubicBezTo>
                  <a:pt x="32552" y="29897"/>
                  <a:pt x="32635" y="29956"/>
                  <a:pt x="32730" y="29956"/>
                </a:cubicBezTo>
                <a:cubicBezTo>
                  <a:pt x="32754" y="29956"/>
                  <a:pt x="32778" y="29956"/>
                  <a:pt x="32802" y="29944"/>
                </a:cubicBezTo>
                <a:cubicBezTo>
                  <a:pt x="32921" y="29909"/>
                  <a:pt x="32980" y="29790"/>
                  <a:pt x="32945" y="29671"/>
                </a:cubicBezTo>
                <a:cubicBezTo>
                  <a:pt x="30671" y="22503"/>
                  <a:pt x="23396" y="19681"/>
                  <a:pt x="22455" y="19348"/>
                </a:cubicBezTo>
                <a:cubicBezTo>
                  <a:pt x="22467" y="19336"/>
                  <a:pt x="22479" y="19324"/>
                  <a:pt x="22491" y="19300"/>
                </a:cubicBezTo>
                <a:cubicBezTo>
                  <a:pt x="23039" y="19241"/>
                  <a:pt x="23563" y="19193"/>
                  <a:pt x="24075" y="19169"/>
                </a:cubicBezTo>
                <a:cubicBezTo>
                  <a:pt x="24490" y="19147"/>
                  <a:pt x="24894" y="19136"/>
                  <a:pt x="25289" y="19136"/>
                </a:cubicBezTo>
                <a:close/>
                <a:moveTo>
                  <a:pt x="15776" y="18753"/>
                </a:moveTo>
                <a:cubicBezTo>
                  <a:pt x="15907" y="18753"/>
                  <a:pt x="16026" y="18765"/>
                  <a:pt x="16157" y="18765"/>
                </a:cubicBezTo>
                <a:cubicBezTo>
                  <a:pt x="16276" y="18765"/>
                  <a:pt x="16383" y="18765"/>
                  <a:pt x="16502" y="18776"/>
                </a:cubicBezTo>
                <a:cubicBezTo>
                  <a:pt x="16621" y="18776"/>
                  <a:pt x="16752" y="18788"/>
                  <a:pt x="16883" y="18788"/>
                </a:cubicBezTo>
                <a:cubicBezTo>
                  <a:pt x="17002" y="18800"/>
                  <a:pt x="17121" y="18800"/>
                  <a:pt x="17240" y="18812"/>
                </a:cubicBezTo>
                <a:cubicBezTo>
                  <a:pt x="17371" y="18824"/>
                  <a:pt x="17514" y="18836"/>
                  <a:pt x="17645" y="18848"/>
                </a:cubicBezTo>
                <a:cubicBezTo>
                  <a:pt x="17764" y="18860"/>
                  <a:pt x="17895" y="18860"/>
                  <a:pt x="18014" y="18884"/>
                </a:cubicBezTo>
                <a:cubicBezTo>
                  <a:pt x="18157" y="18896"/>
                  <a:pt x="18288" y="18907"/>
                  <a:pt x="18419" y="18919"/>
                </a:cubicBezTo>
                <a:cubicBezTo>
                  <a:pt x="18562" y="18943"/>
                  <a:pt x="18681" y="18955"/>
                  <a:pt x="18824" y="18967"/>
                </a:cubicBezTo>
                <a:cubicBezTo>
                  <a:pt x="18883" y="18979"/>
                  <a:pt x="18943" y="18991"/>
                  <a:pt x="19003" y="18991"/>
                </a:cubicBezTo>
                <a:cubicBezTo>
                  <a:pt x="18300" y="19062"/>
                  <a:pt x="17455" y="19181"/>
                  <a:pt x="16538" y="19419"/>
                </a:cubicBezTo>
                <a:cubicBezTo>
                  <a:pt x="14192" y="20039"/>
                  <a:pt x="10906" y="21527"/>
                  <a:pt x="8596" y="25170"/>
                </a:cubicBezTo>
                <a:cubicBezTo>
                  <a:pt x="8537" y="25277"/>
                  <a:pt x="8561" y="25420"/>
                  <a:pt x="8668" y="25480"/>
                </a:cubicBezTo>
                <a:cubicBezTo>
                  <a:pt x="8704" y="25503"/>
                  <a:pt x="8751" y="25515"/>
                  <a:pt x="8787" y="25515"/>
                </a:cubicBezTo>
                <a:cubicBezTo>
                  <a:pt x="8858" y="25515"/>
                  <a:pt x="8930" y="25480"/>
                  <a:pt x="8977" y="25408"/>
                </a:cubicBezTo>
                <a:cubicBezTo>
                  <a:pt x="12192" y="20336"/>
                  <a:pt x="17395" y="19503"/>
                  <a:pt x="19788" y="19396"/>
                </a:cubicBezTo>
                <a:lnTo>
                  <a:pt x="19788" y="19396"/>
                </a:lnTo>
                <a:cubicBezTo>
                  <a:pt x="19312" y="19777"/>
                  <a:pt x="18562" y="20431"/>
                  <a:pt x="17752" y="21432"/>
                </a:cubicBezTo>
                <a:cubicBezTo>
                  <a:pt x="16502" y="22967"/>
                  <a:pt x="14883" y="25658"/>
                  <a:pt x="14228" y="29694"/>
                </a:cubicBezTo>
                <a:cubicBezTo>
                  <a:pt x="14204" y="29814"/>
                  <a:pt x="14288" y="29933"/>
                  <a:pt x="14407" y="29956"/>
                </a:cubicBezTo>
                <a:lnTo>
                  <a:pt x="14442" y="29956"/>
                </a:lnTo>
                <a:cubicBezTo>
                  <a:pt x="14550" y="29956"/>
                  <a:pt x="14645" y="29873"/>
                  <a:pt x="14669" y="29766"/>
                </a:cubicBezTo>
                <a:cubicBezTo>
                  <a:pt x="15800" y="22813"/>
                  <a:pt x="19836" y="19884"/>
                  <a:pt x="20479" y="19455"/>
                </a:cubicBezTo>
                <a:lnTo>
                  <a:pt x="20479" y="19455"/>
                </a:lnTo>
                <a:cubicBezTo>
                  <a:pt x="20300" y="19848"/>
                  <a:pt x="18050" y="24932"/>
                  <a:pt x="20015" y="30564"/>
                </a:cubicBezTo>
                <a:cubicBezTo>
                  <a:pt x="20050" y="30659"/>
                  <a:pt x="20134" y="30718"/>
                  <a:pt x="20229" y="30718"/>
                </a:cubicBezTo>
                <a:cubicBezTo>
                  <a:pt x="20253" y="30718"/>
                  <a:pt x="20276" y="30706"/>
                  <a:pt x="20300" y="30706"/>
                </a:cubicBezTo>
                <a:cubicBezTo>
                  <a:pt x="20419" y="30659"/>
                  <a:pt x="20479" y="30528"/>
                  <a:pt x="20431" y="30421"/>
                </a:cubicBezTo>
                <a:cubicBezTo>
                  <a:pt x="18455" y="24765"/>
                  <a:pt x="20872" y="19669"/>
                  <a:pt x="20896" y="19622"/>
                </a:cubicBezTo>
                <a:cubicBezTo>
                  <a:pt x="20931" y="19550"/>
                  <a:pt x="20931" y="19467"/>
                  <a:pt x="20884" y="19396"/>
                </a:cubicBezTo>
                <a:lnTo>
                  <a:pt x="20884" y="19396"/>
                </a:lnTo>
                <a:cubicBezTo>
                  <a:pt x="20919" y="19407"/>
                  <a:pt x="20955" y="19407"/>
                  <a:pt x="20979" y="19407"/>
                </a:cubicBezTo>
                <a:cubicBezTo>
                  <a:pt x="21074" y="19515"/>
                  <a:pt x="21169" y="19598"/>
                  <a:pt x="21277" y="19658"/>
                </a:cubicBezTo>
                <a:cubicBezTo>
                  <a:pt x="21181" y="20598"/>
                  <a:pt x="21038" y="22801"/>
                  <a:pt x="21324" y="25265"/>
                </a:cubicBezTo>
                <a:cubicBezTo>
                  <a:pt x="21467" y="26492"/>
                  <a:pt x="21789" y="27801"/>
                  <a:pt x="22301" y="29278"/>
                </a:cubicBezTo>
                <a:cubicBezTo>
                  <a:pt x="22467" y="29802"/>
                  <a:pt x="22682" y="30587"/>
                  <a:pt x="22622" y="31397"/>
                </a:cubicBezTo>
                <a:cubicBezTo>
                  <a:pt x="22574" y="32147"/>
                  <a:pt x="22181" y="32826"/>
                  <a:pt x="21539" y="33254"/>
                </a:cubicBezTo>
                <a:cubicBezTo>
                  <a:pt x="21289" y="33433"/>
                  <a:pt x="21015" y="33552"/>
                  <a:pt x="20741" y="33624"/>
                </a:cubicBezTo>
                <a:cubicBezTo>
                  <a:pt x="20884" y="32778"/>
                  <a:pt x="20669" y="32195"/>
                  <a:pt x="20657" y="32159"/>
                </a:cubicBezTo>
                <a:cubicBezTo>
                  <a:pt x="20619" y="32073"/>
                  <a:pt x="20535" y="32018"/>
                  <a:pt x="20442" y="32018"/>
                </a:cubicBezTo>
                <a:cubicBezTo>
                  <a:pt x="20419" y="32018"/>
                  <a:pt x="20395" y="32021"/>
                  <a:pt x="20372" y="32028"/>
                </a:cubicBezTo>
                <a:cubicBezTo>
                  <a:pt x="20253" y="32076"/>
                  <a:pt x="20193" y="32207"/>
                  <a:pt x="20241" y="32314"/>
                </a:cubicBezTo>
                <a:cubicBezTo>
                  <a:pt x="20241" y="32326"/>
                  <a:pt x="20443" y="32885"/>
                  <a:pt x="20265" y="33695"/>
                </a:cubicBezTo>
                <a:cubicBezTo>
                  <a:pt x="20209" y="33700"/>
                  <a:pt x="20152" y="33702"/>
                  <a:pt x="20096" y="33702"/>
                </a:cubicBezTo>
                <a:cubicBezTo>
                  <a:pt x="19875" y="33702"/>
                  <a:pt x="19649" y="33666"/>
                  <a:pt x="19431" y="33600"/>
                </a:cubicBezTo>
                <a:cubicBezTo>
                  <a:pt x="19205" y="33528"/>
                  <a:pt x="19014" y="33421"/>
                  <a:pt x="18895" y="33302"/>
                </a:cubicBezTo>
                <a:cubicBezTo>
                  <a:pt x="18872" y="33266"/>
                  <a:pt x="18836" y="33254"/>
                  <a:pt x="18800" y="33243"/>
                </a:cubicBezTo>
                <a:cubicBezTo>
                  <a:pt x="19050" y="30814"/>
                  <a:pt x="18205" y="27670"/>
                  <a:pt x="18157" y="27528"/>
                </a:cubicBezTo>
                <a:cubicBezTo>
                  <a:pt x="18138" y="27429"/>
                  <a:pt x="18045" y="27364"/>
                  <a:pt x="17946" y="27364"/>
                </a:cubicBezTo>
                <a:cubicBezTo>
                  <a:pt x="17925" y="27364"/>
                  <a:pt x="17904" y="27366"/>
                  <a:pt x="17883" y="27373"/>
                </a:cubicBezTo>
                <a:cubicBezTo>
                  <a:pt x="17764" y="27408"/>
                  <a:pt x="17693" y="27528"/>
                  <a:pt x="17729" y="27647"/>
                </a:cubicBezTo>
                <a:cubicBezTo>
                  <a:pt x="17740" y="27682"/>
                  <a:pt x="18705" y="31242"/>
                  <a:pt x="18288" y="33624"/>
                </a:cubicBezTo>
                <a:cubicBezTo>
                  <a:pt x="18288" y="33683"/>
                  <a:pt x="18300" y="33743"/>
                  <a:pt x="18336" y="33790"/>
                </a:cubicBezTo>
                <a:cubicBezTo>
                  <a:pt x="18157" y="34135"/>
                  <a:pt x="17860" y="34636"/>
                  <a:pt x="17443" y="35148"/>
                </a:cubicBezTo>
                <a:cubicBezTo>
                  <a:pt x="17145" y="35517"/>
                  <a:pt x="16788" y="35814"/>
                  <a:pt x="16395" y="36029"/>
                </a:cubicBezTo>
                <a:cubicBezTo>
                  <a:pt x="16324" y="35017"/>
                  <a:pt x="16419" y="33695"/>
                  <a:pt x="16419" y="33671"/>
                </a:cubicBezTo>
                <a:cubicBezTo>
                  <a:pt x="16431" y="33552"/>
                  <a:pt x="16336" y="33445"/>
                  <a:pt x="16216" y="33433"/>
                </a:cubicBezTo>
                <a:cubicBezTo>
                  <a:pt x="16209" y="33432"/>
                  <a:pt x="16202" y="33432"/>
                  <a:pt x="16195" y="33432"/>
                </a:cubicBezTo>
                <a:cubicBezTo>
                  <a:pt x="16075" y="33432"/>
                  <a:pt x="15990" y="33524"/>
                  <a:pt x="15978" y="33647"/>
                </a:cubicBezTo>
                <a:cubicBezTo>
                  <a:pt x="15966" y="33707"/>
                  <a:pt x="15871" y="35159"/>
                  <a:pt x="15955" y="36219"/>
                </a:cubicBezTo>
                <a:cubicBezTo>
                  <a:pt x="15597" y="36345"/>
                  <a:pt x="15220" y="36411"/>
                  <a:pt x="14834" y="36411"/>
                </a:cubicBezTo>
                <a:cubicBezTo>
                  <a:pt x="14384" y="36411"/>
                  <a:pt x="13921" y="36322"/>
                  <a:pt x="13466" y="36136"/>
                </a:cubicBezTo>
                <a:cubicBezTo>
                  <a:pt x="13109" y="35993"/>
                  <a:pt x="12787" y="35802"/>
                  <a:pt x="12502" y="35564"/>
                </a:cubicBezTo>
                <a:cubicBezTo>
                  <a:pt x="12526" y="33397"/>
                  <a:pt x="13157" y="30992"/>
                  <a:pt x="13157" y="30968"/>
                </a:cubicBezTo>
                <a:cubicBezTo>
                  <a:pt x="13192" y="30849"/>
                  <a:pt x="13121" y="30718"/>
                  <a:pt x="13002" y="30695"/>
                </a:cubicBezTo>
                <a:cubicBezTo>
                  <a:pt x="12981" y="30688"/>
                  <a:pt x="12960" y="30685"/>
                  <a:pt x="12940" y="30685"/>
                </a:cubicBezTo>
                <a:cubicBezTo>
                  <a:pt x="12844" y="30685"/>
                  <a:pt x="12757" y="30751"/>
                  <a:pt x="12728" y="30849"/>
                </a:cubicBezTo>
                <a:cubicBezTo>
                  <a:pt x="12704" y="30945"/>
                  <a:pt x="12156" y="33040"/>
                  <a:pt x="12073" y="35136"/>
                </a:cubicBezTo>
                <a:cubicBezTo>
                  <a:pt x="11490" y="34457"/>
                  <a:pt x="11192" y="33564"/>
                  <a:pt x="11287" y="32623"/>
                </a:cubicBezTo>
                <a:cubicBezTo>
                  <a:pt x="11335" y="32028"/>
                  <a:pt x="11466" y="31373"/>
                  <a:pt x="11656" y="30683"/>
                </a:cubicBezTo>
                <a:cubicBezTo>
                  <a:pt x="12621" y="27837"/>
                  <a:pt x="14633" y="24039"/>
                  <a:pt x="14645" y="23991"/>
                </a:cubicBezTo>
                <a:cubicBezTo>
                  <a:pt x="14704" y="23884"/>
                  <a:pt x="14669" y="23753"/>
                  <a:pt x="14561" y="23694"/>
                </a:cubicBezTo>
                <a:cubicBezTo>
                  <a:pt x="14526" y="23676"/>
                  <a:pt x="14490" y="23668"/>
                  <a:pt x="14454" y="23668"/>
                </a:cubicBezTo>
                <a:cubicBezTo>
                  <a:pt x="14371" y="23668"/>
                  <a:pt x="14294" y="23714"/>
                  <a:pt x="14252" y="23789"/>
                </a:cubicBezTo>
                <a:cubicBezTo>
                  <a:pt x="14240" y="23825"/>
                  <a:pt x="12264" y="27575"/>
                  <a:pt x="11263" y="30445"/>
                </a:cubicBezTo>
                <a:cubicBezTo>
                  <a:pt x="11061" y="30516"/>
                  <a:pt x="10573" y="30671"/>
                  <a:pt x="9942" y="30790"/>
                </a:cubicBezTo>
                <a:cubicBezTo>
                  <a:pt x="10263" y="29671"/>
                  <a:pt x="10775" y="28813"/>
                  <a:pt x="10787" y="28801"/>
                </a:cubicBezTo>
                <a:cubicBezTo>
                  <a:pt x="10847" y="28694"/>
                  <a:pt x="10823" y="28563"/>
                  <a:pt x="10716" y="28492"/>
                </a:cubicBezTo>
                <a:cubicBezTo>
                  <a:pt x="10681" y="28473"/>
                  <a:pt x="10642" y="28463"/>
                  <a:pt x="10604" y="28463"/>
                </a:cubicBezTo>
                <a:cubicBezTo>
                  <a:pt x="10524" y="28463"/>
                  <a:pt x="10446" y="28503"/>
                  <a:pt x="10406" y="28575"/>
                </a:cubicBezTo>
                <a:cubicBezTo>
                  <a:pt x="10382" y="28611"/>
                  <a:pt x="9787" y="29587"/>
                  <a:pt x="9454" y="30873"/>
                </a:cubicBezTo>
                <a:cubicBezTo>
                  <a:pt x="9043" y="30936"/>
                  <a:pt x="8592" y="30978"/>
                  <a:pt x="8128" y="30978"/>
                </a:cubicBezTo>
                <a:cubicBezTo>
                  <a:pt x="7005" y="30978"/>
                  <a:pt x="5806" y="30730"/>
                  <a:pt x="4929" y="29921"/>
                </a:cubicBezTo>
                <a:cubicBezTo>
                  <a:pt x="5572" y="26694"/>
                  <a:pt x="8156" y="23301"/>
                  <a:pt x="8180" y="23265"/>
                </a:cubicBezTo>
                <a:cubicBezTo>
                  <a:pt x="8251" y="23170"/>
                  <a:pt x="8239" y="23027"/>
                  <a:pt x="8144" y="22956"/>
                </a:cubicBezTo>
                <a:cubicBezTo>
                  <a:pt x="8099" y="22921"/>
                  <a:pt x="8050" y="22905"/>
                  <a:pt x="8002" y="22905"/>
                </a:cubicBezTo>
                <a:cubicBezTo>
                  <a:pt x="7936" y="22905"/>
                  <a:pt x="7871" y="22936"/>
                  <a:pt x="7823" y="22991"/>
                </a:cubicBezTo>
                <a:cubicBezTo>
                  <a:pt x="7715" y="23134"/>
                  <a:pt x="5322" y="26289"/>
                  <a:pt x="4560" y="29516"/>
                </a:cubicBezTo>
                <a:cubicBezTo>
                  <a:pt x="4394" y="29290"/>
                  <a:pt x="4239" y="29052"/>
                  <a:pt x="4108" y="28766"/>
                </a:cubicBezTo>
                <a:cubicBezTo>
                  <a:pt x="3608" y="27694"/>
                  <a:pt x="3608" y="26385"/>
                  <a:pt x="4120" y="25170"/>
                </a:cubicBezTo>
                <a:cubicBezTo>
                  <a:pt x="4417" y="24480"/>
                  <a:pt x="4775" y="23825"/>
                  <a:pt x="5215" y="23229"/>
                </a:cubicBezTo>
                <a:cubicBezTo>
                  <a:pt x="5275" y="23134"/>
                  <a:pt x="5346" y="23051"/>
                  <a:pt x="5417" y="22956"/>
                </a:cubicBezTo>
                <a:cubicBezTo>
                  <a:pt x="5429" y="22944"/>
                  <a:pt x="5441" y="22920"/>
                  <a:pt x="5465" y="22896"/>
                </a:cubicBezTo>
                <a:cubicBezTo>
                  <a:pt x="5513" y="22825"/>
                  <a:pt x="5572" y="22765"/>
                  <a:pt x="5632" y="22694"/>
                </a:cubicBezTo>
                <a:cubicBezTo>
                  <a:pt x="5644" y="22670"/>
                  <a:pt x="5668" y="22646"/>
                  <a:pt x="5691" y="22610"/>
                </a:cubicBezTo>
                <a:cubicBezTo>
                  <a:pt x="5751" y="22551"/>
                  <a:pt x="5798" y="22491"/>
                  <a:pt x="5858" y="22432"/>
                </a:cubicBezTo>
                <a:cubicBezTo>
                  <a:pt x="5882" y="22396"/>
                  <a:pt x="5918" y="22372"/>
                  <a:pt x="5941" y="22336"/>
                </a:cubicBezTo>
                <a:cubicBezTo>
                  <a:pt x="6001" y="22277"/>
                  <a:pt x="6049" y="22217"/>
                  <a:pt x="6108" y="22170"/>
                </a:cubicBezTo>
                <a:cubicBezTo>
                  <a:pt x="6132" y="22134"/>
                  <a:pt x="6168" y="22098"/>
                  <a:pt x="6203" y="22063"/>
                </a:cubicBezTo>
                <a:cubicBezTo>
                  <a:pt x="6263" y="22015"/>
                  <a:pt x="6310" y="21955"/>
                  <a:pt x="6370" y="21908"/>
                </a:cubicBezTo>
                <a:cubicBezTo>
                  <a:pt x="6406" y="21872"/>
                  <a:pt x="6441" y="21836"/>
                  <a:pt x="6477" y="21801"/>
                </a:cubicBezTo>
                <a:cubicBezTo>
                  <a:pt x="6537" y="21753"/>
                  <a:pt x="6584" y="21705"/>
                  <a:pt x="6644" y="21646"/>
                </a:cubicBezTo>
                <a:cubicBezTo>
                  <a:pt x="6680" y="21610"/>
                  <a:pt x="6727" y="21574"/>
                  <a:pt x="6775" y="21539"/>
                </a:cubicBezTo>
                <a:cubicBezTo>
                  <a:pt x="6822" y="21491"/>
                  <a:pt x="6882" y="21443"/>
                  <a:pt x="6941" y="21396"/>
                </a:cubicBezTo>
                <a:cubicBezTo>
                  <a:pt x="6989" y="21360"/>
                  <a:pt x="7037" y="21324"/>
                  <a:pt x="7072" y="21289"/>
                </a:cubicBezTo>
                <a:cubicBezTo>
                  <a:pt x="7132" y="21241"/>
                  <a:pt x="7192" y="21193"/>
                  <a:pt x="7251" y="21158"/>
                </a:cubicBezTo>
                <a:cubicBezTo>
                  <a:pt x="7299" y="21110"/>
                  <a:pt x="7358" y="21074"/>
                  <a:pt x="7406" y="21039"/>
                </a:cubicBezTo>
                <a:cubicBezTo>
                  <a:pt x="7465" y="21003"/>
                  <a:pt x="7525" y="20955"/>
                  <a:pt x="7584" y="20908"/>
                </a:cubicBezTo>
                <a:cubicBezTo>
                  <a:pt x="7644" y="20872"/>
                  <a:pt x="7692" y="20836"/>
                  <a:pt x="7751" y="20801"/>
                </a:cubicBezTo>
                <a:cubicBezTo>
                  <a:pt x="7811" y="20765"/>
                  <a:pt x="7870" y="20717"/>
                  <a:pt x="7930" y="20681"/>
                </a:cubicBezTo>
                <a:cubicBezTo>
                  <a:pt x="7989" y="20646"/>
                  <a:pt x="8049" y="20610"/>
                  <a:pt x="8108" y="20574"/>
                </a:cubicBezTo>
                <a:cubicBezTo>
                  <a:pt x="8180" y="20539"/>
                  <a:pt x="8239" y="20491"/>
                  <a:pt x="8299" y="20455"/>
                </a:cubicBezTo>
                <a:cubicBezTo>
                  <a:pt x="8370" y="20420"/>
                  <a:pt x="8430" y="20384"/>
                  <a:pt x="8501" y="20348"/>
                </a:cubicBezTo>
                <a:cubicBezTo>
                  <a:pt x="8561" y="20312"/>
                  <a:pt x="8632" y="20277"/>
                  <a:pt x="8692" y="20241"/>
                </a:cubicBezTo>
                <a:cubicBezTo>
                  <a:pt x="8763" y="20205"/>
                  <a:pt x="8835" y="20181"/>
                  <a:pt x="8894" y="20146"/>
                </a:cubicBezTo>
                <a:cubicBezTo>
                  <a:pt x="8966" y="20110"/>
                  <a:pt x="9037" y="20074"/>
                  <a:pt x="9108" y="20039"/>
                </a:cubicBezTo>
                <a:cubicBezTo>
                  <a:pt x="9180" y="20015"/>
                  <a:pt x="9251" y="19979"/>
                  <a:pt x="9323" y="19943"/>
                </a:cubicBezTo>
                <a:cubicBezTo>
                  <a:pt x="9394" y="19908"/>
                  <a:pt x="9466" y="19884"/>
                  <a:pt x="9537" y="19848"/>
                </a:cubicBezTo>
                <a:cubicBezTo>
                  <a:pt x="9608" y="19812"/>
                  <a:pt x="9692" y="19788"/>
                  <a:pt x="9763" y="19753"/>
                </a:cubicBezTo>
                <a:cubicBezTo>
                  <a:pt x="9835" y="19729"/>
                  <a:pt x="9906" y="19693"/>
                  <a:pt x="9989" y="19669"/>
                </a:cubicBezTo>
                <a:cubicBezTo>
                  <a:pt x="10061" y="19646"/>
                  <a:pt x="10144" y="19610"/>
                  <a:pt x="10228" y="19586"/>
                </a:cubicBezTo>
                <a:cubicBezTo>
                  <a:pt x="10311" y="19550"/>
                  <a:pt x="10382" y="19527"/>
                  <a:pt x="10454" y="19503"/>
                </a:cubicBezTo>
                <a:cubicBezTo>
                  <a:pt x="10549" y="19479"/>
                  <a:pt x="10632" y="19455"/>
                  <a:pt x="10716" y="19419"/>
                </a:cubicBezTo>
                <a:cubicBezTo>
                  <a:pt x="10799" y="19396"/>
                  <a:pt x="10871" y="19372"/>
                  <a:pt x="10954" y="19348"/>
                </a:cubicBezTo>
                <a:cubicBezTo>
                  <a:pt x="11037" y="19324"/>
                  <a:pt x="11132" y="19300"/>
                  <a:pt x="11228" y="19277"/>
                </a:cubicBezTo>
                <a:cubicBezTo>
                  <a:pt x="11311" y="19253"/>
                  <a:pt x="11394" y="19241"/>
                  <a:pt x="11466" y="19217"/>
                </a:cubicBezTo>
                <a:cubicBezTo>
                  <a:pt x="11561" y="19193"/>
                  <a:pt x="11668" y="19169"/>
                  <a:pt x="11764" y="19146"/>
                </a:cubicBezTo>
                <a:cubicBezTo>
                  <a:pt x="11847" y="19134"/>
                  <a:pt x="11930" y="19110"/>
                  <a:pt x="12014" y="19098"/>
                </a:cubicBezTo>
                <a:cubicBezTo>
                  <a:pt x="12109" y="19074"/>
                  <a:pt x="12216" y="19050"/>
                  <a:pt x="12311" y="19038"/>
                </a:cubicBezTo>
                <a:cubicBezTo>
                  <a:pt x="12406" y="19026"/>
                  <a:pt x="12490" y="19003"/>
                  <a:pt x="12573" y="18991"/>
                </a:cubicBezTo>
                <a:cubicBezTo>
                  <a:pt x="12680" y="18967"/>
                  <a:pt x="12787" y="18955"/>
                  <a:pt x="12895" y="18943"/>
                </a:cubicBezTo>
                <a:cubicBezTo>
                  <a:pt x="12990" y="18931"/>
                  <a:pt x="13073" y="18919"/>
                  <a:pt x="13168" y="18907"/>
                </a:cubicBezTo>
                <a:cubicBezTo>
                  <a:pt x="13276" y="18896"/>
                  <a:pt x="13383" y="18884"/>
                  <a:pt x="13502" y="18872"/>
                </a:cubicBezTo>
                <a:cubicBezTo>
                  <a:pt x="13585" y="18860"/>
                  <a:pt x="13680" y="18848"/>
                  <a:pt x="13776" y="18836"/>
                </a:cubicBezTo>
                <a:cubicBezTo>
                  <a:pt x="13895" y="18824"/>
                  <a:pt x="14014" y="18824"/>
                  <a:pt x="14121" y="18812"/>
                </a:cubicBezTo>
                <a:cubicBezTo>
                  <a:pt x="14228" y="18800"/>
                  <a:pt x="14323" y="18800"/>
                  <a:pt x="14419" y="18788"/>
                </a:cubicBezTo>
                <a:cubicBezTo>
                  <a:pt x="14538" y="18776"/>
                  <a:pt x="14657" y="18776"/>
                  <a:pt x="14776" y="18776"/>
                </a:cubicBezTo>
                <a:cubicBezTo>
                  <a:pt x="14883" y="18765"/>
                  <a:pt x="14978" y="18765"/>
                  <a:pt x="15085" y="18765"/>
                </a:cubicBezTo>
                <a:cubicBezTo>
                  <a:pt x="15204" y="18765"/>
                  <a:pt x="15335" y="18765"/>
                  <a:pt x="15454" y="18753"/>
                </a:cubicBezTo>
                <a:close/>
                <a:moveTo>
                  <a:pt x="35040" y="0"/>
                </a:moveTo>
                <a:cubicBezTo>
                  <a:pt x="34493" y="0"/>
                  <a:pt x="34004" y="286"/>
                  <a:pt x="33742" y="739"/>
                </a:cubicBezTo>
                <a:cubicBezTo>
                  <a:pt x="33457" y="393"/>
                  <a:pt x="33028" y="191"/>
                  <a:pt x="32576" y="191"/>
                </a:cubicBezTo>
                <a:cubicBezTo>
                  <a:pt x="31826" y="191"/>
                  <a:pt x="31206" y="739"/>
                  <a:pt x="31075" y="1441"/>
                </a:cubicBezTo>
                <a:cubicBezTo>
                  <a:pt x="30873" y="1358"/>
                  <a:pt x="30659" y="1298"/>
                  <a:pt x="30444" y="1298"/>
                </a:cubicBezTo>
                <a:cubicBezTo>
                  <a:pt x="29599" y="1298"/>
                  <a:pt x="28920" y="1989"/>
                  <a:pt x="28920" y="2822"/>
                </a:cubicBezTo>
                <a:cubicBezTo>
                  <a:pt x="28920" y="2965"/>
                  <a:pt x="28932" y="3108"/>
                  <a:pt x="28980" y="3239"/>
                </a:cubicBezTo>
                <a:cubicBezTo>
                  <a:pt x="28218" y="3322"/>
                  <a:pt x="27623" y="3965"/>
                  <a:pt x="27623" y="4751"/>
                </a:cubicBezTo>
                <a:cubicBezTo>
                  <a:pt x="27265" y="4358"/>
                  <a:pt x="26825" y="4037"/>
                  <a:pt x="26313" y="3822"/>
                </a:cubicBezTo>
                <a:cubicBezTo>
                  <a:pt x="26265" y="3810"/>
                  <a:pt x="26218" y="3787"/>
                  <a:pt x="26158" y="3763"/>
                </a:cubicBezTo>
                <a:cubicBezTo>
                  <a:pt x="26170" y="3394"/>
                  <a:pt x="26099" y="2548"/>
                  <a:pt x="25468" y="1810"/>
                </a:cubicBezTo>
                <a:cubicBezTo>
                  <a:pt x="24837" y="1048"/>
                  <a:pt x="23813" y="631"/>
                  <a:pt x="22443" y="560"/>
                </a:cubicBezTo>
                <a:cubicBezTo>
                  <a:pt x="22361" y="555"/>
                  <a:pt x="22279" y="553"/>
                  <a:pt x="22198" y="553"/>
                </a:cubicBezTo>
                <a:cubicBezTo>
                  <a:pt x="21278" y="553"/>
                  <a:pt x="20422" y="860"/>
                  <a:pt x="19776" y="1429"/>
                </a:cubicBezTo>
                <a:cubicBezTo>
                  <a:pt x="19181" y="1953"/>
                  <a:pt x="18800" y="2620"/>
                  <a:pt x="18657" y="3417"/>
                </a:cubicBezTo>
                <a:cubicBezTo>
                  <a:pt x="18450" y="3384"/>
                  <a:pt x="18120" y="3342"/>
                  <a:pt x="17718" y="3342"/>
                </a:cubicBezTo>
                <a:cubicBezTo>
                  <a:pt x="17264" y="3342"/>
                  <a:pt x="16719" y="3395"/>
                  <a:pt x="16157" y="3572"/>
                </a:cubicBezTo>
                <a:cubicBezTo>
                  <a:pt x="16133" y="3572"/>
                  <a:pt x="16109" y="3572"/>
                  <a:pt x="16085" y="3584"/>
                </a:cubicBezTo>
                <a:cubicBezTo>
                  <a:pt x="15252" y="3870"/>
                  <a:pt x="14383" y="4418"/>
                  <a:pt x="13716" y="5477"/>
                </a:cubicBezTo>
                <a:cubicBezTo>
                  <a:pt x="13716" y="5489"/>
                  <a:pt x="13704" y="5489"/>
                  <a:pt x="13704" y="5501"/>
                </a:cubicBezTo>
                <a:cubicBezTo>
                  <a:pt x="13704" y="5501"/>
                  <a:pt x="13609" y="5692"/>
                  <a:pt x="13502" y="5989"/>
                </a:cubicBezTo>
                <a:cubicBezTo>
                  <a:pt x="13049" y="7239"/>
                  <a:pt x="13085" y="8609"/>
                  <a:pt x="13585" y="9835"/>
                </a:cubicBezTo>
                <a:cubicBezTo>
                  <a:pt x="12704" y="9406"/>
                  <a:pt x="11775" y="9085"/>
                  <a:pt x="10835" y="8894"/>
                </a:cubicBezTo>
                <a:cubicBezTo>
                  <a:pt x="10458" y="8818"/>
                  <a:pt x="10080" y="8780"/>
                  <a:pt x="9707" y="8780"/>
                </a:cubicBezTo>
                <a:cubicBezTo>
                  <a:pt x="8686" y="8780"/>
                  <a:pt x="7698" y="9059"/>
                  <a:pt x="6870" y="9573"/>
                </a:cubicBezTo>
                <a:cubicBezTo>
                  <a:pt x="6858" y="9585"/>
                  <a:pt x="6846" y="9585"/>
                  <a:pt x="6846" y="9597"/>
                </a:cubicBezTo>
                <a:cubicBezTo>
                  <a:pt x="6608" y="9740"/>
                  <a:pt x="6382" y="9906"/>
                  <a:pt x="6179" y="10097"/>
                </a:cubicBezTo>
                <a:cubicBezTo>
                  <a:pt x="5334" y="10859"/>
                  <a:pt x="4846" y="11823"/>
                  <a:pt x="4703" y="12966"/>
                </a:cubicBezTo>
                <a:cubicBezTo>
                  <a:pt x="4641" y="12963"/>
                  <a:pt x="4568" y="12962"/>
                  <a:pt x="4485" y="12962"/>
                </a:cubicBezTo>
                <a:cubicBezTo>
                  <a:pt x="3486" y="12962"/>
                  <a:pt x="1103" y="13237"/>
                  <a:pt x="334" y="15633"/>
                </a:cubicBezTo>
                <a:cubicBezTo>
                  <a:pt x="0" y="16681"/>
                  <a:pt x="95" y="17753"/>
                  <a:pt x="595" y="18574"/>
                </a:cubicBezTo>
                <a:cubicBezTo>
                  <a:pt x="893" y="19050"/>
                  <a:pt x="1393" y="19586"/>
                  <a:pt x="2239" y="19872"/>
                </a:cubicBezTo>
                <a:cubicBezTo>
                  <a:pt x="2239" y="19884"/>
                  <a:pt x="2250" y="19884"/>
                  <a:pt x="2262" y="19884"/>
                </a:cubicBezTo>
                <a:cubicBezTo>
                  <a:pt x="2572" y="19991"/>
                  <a:pt x="2929" y="20074"/>
                  <a:pt x="3346" y="20098"/>
                </a:cubicBezTo>
                <a:cubicBezTo>
                  <a:pt x="3203" y="20527"/>
                  <a:pt x="3048" y="21324"/>
                  <a:pt x="3512" y="22158"/>
                </a:cubicBezTo>
                <a:cubicBezTo>
                  <a:pt x="3774" y="22634"/>
                  <a:pt x="4191" y="22991"/>
                  <a:pt x="4679" y="23206"/>
                </a:cubicBezTo>
                <a:cubicBezTo>
                  <a:pt x="4298" y="23765"/>
                  <a:pt x="3977" y="24360"/>
                  <a:pt x="3715" y="24992"/>
                </a:cubicBezTo>
                <a:cubicBezTo>
                  <a:pt x="3155" y="26313"/>
                  <a:pt x="3143" y="27766"/>
                  <a:pt x="3703" y="28956"/>
                </a:cubicBezTo>
                <a:cubicBezTo>
                  <a:pt x="3917" y="29421"/>
                  <a:pt x="4191" y="29814"/>
                  <a:pt x="4501" y="30123"/>
                </a:cubicBezTo>
                <a:cubicBezTo>
                  <a:pt x="4525" y="30147"/>
                  <a:pt x="4536" y="30159"/>
                  <a:pt x="4548" y="30171"/>
                </a:cubicBezTo>
                <a:cubicBezTo>
                  <a:pt x="5524" y="31130"/>
                  <a:pt x="6863" y="31417"/>
                  <a:pt x="8105" y="31417"/>
                </a:cubicBezTo>
                <a:cubicBezTo>
                  <a:pt x="8635" y="31417"/>
                  <a:pt x="9149" y="31365"/>
                  <a:pt x="9608" y="31290"/>
                </a:cubicBezTo>
                <a:cubicBezTo>
                  <a:pt x="9620" y="31290"/>
                  <a:pt x="9620" y="31302"/>
                  <a:pt x="9632" y="31302"/>
                </a:cubicBezTo>
                <a:cubicBezTo>
                  <a:pt x="9656" y="31302"/>
                  <a:pt x="9692" y="31290"/>
                  <a:pt x="9716" y="31278"/>
                </a:cubicBezTo>
                <a:cubicBezTo>
                  <a:pt x="10299" y="31183"/>
                  <a:pt x="10799" y="31052"/>
                  <a:pt x="11121" y="30957"/>
                </a:cubicBezTo>
                <a:lnTo>
                  <a:pt x="11121" y="30957"/>
                </a:lnTo>
                <a:cubicBezTo>
                  <a:pt x="10978" y="31528"/>
                  <a:pt x="10882" y="32064"/>
                  <a:pt x="10835" y="32576"/>
                </a:cubicBezTo>
                <a:cubicBezTo>
                  <a:pt x="10680" y="34314"/>
                  <a:pt x="11644" y="35874"/>
                  <a:pt x="13299" y="36552"/>
                </a:cubicBezTo>
                <a:cubicBezTo>
                  <a:pt x="13799" y="36755"/>
                  <a:pt x="14323" y="36850"/>
                  <a:pt x="14835" y="36850"/>
                </a:cubicBezTo>
                <a:cubicBezTo>
                  <a:pt x="15323" y="36850"/>
                  <a:pt x="15812" y="36755"/>
                  <a:pt x="16264" y="36576"/>
                </a:cubicBezTo>
                <a:cubicBezTo>
                  <a:pt x="16276" y="36564"/>
                  <a:pt x="16300" y="36564"/>
                  <a:pt x="16312" y="36552"/>
                </a:cubicBezTo>
                <a:cubicBezTo>
                  <a:pt x="16871" y="36314"/>
                  <a:pt x="17383" y="35933"/>
                  <a:pt x="17788" y="35421"/>
                </a:cubicBezTo>
                <a:cubicBezTo>
                  <a:pt x="18312" y="34778"/>
                  <a:pt x="18657" y="34147"/>
                  <a:pt x="18824" y="33802"/>
                </a:cubicBezTo>
                <a:cubicBezTo>
                  <a:pt x="18967" y="33897"/>
                  <a:pt x="19122" y="33969"/>
                  <a:pt x="19300" y="34016"/>
                </a:cubicBezTo>
                <a:cubicBezTo>
                  <a:pt x="19578" y="34102"/>
                  <a:pt x="19862" y="34145"/>
                  <a:pt x="20144" y="34145"/>
                </a:cubicBezTo>
                <a:cubicBezTo>
                  <a:pt x="20723" y="34145"/>
                  <a:pt x="21297" y="33967"/>
                  <a:pt x="21800" y="33624"/>
                </a:cubicBezTo>
                <a:cubicBezTo>
                  <a:pt x="22539" y="33112"/>
                  <a:pt x="23003" y="32302"/>
                  <a:pt x="23063" y="31421"/>
                </a:cubicBezTo>
                <a:cubicBezTo>
                  <a:pt x="23134" y="30540"/>
                  <a:pt x="22908" y="29694"/>
                  <a:pt x="22705" y="29135"/>
                </a:cubicBezTo>
                <a:cubicBezTo>
                  <a:pt x="22277" y="27885"/>
                  <a:pt x="21979" y="26754"/>
                  <a:pt x="21824" y="25694"/>
                </a:cubicBezTo>
                <a:lnTo>
                  <a:pt x="21824" y="25694"/>
                </a:lnTo>
                <a:cubicBezTo>
                  <a:pt x="22312" y="27551"/>
                  <a:pt x="23194" y="29468"/>
                  <a:pt x="24729" y="31004"/>
                </a:cubicBezTo>
                <a:cubicBezTo>
                  <a:pt x="25517" y="31783"/>
                  <a:pt x="26536" y="32186"/>
                  <a:pt x="27539" y="32186"/>
                </a:cubicBezTo>
                <a:cubicBezTo>
                  <a:pt x="27824" y="32186"/>
                  <a:pt x="28108" y="32154"/>
                  <a:pt x="28385" y="32088"/>
                </a:cubicBezTo>
                <a:lnTo>
                  <a:pt x="28397" y="32088"/>
                </a:lnTo>
                <a:cubicBezTo>
                  <a:pt x="28778" y="31992"/>
                  <a:pt x="29135" y="31838"/>
                  <a:pt x="29456" y="31623"/>
                </a:cubicBezTo>
                <a:cubicBezTo>
                  <a:pt x="29587" y="31540"/>
                  <a:pt x="29718" y="31445"/>
                  <a:pt x="29837" y="31338"/>
                </a:cubicBezTo>
                <a:cubicBezTo>
                  <a:pt x="30242" y="31611"/>
                  <a:pt x="31445" y="32290"/>
                  <a:pt x="33147" y="32290"/>
                </a:cubicBezTo>
                <a:cubicBezTo>
                  <a:pt x="33576" y="32290"/>
                  <a:pt x="34040" y="32242"/>
                  <a:pt x="34516" y="32147"/>
                </a:cubicBezTo>
                <a:cubicBezTo>
                  <a:pt x="35445" y="31957"/>
                  <a:pt x="36195" y="31361"/>
                  <a:pt x="36588" y="30492"/>
                </a:cubicBezTo>
                <a:cubicBezTo>
                  <a:pt x="36933" y="29742"/>
                  <a:pt x="36945" y="28909"/>
                  <a:pt x="36636" y="28182"/>
                </a:cubicBezTo>
                <a:cubicBezTo>
                  <a:pt x="37005" y="28135"/>
                  <a:pt x="37576" y="27956"/>
                  <a:pt x="38029" y="27349"/>
                </a:cubicBezTo>
                <a:cubicBezTo>
                  <a:pt x="38719" y="26444"/>
                  <a:pt x="38684" y="25146"/>
                  <a:pt x="37933" y="24194"/>
                </a:cubicBezTo>
                <a:cubicBezTo>
                  <a:pt x="37612" y="23801"/>
                  <a:pt x="37243" y="23384"/>
                  <a:pt x="36826" y="22991"/>
                </a:cubicBezTo>
                <a:cubicBezTo>
                  <a:pt x="38612" y="22408"/>
                  <a:pt x="39815" y="20610"/>
                  <a:pt x="39672" y="18634"/>
                </a:cubicBezTo>
                <a:cubicBezTo>
                  <a:pt x="39565" y="17014"/>
                  <a:pt x="38481" y="16157"/>
                  <a:pt x="37981" y="15836"/>
                </a:cubicBezTo>
                <a:cubicBezTo>
                  <a:pt x="38886" y="14693"/>
                  <a:pt x="38541" y="13085"/>
                  <a:pt x="38529" y="13002"/>
                </a:cubicBezTo>
                <a:cubicBezTo>
                  <a:pt x="38529" y="13002"/>
                  <a:pt x="38529" y="13002"/>
                  <a:pt x="38529" y="12990"/>
                </a:cubicBezTo>
                <a:cubicBezTo>
                  <a:pt x="38172" y="11680"/>
                  <a:pt x="37029" y="10716"/>
                  <a:pt x="35243" y="10180"/>
                </a:cubicBezTo>
                <a:cubicBezTo>
                  <a:pt x="33909" y="9787"/>
                  <a:pt x="32695" y="9763"/>
                  <a:pt x="32647" y="9763"/>
                </a:cubicBezTo>
                <a:cubicBezTo>
                  <a:pt x="32492" y="9758"/>
                  <a:pt x="32338" y="9755"/>
                  <a:pt x="32186" y="9755"/>
                </a:cubicBezTo>
                <a:cubicBezTo>
                  <a:pt x="30696" y="9755"/>
                  <a:pt x="29316" y="10018"/>
                  <a:pt x="28063" y="10525"/>
                </a:cubicBezTo>
                <a:cubicBezTo>
                  <a:pt x="28420" y="9573"/>
                  <a:pt x="28635" y="8692"/>
                  <a:pt x="28682" y="7882"/>
                </a:cubicBezTo>
                <a:cubicBezTo>
                  <a:pt x="28682" y="7835"/>
                  <a:pt x="28682" y="7775"/>
                  <a:pt x="28682" y="7727"/>
                </a:cubicBezTo>
                <a:cubicBezTo>
                  <a:pt x="29004" y="7418"/>
                  <a:pt x="29278" y="7168"/>
                  <a:pt x="29516" y="6965"/>
                </a:cubicBezTo>
                <a:cubicBezTo>
                  <a:pt x="29778" y="7418"/>
                  <a:pt x="30278" y="7716"/>
                  <a:pt x="30825" y="7716"/>
                </a:cubicBezTo>
                <a:cubicBezTo>
                  <a:pt x="31468" y="7716"/>
                  <a:pt x="32028" y="7311"/>
                  <a:pt x="32242" y="6727"/>
                </a:cubicBezTo>
                <a:cubicBezTo>
                  <a:pt x="32492" y="6894"/>
                  <a:pt x="32790" y="6977"/>
                  <a:pt x="33088" y="6977"/>
                </a:cubicBezTo>
                <a:cubicBezTo>
                  <a:pt x="33921" y="6977"/>
                  <a:pt x="34612" y="6299"/>
                  <a:pt x="34612" y="5465"/>
                </a:cubicBezTo>
                <a:cubicBezTo>
                  <a:pt x="34612" y="5430"/>
                  <a:pt x="34612" y="5382"/>
                  <a:pt x="34600" y="5346"/>
                </a:cubicBezTo>
                <a:lnTo>
                  <a:pt x="34600" y="5346"/>
                </a:lnTo>
                <a:cubicBezTo>
                  <a:pt x="34719" y="5382"/>
                  <a:pt x="34838" y="5394"/>
                  <a:pt x="34957" y="5394"/>
                </a:cubicBezTo>
                <a:cubicBezTo>
                  <a:pt x="35802" y="5394"/>
                  <a:pt x="36481" y="4715"/>
                  <a:pt x="36481" y="3870"/>
                </a:cubicBezTo>
                <a:cubicBezTo>
                  <a:pt x="36481" y="3429"/>
                  <a:pt x="36290" y="3025"/>
                  <a:pt x="35969" y="2739"/>
                </a:cubicBezTo>
                <a:cubicBezTo>
                  <a:pt x="36338" y="2453"/>
                  <a:pt x="36564" y="2012"/>
                  <a:pt x="36564" y="1524"/>
                </a:cubicBezTo>
                <a:cubicBezTo>
                  <a:pt x="36564" y="691"/>
                  <a:pt x="35886" y="0"/>
                  <a:pt x="350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8"/>
          <p:cNvSpPr/>
          <p:nvPr/>
        </p:nvSpPr>
        <p:spPr>
          <a:xfrm rot="123792">
            <a:off x="4230544" y="4196918"/>
            <a:ext cx="566021" cy="453752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8"/>
          <p:cNvSpPr/>
          <p:nvPr/>
        </p:nvSpPr>
        <p:spPr>
          <a:xfrm rot="123792">
            <a:off x="584644" y="401093"/>
            <a:ext cx="566021" cy="453752"/>
          </a:xfrm>
          <a:custGeom>
            <a:avLst/>
            <a:gdLst/>
            <a:ahLst/>
            <a:cxnLst/>
            <a:rect l="l" t="t" r="r" b="b"/>
            <a:pathLst>
              <a:path w="22642" h="18151" extrusionOk="0">
                <a:moveTo>
                  <a:pt x="19677" y="1"/>
                </a:moveTo>
                <a:lnTo>
                  <a:pt x="17558" y="144"/>
                </a:lnTo>
                <a:cubicBezTo>
                  <a:pt x="17534" y="156"/>
                  <a:pt x="17498" y="156"/>
                  <a:pt x="17486" y="179"/>
                </a:cubicBezTo>
                <a:lnTo>
                  <a:pt x="782" y="12133"/>
                </a:lnTo>
                <a:cubicBezTo>
                  <a:pt x="758" y="12145"/>
                  <a:pt x="734" y="12169"/>
                  <a:pt x="734" y="12205"/>
                </a:cubicBezTo>
                <a:lnTo>
                  <a:pt x="32" y="14074"/>
                </a:lnTo>
                <a:cubicBezTo>
                  <a:pt x="0" y="14148"/>
                  <a:pt x="52" y="14221"/>
                  <a:pt x="130" y="14221"/>
                </a:cubicBezTo>
                <a:cubicBezTo>
                  <a:pt x="140" y="14221"/>
                  <a:pt x="151" y="14220"/>
                  <a:pt x="163" y="14217"/>
                </a:cubicBezTo>
                <a:lnTo>
                  <a:pt x="1294" y="14014"/>
                </a:lnTo>
                <a:cubicBezTo>
                  <a:pt x="1305" y="14012"/>
                  <a:pt x="1316" y="14010"/>
                  <a:pt x="1326" y="14010"/>
                </a:cubicBezTo>
                <a:cubicBezTo>
                  <a:pt x="1404" y="14010"/>
                  <a:pt x="1456" y="14085"/>
                  <a:pt x="1425" y="14169"/>
                </a:cubicBezTo>
                <a:lnTo>
                  <a:pt x="972" y="15384"/>
                </a:lnTo>
                <a:cubicBezTo>
                  <a:pt x="941" y="15457"/>
                  <a:pt x="993" y="15531"/>
                  <a:pt x="1071" y="15531"/>
                </a:cubicBezTo>
                <a:cubicBezTo>
                  <a:pt x="1081" y="15531"/>
                  <a:pt x="1092" y="15529"/>
                  <a:pt x="1103" y="15527"/>
                </a:cubicBezTo>
                <a:lnTo>
                  <a:pt x="2222" y="15324"/>
                </a:lnTo>
                <a:cubicBezTo>
                  <a:pt x="2234" y="15321"/>
                  <a:pt x="2245" y="15320"/>
                  <a:pt x="2255" y="15320"/>
                </a:cubicBezTo>
                <a:cubicBezTo>
                  <a:pt x="2333" y="15320"/>
                  <a:pt x="2386" y="15394"/>
                  <a:pt x="2365" y="15467"/>
                </a:cubicBezTo>
                <a:lnTo>
                  <a:pt x="1913" y="16693"/>
                </a:lnTo>
                <a:cubicBezTo>
                  <a:pt x="1881" y="16767"/>
                  <a:pt x="1933" y="16840"/>
                  <a:pt x="2011" y="16840"/>
                </a:cubicBezTo>
                <a:cubicBezTo>
                  <a:pt x="2022" y="16840"/>
                  <a:pt x="2033" y="16839"/>
                  <a:pt x="2044" y="16836"/>
                </a:cubicBezTo>
                <a:lnTo>
                  <a:pt x="3163" y="16634"/>
                </a:lnTo>
                <a:cubicBezTo>
                  <a:pt x="3174" y="16631"/>
                  <a:pt x="3185" y="16630"/>
                  <a:pt x="3196" y="16630"/>
                </a:cubicBezTo>
                <a:cubicBezTo>
                  <a:pt x="3274" y="16630"/>
                  <a:pt x="3325" y="16703"/>
                  <a:pt x="3294" y="16777"/>
                </a:cubicBezTo>
                <a:lnTo>
                  <a:pt x="2842" y="18003"/>
                </a:lnTo>
                <a:cubicBezTo>
                  <a:pt x="2821" y="18077"/>
                  <a:pt x="2874" y="18150"/>
                  <a:pt x="2952" y="18150"/>
                </a:cubicBezTo>
                <a:cubicBezTo>
                  <a:pt x="2962" y="18150"/>
                  <a:pt x="2973" y="18149"/>
                  <a:pt x="2984" y="18146"/>
                </a:cubicBezTo>
                <a:lnTo>
                  <a:pt x="4758" y="17813"/>
                </a:lnTo>
                <a:cubicBezTo>
                  <a:pt x="4782" y="17813"/>
                  <a:pt x="4794" y="17801"/>
                  <a:pt x="4818" y="17789"/>
                </a:cubicBezTo>
                <a:lnTo>
                  <a:pt x="21534" y="5823"/>
                </a:lnTo>
                <a:cubicBezTo>
                  <a:pt x="21546" y="5811"/>
                  <a:pt x="21570" y="5787"/>
                  <a:pt x="21582" y="5775"/>
                </a:cubicBezTo>
                <a:lnTo>
                  <a:pt x="22594" y="4109"/>
                </a:lnTo>
                <a:cubicBezTo>
                  <a:pt x="22642" y="4025"/>
                  <a:pt x="22582" y="3930"/>
                  <a:pt x="22487" y="3930"/>
                </a:cubicBezTo>
                <a:lnTo>
                  <a:pt x="21118" y="4025"/>
                </a:lnTo>
                <a:cubicBezTo>
                  <a:pt x="21113" y="4026"/>
                  <a:pt x="21108" y="4026"/>
                  <a:pt x="21103" y="4026"/>
                </a:cubicBezTo>
                <a:cubicBezTo>
                  <a:pt x="21017" y="4026"/>
                  <a:pt x="20966" y="3926"/>
                  <a:pt x="21022" y="3847"/>
                </a:cubicBezTo>
                <a:lnTo>
                  <a:pt x="21653" y="2811"/>
                </a:lnTo>
                <a:cubicBezTo>
                  <a:pt x="21710" y="2721"/>
                  <a:pt x="21660" y="2631"/>
                  <a:pt x="21564" y="2631"/>
                </a:cubicBezTo>
                <a:cubicBezTo>
                  <a:pt x="21558" y="2631"/>
                  <a:pt x="21552" y="2631"/>
                  <a:pt x="21546" y="2632"/>
                </a:cubicBezTo>
                <a:lnTo>
                  <a:pt x="20189" y="2715"/>
                </a:lnTo>
                <a:cubicBezTo>
                  <a:pt x="20183" y="2716"/>
                  <a:pt x="20177" y="2716"/>
                  <a:pt x="20171" y="2716"/>
                </a:cubicBezTo>
                <a:cubicBezTo>
                  <a:pt x="20077" y="2716"/>
                  <a:pt x="20037" y="2627"/>
                  <a:pt x="20082" y="2537"/>
                </a:cubicBezTo>
                <a:lnTo>
                  <a:pt x="20713" y="1501"/>
                </a:lnTo>
                <a:cubicBezTo>
                  <a:pt x="20769" y="1411"/>
                  <a:pt x="20719" y="1321"/>
                  <a:pt x="20634" y="1321"/>
                </a:cubicBezTo>
                <a:cubicBezTo>
                  <a:pt x="20628" y="1321"/>
                  <a:pt x="20623" y="1322"/>
                  <a:pt x="20618" y="1322"/>
                </a:cubicBezTo>
                <a:lnTo>
                  <a:pt x="19248" y="1418"/>
                </a:lnTo>
                <a:cubicBezTo>
                  <a:pt x="19141" y="1418"/>
                  <a:pt x="19094" y="1311"/>
                  <a:pt x="19141" y="1227"/>
                </a:cubicBezTo>
                <a:lnTo>
                  <a:pt x="19772" y="179"/>
                </a:lnTo>
                <a:cubicBezTo>
                  <a:pt x="19832" y="96"/>
                  <a:pt x="19772" y="1"/>
                  <a:pt x="1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spirational green presentation by Slidesgo">
  <a:themeElements>
    <a:clrScheme name="Simple Light">
      <a:dk1>
        <a:srgbClr val="000D06"/>
      </a:dk1>
      <a:lt1>
        <a:srgbClr val="FFFFFF"/>
      </a:lt1>
      <a:dk2>
        <a:srgbClr val="012615"/>
      </a:dk2>
      <a:lt2>
        <a:srgbClr val="014023"/>
      </a:lt2>
      <a:accent1>
        <a:srgbClr val="05A66B"/>
      </a:accent1>
      <a:accent2>
        <a:srgbClr val="02734A"/>
      </a:accent2>
      <a:accent3>
        <a:srgbClr val="6AA84F"/>
      </a:accent3>
      <a:accent4>
        <a:srgbClr val="B6D7A8"/>
      </a:accent4>
      <a:accent5>
        <a:srgbClr val="1C8662"/>
      </a:accent5>
      <a:accent6>
        <a:srgbClr val="5DB125"/>
      </a:accent6>
      <a:hlink>
        <a:srgbClr val="6AA8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42</Words>
  <Application>Microsoft Office PowerPoint</Application>
  <PresentationFormat>Presentación en pantalla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Source Serif Pro</vt:lpstr>
      <vt:lpstr>Open Sans</vt:lpstr>
      <vt:lpstr>Arial</vt:lpstr>
      <vt:lpstr>Inspirational green presentation by Slidesgo</vt:lpstr>
      <vt:lpstr>Colombian personality of the year</vt:lpstr>
      <vt:lpstr>Introduction</vt:lpstr>
      <vt:lpstr>Don Pedro’s labors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Colombian personality of the year</dc:title>
  <cp:lastModifiedBy>MIGUEL ANGEL SERNA MONTOYA</cp:lastModifiedBy>
  <cp:revision>2</cp:revision>
  <dcterms:modified xsi:type="dcterms:W3CDTF">2023-05-18T03:30:15Z</dcterms:modified>
</cp:coreProperties>
</file>