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2" r:id="rId8"/>
    <p:sldId id="258" r:id="rId9"/>
    <p:sldId id="260" r:id="rId10"/>
    <p:sldId id="261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A8487-3818-92BE-696C-E7185BB46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3777B4-B8D8-C2EB-BCA3-174F4C8D6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B0C7B5-FA50-F3DE-0C9A-33BBF55B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EF9D-D981-40FA-B256-A296B83BF6F3}" type="datetimeFigureOut">
              <a:rPr lang="es-CO" smtClean="0"/>
              <a:t>14/05/2023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254BFB-4C4E-1738-90D9-DF0DEF52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8905CC-24B8-4090-8A54-7BB6A454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E4B9-DD0E-40C3-8A53-AE80C53E2A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777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78485-F2A8-1B54-495E-29390D98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A3C43C-5856-9420-7CB1-139C069EA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5B042B-2695-FFFE-3352-E8957593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EF9D-D981-40FA-B256-A296B83BF6F3}" type="datetimeFigureOut">
              <a:rPr lang="es-CO" smtClean="0"/>
              <a:t>14/05/2023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FB35DB-B591-9538-0A18-994D415D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A4748-AEF2-EC3A-1ACD-E9FA563F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E4B9-DD0E-40C3-8A53-AE80C53E2A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372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97EC29-1669-387D-B988-0DD8EB5F1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CEF363-E765-EF88-9F66-522649AFC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2C67E2-399D-123B-4477-788B62FB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EF9D-D981-40FA-B256-A296B83BF6F3}" type="datetimeFigureOut">
              <a:rPr lang="es-CO" smtClean="0"/>
              <a:t>14/05/2023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7339D8-4E64-3252-416D-33B6911E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AFDF1B-1C0B-135A-A16B-68ABB74D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E4B9-DD0E-40C3-8A53-AE80C53E2A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312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EC554-A8F2-3B70-5E8D-85CD924E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0B06E2-6B72-1A1A-8656-B225007A5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F669FF-FEE9-2488-6BBB-6A4D4C1CC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EF9D-D981-40FA-B256-A296B83BF6F3}" type="datetimeFigureOut">
              <a:rPr lang="es-CO" smtClean="0"/>
              <a:t>14/05/2023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B16407-A733-2D11-B2B6-83C37C4B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C9810B-C582-410B-73E5-8FD19AD30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E4B9-DD0E-40C3-8A53-AE80C53E2A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480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BACC6-13B0-476A-A486-8547A05F3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295935-12CA-D9BB-2456-EC52F1C73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6D3B1D-E9DB-077E-C927-45C0ED06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EF9D-D981-40FA-B256-A296B83BF6F3}" type="datetimeFigureOut">
              <a:rPr lang="es-CO" smtClean="0"/>
              <a:t>14/05/2023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92A062-E111-F3ED-561A-FA7DF349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4BB42D-BFD5-2049-DFD4-801387A1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E4B9-DD0E-40C3-8A53-AE80C53E2A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9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F54F3-A654-15B5-60CB-59B7B88E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9AA321-A852-20C2-E9D9-77BA419DD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4B778B-8D81-38E4-D4CF-02D4AB5DD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93ECCD-2542-2DDA-5271-0A8F54CF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EF9D-D981-40FA-B256-A296B83BF6F3}" type="datetimeFigureOut">
              <a:rPr lang="es-CO" smtClean="0"/>
              <a:t>14/05/2023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EAA84D-4863-8491-548A-96D9E224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7E7A93-EB63-5DB3-235D-C8739F55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E4B9-DD0E-40C3-8A53-AE80C53E2A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798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F46D5-9386-A73E-8E5B-30A906D24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0AFBC6-B158-9A92-5A04-BA8CBA08A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A98444-A943-A927-CDCC-D76F494C1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8146154-FC1E-C6B2-43AA-BA31A3140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4F2A3DC-553B-49E4-8DCB-0E7C5D85C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E0E11D-0C78-EF69-23FD-21252A49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EF9D-D981-40FA-B256-A296B83BF6F3}" type="datetimeFigureOut">
              <a:rPr lang="es-CO" smtClean="0"/>
              <a:t>14/05/2023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2B7B1D0-75AC-9739-9461-3CECAC8CF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25BD24-61A5-2EA0-D7F0-751480D0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E4B9-DD0E-40C3-8A53-AE80C53E2A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042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9D620-C4F5-44AB-FEEA-1221D1D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842016-C973-6EBC-633F-61ECAE5B7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EF9D-D981-40FA-B256-A296B83BF6F3}" type="datetimeFigureOut">
              <a:rPr lang="es-CO" smtClean="0"/>
              <a:t>14/05/2023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9A32F6-F3C2-962C-BD38-E1D98F7B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B8C249E-ADEF-0C76-2686-9712C860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E4B9-DD0E-40C3-8A53-AE80C53E2A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055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F920E4B-EDBE-8B04-E0AA-4B010398B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EF9D-D981-40FA-B256-A296B83BF6F3}" type="datetimeFigureOut">
              <a:rPr lang="es-CO" smtClean="0"/>
              <a:t>14/05/2023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065564F-A508-5D9E-3B3A-8F45B975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A114A4-9038-FD65-BF3B-7B1C1DC9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E4B9-DD0E-40C3-8A53-AE80C53E2A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487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1866B-9DC3-D2B7-8935-5742D1DD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70995F-A3E8-6864-0E60-4082A20FA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74E885-5830-A82B-0F57-0A419C514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8ACEB2-EA1D-B28E-5F99-8BE5E1AA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EF9D-D981-40FA-B256-A296B83BF6F3}" type="datetimeFigureOut">
              <a:rPr lang="es-CO" smtClean="0"/>
              <a:t>14/05/2023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71BE28-F7E0-31D3-965D-ED28CA1F5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64B2B2-48CE-68CE-F863-8D59FDA1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E4B9-DD0E-40C3-8A53-AE80C53E2A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641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94A03-B280-AE36-F897-38B5CA396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CF1F481-AC22-CBC1-A988-3E16DCF24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2F2058-8255-972B-CFF6-AC74256A4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C9BC94-8E94-3A8B-DEA5-A525C9BE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EF9D-D981-40FA-B256-A296B83BF6F3}" type="datetimeFigureOut">
              <a:rPr lang="es-CO" smtClean="0"/>
              <a:t>14/05/2023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994A29-CF56-5591-A4D5-519EC639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4DC8BD-1D05-94E7-BD13-AABC6A27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E4B9-DD0E-40C3-8A53-AE80C53E2A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342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FB607B-7B96-0D88-0E30-B9060378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FABCEB-6041-D765-BA00-0DD838B7D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0FA463-7D22-C1A7-A162-FF42A6BFE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1EF9D-D981-40FA-B256-A296B83BF6F3}" type="datetimeFigureOut">
              <a:rPr lang="es-CO" smtClean="0"/>
              <a:t>14/05/2023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05CF74-6B6E-0FF5-B10E-733074087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27FE66-78D4-D1EE-C37F-4487772CC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9E4B9-DD0E-40C3-8A53-AE80C53E2A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134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4880CF-22CA-058E-75B5-E7277E729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097339"/>
            <a:ext cx="10011831" cy="2623885"/>
          </a:xfrm>
        </p:spPr>
        <p:txBody>
          <a:bodyPr anchor="ctr">
            <a:normAutofit/>
          </a:bodyPr>
          <a:lstStyle/>
          <a:p>
            <a:r>
              <a:rPr lang="es-CO" sz="6600">
                <a:solidFill>
                  <a:srgbClr val="FFFFFF"/>
                </a:solidFill>
              </a:rPr>
              <a:t>Ejercicios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EFA0C1-6D4E-4AD8-C180-5725853E5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6159" y="4843002"/>
            <a:ext cx="5760850" cy="1234345"/>
          </a:xfrm>
        </p:spPr>
        <p:txBody>
          <a:bodyPr anchor="ctr">
            <a:normAutofit/>
          </a:bodyPr>
          <a:lstStyle/>
          <a:p>
            <a:r>
              <a:rPr lang="es-CO" sz="2600">
                <a:solidFill>
                  <a:schemeClr val="tx1">
                    <a:lumMod val="95000"/>
                    <a:lumOff val="5000"/>
                  </a:schemeClr>
                </a:solidFill>
              </a:rPr>
              <a:t>Diseño factorial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53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290C0-22FB-567C-12E2-9A0F69B89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s-CO" dirty="0"/>
              <a:t>Ejercicio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DCD1B8-0962-3A34-D7A4-7DF174A50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b="0" i="0" u="none" strike="noStrike" baseline="0" dirty="0">
                <a:latin typeface="CMR10"/>
              </a:rPr>
              <a:t>El departamento de control de calidad de una fabrica de ropa, desea saber si los operarios y la temperatura afectan la producción de camisas para hombres. Los resultados definidos como un puntaje establecido son:</a:t>
            </a:r>
            <a:endParaRPr lang="es-CO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61368BE-45B3-7D32-D6AD-09CDEFE6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918079"/>
            <a:ext cx="6019331" cy="301859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3083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03B91-06F3-F13C-4DA6-43ECF687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s-CO" dirty="0"/>
              <a:t>Ejercicio 2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B99DAC-8C7A-36E0-FFE3-E778475F2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CO" sz="2000" dirty="0">
                <a:solidFill>
                  <a:srgbClr val="FFFFFF"/>
                </a:solidFill>
              </a:rPr>
              <a:t>Se realiza un experimento para estudiar la influencia de la temperatura de operación y tres tipos de placas de recubrimiento de cristal en la salida luminosa de un tubo de osciloscopio, los datos son: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2FDCF39-48D4-94C3-76D9-B6792D8EA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8" y="2241279"/>
            <a:ext cx="5170711" cy="3867691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3627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Tabla&#10;&#10;Descripción generada automáticamen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0086"/>
            <a:ext cx="11277600" cy="549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2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A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C34879-815A-D505-6D6E-986EDBE7C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rgbClr val="FFFFFF"/>
                </a:solidFill>
              </a:rPr>
              <a:t>Ejercicio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8A550EE-F1DD-59A7-2538-9D9670F09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44" y="3181256"/>
            <a:ext cx="6579910" cy="260494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65A94B-0065-1B26-D0F7-E5AF82875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 lnSpcReduction="10000"/>
          </a:bodyPr>
          <a:lstStyle/>
          <a:p>
            <a:pPr marL="0" indent="0" algn="just">
              <a:buNone/>
            </a:pPr>
            <a:r>
              <a:rPr lang="es-MX" sz="1800" b="0" i="0" u="none" strike="noStrike" baseline="0" dirty="0">
                <a:solidFill>
                  <a:srgbClr val="FFFFFF"/>
                </a:solidFill>
                <a:latin typeface="CMR10"/>
              </a:rPr>
              <a:t>En una fabrica de dientes se tiene problemas con la calidad: porosidad (burbujas de aire dentro de los dientes), manchas blancas, dientes sucios, dientes quebrados. En los intentos por resolver los problemas han hecho cambios en algunos factores o variables del proceso. Con base en la metodología del DDE se decide correr un dise</a:t>
            </a:r>
            <a:r>
              <a:rPr lang="es-MX" sz="1800" dirty="0">
                <a:solidFill>
                  <a:srgbClr val="FFFFFF"/>
                </a:solidFill>
                <a:latin typeface="CMR10"/>
              </a:rPr>
              <a:t>ñ</a:t>
            </a:r>
            <a:r>
              <a:rPr lang="es-MX" sz="1800" b="0" i="0" u="none" strike="noStrike" baseline="0" dirty="0">
                <a:solidFill>
                  <a:srgbClr val="FFFFFF"/>
                </a:solidFill>
                <a:latin typeface="CMR10"/>
              </a:rPr>
              <a:t>o de experimentos 2</a:t>
            </a:r>
            <a:r>
              <a:rPr lang="es-MX" sz="1800" b="0" i="0" u="none" strike="noStrike" baseline="0" dirty="0">
                <a:solidFill>
                  <a:srgbClr val="FFFFFF"/>
                </a:solidFill>
                <a:latin typeface="CMR7"/>
              </a:rPr>
              <a:t>2</a:t>
            </a:r>
            <a:r>
              <a:rPr lang="es-MX" sz="1800" b="0" i="0" u="none" strike="noStrike" baseline="0" dirty="0">
                <a:solidFill>
                  <a:srgbClr val="FFFFFF"/>
                </a:solidFill>
                <a:latin typeface="CMR10"/>
              </a:rPr>
              <a:t>. Los factores y niveles son: tiempo de prensado (8 y 15 minutos) y tamaño de partícula (sin tamizar y con tamizado), la variable de respuesta fue porcentaje de diente bueno en cada corrida (un lote de producción). Los datos son los siguientes:</a:t>
            </a:r>
          </a:p>
          <a:p>
            <a:endParaRPr lang="es-CO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78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s-CO" sz="3800" b="1" dirty="0">
                <a:solidFill>
                  <a:srgbClr val="FFFFFF"/>
                </a:solidFill>
              </a:rPr>
              <a:t>Ejercicio 4 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rcador de contenido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s-CO" sz="2600"/>
              <a:t>Considere una investigación llevada a cabo para estudiar el efecto que tienen la concentración de un reactivo y la presencia de un catalizador sobre el tiempo de reacción de un proceso químico.</a:t>
            </a:r>
          </a:p>
          <a:p>
            <a:r>
              <a:rPr lang="es-CO" sz="2600"/>
              <a:t>Sea la concentración del reactivo el factor A, con dos niveles, 15% y 20%.</a:t>
            </a:r>
          </a:p>
          <a:p>
            <a:r>
              <a:rPr lang="es-CO" sz="2600"/>
              <a:t>El catalizador constituye el factor B, cuyo nivel alto denota el uso de dos sacos de catalizador y el nivel bajo denota el uso de un solo saco de catalizador.</a:t>
            </a:r>
          </a:p>
          <a:p>
            <a:r>
              <a:rPr lang="es-CO" sz="2600"/>
              <a:t>El experimento se replica 3 veces y los datos son los siguientes:</a:t>
            </a:r>
          </a:p>
        </p:txBody>
      </p:sp>
    </p:spTree>
    <p:extLst>
      <p:ext uri="{BB962C8B-B14F-4D97-AF65-F5344CB8AC3E}">
        <p14:creationId xmlns:p14="http://schemas.microsoft.com/office/powerpoint/2010/main" val="24439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s-CO" dirty="0"/>
              <a:t>Los datos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830142"/>
              </p:ext>
            </p:extLst>
          </p:nvPr>
        </p:nvGraphicFramePr>
        <p:xfrm>
          <a:off x="1101663" y="2068202"/>
          <a:ext cx="9988675" cy="40736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15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6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3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8942">
                <a:tc rowSpan="2">
                  <a:txBody>
                    <a:bodyPr/>
                    <a:lstStyle/>
                    <a:p>
                      <a:pPr algn="ctr"/>
                      <a:r>
                        <a:rPr lang="es-CO" sz="3300"/>
                        <a:t>Combinaciones</a:t>
                      </a:r>
                      <a:r>
                        <a:rPr lang="es-CO" sz="3300" baseline="0"/>
                        <a:t> de tratamientos</a:t>
                      </a:r>
                      <a:endParaRPr lang="es-CO" sz="3300"/>
                    </a:p>
                  </a:txBody>
                  <a:tcPr marL="125730" marR="125730" marT="62865" marB="62865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CO" sz="3300"/>
                        <a:t>Réplica</a:t>
                      </a:r>
                    </a:p>
                  </a:txBody>
                  <a:tcPr marL="125730" marR="125730" marT="62865" marB="6286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300"/>
                        <a:t>Total</a:t>
                      </a:r>
                    </a:p>
                  </a:txBody>
                  <a:tcPr marL="125730" marR="125730" marT="62865" marB="6286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942">
                <a:tc vMerge="1"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300"/>
                        <a:t>1</a:t>
                      </a:r>
                    </a:p>
                  </a:txBody>
                  <a:tcPr marL="125730" marR="125730" marT="62865" marB="6286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300"/>
                        <a:t>2</a:t>
                      </a:r>
                    </a:p>
                  </a:txBody>
                  <a:tcPr marL="125730" marR="125730" marT="62865" marB="6286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300"/>
                        <a:t>3</a:t>
                      </a:r>
                    </a:p>
                  </a:txBody>
                  <a:tcPr marL="125730" marR="125730" marT="62865" marB="6286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3300"/>
                    </a:p>
                  </a:txBody>
                  <a:tcPr marL="125730" marR="125730" marT="62865" marB="6286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942">
                <a:tc>
                  <a:txBody>
                    <a:bodyPr/>
                    <a:lstStyle/>
                    <a:p>
                      <a:pPr algn="ctr"/>
                      <a:r>
                        <a:rPr lang="es-CO" sz="3300"/>
                        <a:t>(1)</a:t>
                      </a:r>
                    </a:p>
                  </a:txBody>
                  <a:tcPr marL="125730" marR="125730" marT="62865" marB="628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300"/>
                        <a:t>28</a:t>
                      </a:r>
                    </a:p>
                  </a:txBody>
                  <a:tcPr marL="125730" marR="125730" marT="62865" marB="628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300"/>
                        <a:t>25</a:t>
                      </a:r>
                    </a:p>
                  </a:txBody>
                  <a:tcPr marL="125730" marR="125730" marT="62865" marB="628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300"/>
                        <a:t>27</a:t>
                      </a:r>
                    </a:p>
                  </a:txBody>
                  <a:tcPr marL="125730" marR="125730" marT="62865" marB="62865" anchor="ctr"/>
                </a:tc>
                <a:tc>
                  <a:txBody>
                    <a:bodyPr/>
                    <a:lstStyle/>
                    <a:p>
                      <a:pPr algn="ctr"/>
                      <a:endParaRPr lang="es-CO" sz="3300"/>
                    </a:p>
                  </a:txBody>
                  <a:tcPr marL="125730" marR="125730" marT="62865" marB="6286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942">
                <a:tc>
                  <a:txBody>
                    <a:bodyPr/>
                    <a:lstStyle/>
                    <a:p>
                      <a:pPr algn="ctr"/>
                      <a:r>
                        <a:rPr lang="es-CO" sz="3300"/>
                        <a:t> a</a:t>
                      </a:r>
                    </a:p>
                  </a:txBody>
                  <a:tcPr marL="125730" marR="125730" marT="62865" marB="628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300"/>
                        <a:t>36</a:t>
                      </a:r>
                    </a:p>
                  </a:txBody>
                  <a:tcPr marL="125730" marR="125730" marT="62865" marB="628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300"/>
                        <a:t>32</a:t>
                      </a:r>
                    </a:p>
                  </a:txBody>
                  <a:tcPr marL="125730" marR="125730" marT="62865" marB="628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300"/>
                        <a:t>32</a:t>
                      </a:r>
                    </a:p>
                  </a:txBody>
                  <a:tcPr marL="125730" marR="125730" marT="62865" marB="62865" anchor="ctr"/>
                </a:tc>
                <a:tc>
                  <a:txBody>
                    <a:bodyPr/>
                    <a:lstStyle/>
                    <a:p>
                      <a:pPr algn="ctr"/>
                      <a:endParaRPr lang="es-CO" sz="3300"/>
                    </a:p>
                  </a:txBody>
                  <a:tcPr marL="125730" marR="125730" marT="62865" marB="6286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8942">
                <a:tc>
                  <a:txBody>
                    <a:bodyPr/>
                    <a:lstStyle/>
                    <a:p>
                      <a:pPr algn="ctr"/>
                      <a:r>
                        <a:rPr lang="es-CO" sz="3300"/>
                        <a:t>b </a:t>
                      </a:r>
                    </a:p>
                  </a:txBody>
                  <a:tcPr marL="125730" marR="125730" marT="62865" marB="628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300"/>
                        <a:t>18</a:t>
                      </a:r>
                    </a:p>
                  </a:txBody>
                  <a:tcPr marL="125730" marR="125730" marT="62865" marB="628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300"/>
                        <a:t>19</a:t>
                      </a:r>
                    </a:p>
                  </a:txBody>
                  <a:tcPr marL="125730" marR="125730" marT="62865" marB="628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300"/>
                        <a:t>23</a:t>
                      </a:r>
                    </a:p>
                  </a:txBody>
                  <a:tcPr marL="125730" marR="125730" marT="62865" marB="62865" anchor="ctr"/>
                </a:tc>
                <a:tc>
                  <a:txBody>
                    <a:bodyPr/>
                    <a:lstStyle/>
                    <a:p>
                      <a:pPr algn="ctr"/>
                      <a:endParaRPr lang="es-CO" sz="3300"/>
                    </a:p>
                  </a:txBody>
                  <a:tcPr marL="125730" marR="125730" marT="62865" marB="6286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8942">
                <a:tc>
                  <a:txBody>
                    <a:bodyPr/>
                    <a:lstStyle/>
                    <a:p>
                      <a:pPr algn="ctr"/>
                      <a:r>
                        <a:rPr lang="es-CO" sz="3300"/>
                        <a:t>ab</a:t>
                      </a:r>
                    </a:p>
                  </a:txBody>
                  <a:tcPr marL="125730" marR="125730" marT="62865" marB="628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300"/>
                        <a:t>31</a:t>
                      </a:r>
                    </a:p>
                  </a:txBody>
                  <a:tcPr marL="125730" marR="125730" marT="62865" marB="628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300"/>
                        <a:t>30</a:t>
                      </a:r>
                    </a:p>
                  </a:txBody>
                  <a:tcPr marL="125730" marR="125730" marT="62865" marB="628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300"/>
                        <a:t>29</a:t>
                      </a:r>
                    </a:p>
                  </a:txBody>
                  <a:tcPr marL="125730" marR="125730" marT="62865" marB="62865" anchor="ctr"/>
                </a:tc>
                <a:tc>
                  <a:txBody>
                    <a:bodyPr/>
                    <a:lstStyle/>
                    <a:p>
                      <a:pPr algn="ctr"/>
                      <a:endParaRPr lang="es-CO" sz="3300"/>
                    </a:p>
                  </a:txBody>
                  <a:tcPr marL="125730" marR="125730" marT="62865" marB="6286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9769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c8905c2-0785-4ba7-bfa2-6ace8eec6743" xsi:nil="true"/>
    <lcf76f155ced4ddcb4097134ff3c332f xmlns="6ed3c53f-a16c-4514-baf6-a179a7bba7f6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170875973C8E6469BA4F43FB674ECAB" ma:contentTypeVersion="9" ma:contentTypeDescription="Crear nuevo documento." ma:contentTypeScope="" ma:versionID="3e21d2441b4060e088987397a4b3c315">
  <xsd:schema xmlns:xsd="http://www.w3.org/2001/XMLSchema" xmlns:xs="http://www.w3.org/2001/XMLSchema" xmlns:p="http://schemas.microsoft.com/office/2006/metadata/properties" xmlns:ns2="6ed3c53f-a16c-4514-baf6-a179a7bba7f6" xmlns:ns3="8c8905c2-0785-4ba7-bfa2-6ace8eec6743" targetNamespace="http://schemas.microsoft.com/office/2006/metadata/properties" ma:root="true" ma:fieldsID="130810a638978cda82af18eac422b2aa" ns2:_="" ns3:_="">
    <xsd:import namespace="6ed3c53f-a16c-4514-baf6-a179a7bba7f6"/>
    <xsd:import namespace="8c8905c2-0785-4ba7-bfa2-6ace8eec67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d3c53f-a16c-4514-baf6-a179a7bba7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Etiquetas de imagen" ma:readOnly="false" ma:fieldId="{5cf76f15-5ced-4ddc-b409-7134ff3c332f}" ma:taxonomyMulti="true" ma:sspId="ed62834d-3222-461b-8ca6-a88c350fce9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8905c2-0785-4ba7-bfa2-6ace8eec674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aa8807d9-2054-45dd-93f8-0c0e5bb84d40}" ma:internalName="TaxCatchAll" ma:showField="CatchAllData" ma:web="8c8905c2-0785-4ba7-bfa2-6ace8eec67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04898A-0BB6-4214-B0E6-67981BFA7BF5}">
  <ds:schemaRefs>
    <ds:schemaRef ds:uri="http://schemas.microsoft.com/office/2006/metadata/properties"/>
    <ds:schemaRef ds:uri="http://schemas.microsoft.com/office/infopath/2007/PartnerControls"/>
    <ds:schemaRef ds:uri="8c8905c2-0785-4ba7-bfa2-6ace8eec6743"/>
    <ds:schemaRef ds:uri="6ed3c53f-a16c-4514-baf6-a179a7bba7f6"/>
  </ds:schemaRefs>
</ds:datastoreItem>
</file>

<file path=customXml/itemProps2.xml><?xml version="1.0" encoding="utf-8"?>
<ds:datastoreItem xmlns:ds="http://schemas.openxmlformats.org/officeDocument/2006/customXml" ds:itemID="{1F49A2C2-250C-4C3A-8F5F-AA028DF0CB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EF4DB4-B4D2-4B4C-9CD6-BCB9310134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d3c53f-a16c-4514-baf6-a179a7bba7f6"/>
    <ds:schemaRef ds:uri="8c8905c2-0785-4ba7-bfa2-6ace8eec67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324</Words>
  <Application>Microsoft Office PowerPoint</Application>
  <PresentationFormat>Panorámica</PresentationFormat>
  <Paragraphs>36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Ejercicios </vt:lpstr>
      <vt:lpstr>Ejercicio 1</vt:lpstr>
      <vt:lpstr>Ejercicio 2</vt:lpstr>
      <vt:lpstr>Presentación de PowerPoint</vt:lpstr>
      <vt:lpstr>Ejercicio 3</vt:lpstr>
      <vt:lpstr>Ejercicio 4 </vt:lpstr>
      <vt:lpstr>Los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 </dc:title>
  <dc:creator>Deisy Alejandra Mazo Velez</dc:creator>
  <cp:lastModifiedBy>Deisy Alejandra Mazo Velez</cp:lastModifiedBy>
  <cp:revision>4</cp:revision>
  <dcterms:created xsi:type="dcterms:W3CDTF">2022-10-19T03:19:19Z</dcterms:created>
  <dcterms:modified xsi:type="dcterms:W3CDTF">2023-05-14T19:14:29Z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0x0101006170875973C8E6469BA4F43FB674ECAB</vt:lpwstr>
  </property>
</Properties>
</file>