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7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4"/>
  </p:sldMasterIdLst>
  <p:notesMasterIdLst>
    <p:notesMasterId r:id="rId29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8" r:id="rId14"/>
    <p:sldId id="266" r:id="rId15"/>
    <p:sldId id="267" r:id="rId16"/>
    <p:sldId id="268" r:id="rId17"/>
    <p:sldId id="280" r:id="rId18"/>
    <p:sldId id="269" r:id="rId19"/>
    <p:sldId id="279" r:id="rId20"/>
    <p:sldId id="271" r:id="rId21"/>
    <p:sldId id="272" r:id="rId22"/>
    <p:sldId id="270" r:id="rId23"/>
    <p:sldId id="273" r:id="rId24"/>
    <p:sldId id="277" r:id="rId25"/>
    <p:sldId id="274" r:id="rId26"/>
    <p:sldId id="275" r:id="rId27"/>
    <p:sldId id="27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isy Alejandra Mazo Velez" initials="DAMV" lastIdx="1" clrIdx="0">
    <p:extLst>
      <p:ext uri="{19B8F6BF-5375-455C-9EA6-DF929625EA0E}">
        <p15:presenceInfo xmlns:p15="http://schemas.microsoft.com/office/powerpoint/2012/main" userId="Deisy Alejandra Mazo Vel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905573-3011-4754-A893-9261DBD71969}" type="doc">
      <dgm:prSet loTypeId="urn:microsoft.com/office/officeart/2005/8/layout/hierarchy1" loCatId="hierarchy" qsTypeId="urn:microsoft.com/office/officeart/2005/8/quickstyle/3d2" qsCatId="3D" csTypeId="urn:microsoft.com/office/officeart/2005/8/colors/accent5_1" csCatId="accent5" phldr="1"/>
      <dgm:spPr/>
      <dgm:t>
        <a:bodyPr/>
        <a:lstStyle/>
        <a:p>
          <a:endParaRPr lang="es-CO"/>
        </a:p>
      </dgm:t>
    </dgm:pt>
    <dgm:pt modelId="{47529A21-37D9-438D-8357-152466904BEF}">
      <dgm:prSet phldrT="[Texto]" custT="1"/>
      <dgm:spPr>
        <a:solidFill>
          <a:schemeClr val="accent5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s-CO" sz="1800"/>
            <a:t>Tipo de mezcladora</a:t>
          </a:r>
          <a:endParaRPr lang="es-CO" sz="1800" dirty="0"/>
        </a:p>
      </dgm:t>
    </dgm:pt>
    <dgm:pt modelId="{2041D123-1E31-41BF-B228-D3A2D1F200CE}" type="parTrans" cxnId="{4170CE8A-C954-478C-90DC-22FCC52E75EF}">
      <dgm:prSet/>
      <dgm:spPr/>
      <dgm:t>
        <a:bodyPr/>
        <a:lstStyle/>
        <a:p>
          <a:endParaRPr lang="es-CO" sz="3200"/>
        </a:p>
      </dgm:t>
    </dgm:pt>
    <dgm:pt modelId="{C7C72494-694A-4F5C-A110-B375BCC76525}" type="sibTrans" cxnId="{4170CE8A-C954-478C-90DC-22FCC52E75EF}">
      <dgm:prSet/>
      <dgm:spPr/>
      <dgm:t>
        <a:bodyPr/>
        <a:lstStyle/>
        <a:p>
          <a:endParaRPr lang="es-CO"/>
        </a:p>
      </dgm:t>
    </dgm:pt>
    <dgm:pt modelId="{B24B1BF1-22B2-48B3-AECE-05A1539FBAB7}" type="asst">
      <dgm:prSet phldrT="[Texto]" custT="1"/>
      <dgm:spPr>
        <a:solidFill>
          <a:schemeClr val="accent5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s-CO" sz="1800"/>
            <a:t>Calidad</a:t>
          </a:r>
          <a:endParaRPr lang="es-CO" sz="1800" dirty="0"/>
        </a:p>
      </dgm:t>
    </dgm:pt>
    <dgm:pt modelId="{14B49D90-7B36-45B5-9B37-8236A8EA4BF2}" type="sibTrans" cxnId="{7645FC88-4804-487E-869A-B2F4CDF99177}">
      <dgm:prSet/>
      <dgm:spPr/>
      <dgm:t>
        <a:bodyPr/>
        <a:lstStyle/>
        <a:p>
          <a:endParaRPr lang="es-CO"/>
        </a:p>
      </dgm:t>
    </dgm:pt>
    <dgm:pt modelId="{AB447616-105D-471F-AFB9-51E04ADAAC2A}" type="parTrans" cxnId="{7645FC88-4804-487E-869A-B2F4CDF99177}">
      <dgm:prSet/>
      <dgm:spPr/>
      <dgm:t>
        <a:bodyPr/>
        <a:lstStyle/>
        <a:p>
          <a:endParaRPr lang="es-CO"/>
        </a:p>
      </dgm:t>
    </dgm:pt>
    <dgm:pt modelId="{8BBF76F9-BC82-498D-9CD3-ADE49B8FF671}">
      <dgm:prSet phldrT="[Texto]" custT="1"/>
      <dgm:spPr>
        <a:solidFill>
          <a:schemeClr val="accent5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s-CO" sz="1800"/>
            <a:t>Humedad</a:t>
          </a:r>
          <a:endParaRPr lang="es-CO" sz="1800" dirty="0"/>
        </a:p>
      </dgm:t>
    </dgm:pt>
    <dgm:pt modelId="{5C66A883-9B7C-47D0-82AC-4081676C00B6}" type="sibTrans" cxnId="{60128002-011B-403C-A7F6-AB98E0F8FD3C}">
      <dgm:prSet/>
      <dgm:spPr/>
      <dgm:t>
        <a:bodyPr/>
        <a:lstStyle/>
        <a:p>
          <a:endParaRPr lang="es-CO"/>
        </a:p>
      </dgm:t>
    </dgm:pt>
    <dgm:pt modelId="{820A7DDE-96DC-4AC2-B5CB-9A665A2F191C}" type="parTrans" cxnId="{60128002-011B-403C-A7F6-AB98E0F8FD3C}">
      <dgm:prSet/>
      <dgm:spPr/>
      <dgm:t>
        <a:bodyPr/>
        <a:lstStyle/>
        <a:p>
          <a:endParaRPr lang="es-CO" sz="2400"/>
        </a:p>
      </dgm:t>
    </dgm:pt>
    <dgm:pt modelId="{12650DE8-7F67-4681-A833-D324C06B04E7}">
      <dgm:prSet phldrT="[Texto]" custT="1"/>
      <dgm:spPr>
        <a:solidFill>
          <a:schemeClr val="accent5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s-CO" sz="1800"/>
            <a:t>M4</a:t>
          </a:r>
          <a:endParaRPr lang="es-CO" sz="1800" dirty="0"/>
        </a:p>
      </dgm:t>
    </dgm:pt>
    <dgm:pt modelId="{901E5001-48D0-4C0E-958E-786616BECDE4}" type="sibTrans" cxnId="{492F4A69-8B90-441C-AE0A-5351A74C3B59}">
      <dgm:prSet/>
      <dgm:spPr/>
      <dgm:t>
        <a:bodyPr/>
        <a:lstStyle/>
        <a:p>
          <a:endParaRPr lang="es-CO"/>
        </a:p>
      </dgm:t>
    </dgm:pt>
    <dgm:pt modelId="{254F89D3-AA01-4C03-9122-6602E5127099}" type="parTrans" cxnId="{492F4A69-8B90-441C-AE0A-5351A74C3B59}">
      <dgm:prSet/>
      <dgm:spPr/>
      <dgm:t>
        <a:bodyPr/>
        <a:lstStyle/>
        <a:p>
          <a:endParaRPr lang="es-CO" sz="5400"/>
        </a:p>
      </dgm:t>
    </dgm:pt>
    <dgm:pt modelId="{70E6C723-41B4-46A2-8732-556F04BB23B3}">
      <dgm:prSet phldrT="[Texto]" custT="1"/>
      <dgm:spPr>
        <a:solidFill>
          <a:schemeClr val="accent5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s-CO" sz="1800"/>
            <a:t>M3</a:t>
          </a:r>
          <a:endParaRPr lang="es-CO" sz="1800" dirty="0"/>
        </a:p>
      </dgm:t>
    </dgm:pt>
    <dgm:pt modelId="{131429A5-4031-4115-9418-339145A006D0}" type="sibTrans" cxnId="{4A7D2318-1F7B-49D0-B80C-50E6E4A467B5}">
      <dgm:prSet/>
      <dgm:spPr/>
      <dgm:t>
        <a:bodyPr/>
        <a:lstStyle/>
        <a:p>
          <a:endParaRPr lang="es-CO"/>
        </a:p>
      </dgm:t>
    </dgm:pt>
    <dgm:pt modelId="{8861C76E-5438-4448-B42E-A997CC7DBB31}" type="parTrans" cxnId="{4A7D2318-1F7B-49D0-B80C-50E6E4A467B5}">
      <dgm:prSet/>
      <dgm:spPr/>
      <dgm:t>
        <a:bodyPr/>
        <a:lstStyle/>
        <a:p>
          <a:endParaRPr lang="es-CO" sz="5400"/>
        </a:p>
      </dgm:t>
    </dgm:pt>
    <dgm:pt modelId="{BFCA315E-BF8A-4200-866B-A496C09B8641}">
      <dgm:prSet phldrT="[Texto]" custT="1"/>
      <dgm:spPr>
        <a:solidFill>
          <a:schemeClr val="accent5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s-CO" sz="1800"/>
            <a:t>M2</a:t>
          </a:r>
          <a:endParaRPr lang="es-CO" sz="1800" dirty="0"/>
        </a:p>
      </dgm:t>
    </dgm:pt>
    <dgm:pt modelId="{C526FC5E-72A5-47BD-BE52-7B65D9D30975}" type="sibTrans" cxnId="{1F491C32-9F1D-4E53-896A-D574CFAC8ECE}">
      <dgm:prSet/>
      <dgm:spPr/>
      <dgm:t>
        <a:bodyPr/>
        <a:lstStyle/>
        <a:p>
          <a:endParaRPr lang="es-CO"/>
        </a:p>
      </dgm:t>
    </dgm:pt>
    <dgm:pt modelId="{988FA37D-A81B-4EF8-B84D-265AEA0B3F87}" type="parTrans" cxnId="{1F491C32-9F1D-4E53-896A-D574CFAC8ECE}">
      <dgm:prSet/>
      <dgm:spPr/>
      <dgm:t>
        <a:bodyPr/>
        <a:lstStyle/>
        <a:p>
          <a:endParaRPr lang="es-CO" sz="5400"/>
        </a:p>
      </dgm:t>
    </dgm:pt>
    <dgm:pt modelId="{3992F8C2-4156-4FF6-A154-22FE4282AF20}">
      <dgm:prSet phldrT="[Texto]" custT="1"/>
      <dgm:spPr>
        <a:solidFill>
          <a:schemeClr val="accent5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s-CO" sz="1800"/>
            <a:t>M1</a:t>
          </a:r>
          <a:endParaRPr lang="es-CO" sz="1800" dirty="0"/>
        </a:p>
      </dgm:t>
    </dgm:pt>
    <dgm:pt modelId="{9BB0A4A7-98EB-4CC7-9DAE-DF4D541B443E}" type="sibTrans" cxnId="{E54C0330-93DE-4C84-8324-6FF54404FA8B}">
      <dgm:prSet/>
      <dgm:spPr/>
      <dgm:t>
        <a:bodyPr/>
        <a:lstStyle/>
        <a:p>
          <a:endParaRPr lang="es-CO"/>
        </a:p>
      </dgm:t>
    </dgm:pt>
    <dgm:pt modelId="{4FDD1DBD-16F3-4EC3-8AE8-F9B38153D8D9}" type="parTrans" cxnId="{E54C0330-93DE-4C84-8324-6FF54404FA8B}">
      <dgm:prSet/>
      <dgm:spPr/>
      <dgm:t>
        <a:bodyPr/>
        <a:lstStyle/>
        <a:p>
          <a:endParaRPr lang="es-CO" sz="5400"/>
        </a:p>
      </dgm:t>
    </dgm:pt>
    <dgm:pt modelId="{B2C10AFA-317F-4398-9CE1-D7433CE8AD9E}">
      <dgm:prSet phldrT="[Texto]" custT="1"/>
      <dgm:spPr>
        <a:solidFill>
          <a:schemeClr val="accent5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s-CO" sz="1800"/>
            <a:t>M1H1</a:t>
          </a:r>
          <a:endParaRPr lang="es-CO" sz="1800" dirty="0"/>
        </a:p>
      </dgm:t>
    </dgm:pt>
    <dgm:pt modelId="{87DE76B9-C5E8-4BBA-9874-C60C3D21F3DC}" type="parTrans" cxnId="{E4BE4305-AE41-45A1-A50D-CF09DAF53429}">
      <dgm:prSet/>
      <dgm:spPr/>
      <dgm:t>
        <a:bodyPr/>
        <a:lstStyle/>
        <a:p>
          <a:endParaRPr lang="es-CO" sz="5400"/>
        </a:p>
      </dgm:t>
    </dgm:pt>
    <dgm:pt modelId="{F32751A1-F1B7-40CD-B3C1-B6F237AF04B0}" type="sibTrans" cxnId="{E4BE4305-AE41-45A1-A50D-CF09DAF53429}">
      <dgm:prSet/>
      <dgm:spPr/>
      <dgm:t>
        <a:bodyPr/>
        <a:lstStyle/>
        <a:p>
          <a:endParaRPr lang="es-CO"/>
        </a:p>
      </dgm:t>
    </dgm:pt>
    <dgm:pt modelId="{6A6722AD-E7AD-44F2-B668-75D3C5DB4357}">
      <dgm:prSet phldrT="[Texto]" custT="1"/>
      <dgm:spPr>
        <a:solidFill>
          <a:schemeClr val="accent5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s-CO" sz="1800"/>
            <a:t>M1H2</a:t>
          </a:r>
          <a:endParaRPr lang="es-CO" sz="1800" dirty="0"/>
        </a:p>
      </dgm:t>
    </dgm:pt>
    <dgm:pt modelId="{15BF0CFE-95E9-47A5-A4AD-C98D01C6410F}" type="parTrans" cxnId="{BE6D3FCB-ECE7-40B6-A7C5-6EB420C4AEFD}">
      <dgm:prSet/>
      <dgm:spPr/>
      <dgm:t>
        <a:bodyPr/>
        <a:lstStyle/>
        <a:p>
          <a:endParaRPr lang="es-CO" sz="5400"/>
        </a:p>
      </dgm:t>
    </dgm:pt>
    <dgm:pt modelId="{92141070-6422-4D80-AC18-53913CDDE864}" type="sibTrans" cxnId="{BE6D3FCB-ECE7-40B6-A7C5-6EB420C4AEFD}">
      <dgm:prSet/>
      <dgm:spPr/>
      <dgm:t>
        <a:bodyPr/>
        <a:lstStyle/>
        <a:p>
          <a:endParaRPr lang="es-CO"/>
        </a:p>
      </dgm:t>
    </dgm:pt>
    <dgm:pt modelId="{52EDFDCF-C307-460E-8645-6E708BA87CA7}">
      <dgm:prSet phldrT="[Texto]" custT="1"/>
      <dgm:spPr>
        <a:solidFill>
          <a:schemeClr val="accent5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s-CO" sz="1800"/>
            <a:t>M2H1</a:t>
          </a:r>
          <a:endParaRPr lang="es-CO" sz="1800" dirty="0"/>
        </a:p>
      </dgm:t>
    </dgm:pt>
    <dgm:pt modelId="{56F80017-C6F2-44CC-95CC-5306C5CD1240}" type="parTrans" cxnId="{70117554-DF35-45EC-AD2B-08618D45B611}">
      <dgm:prSet/>
      <dgm:spPr/>
      <dgm:t>
        <a:bodyPr/>
        <a:lstStyle/>
        <a:p>
          <a:endParaRPr lang="es-CO" sz="5400"/>
        </a:p>
      </dgm:t>
    </dgm:pt>
    <dgm:pt modelId="{A5F15146-CEBA-41E9-BE87-89D262D5AE7D}" type="sibTrans" cxnId="{70117554-DF35-45EC-AD2B-08618D45B611}">
      <dgm:prSet/>
      <dgm:spPr/>
      <dgm:t>
        <a:bodyPr/>
        <a:lstStyle/>
        <a:p>
          <a:endParaRPr lang="es-CO"/>
        </a:p>
      </dgm:t>
    </dgm:pt>
    <dgm:pt modelId="{F65EF3F4-E58E-46CA-82C5-EF2040C35AC9}">
      <dgm:prSet phldrT="[Texto]" custT="1"/>
      <dgm:spPr>
        <a:solidFill>
          <a:schemeClr val="accent5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s-CO" sz="1800"/>
            <a:t>M2H2</a:t>
          </a:r>
          <a:endParaRPr lang="es-CO" sz="1800" dirty="0"/>
        </a:p>
      </dgm:t>
    </dgm:pt>
    <dgm:pt modelId="{27BBC64F-430B-438B-B3E6-EE8BDC47A3F4}" type="parTrans" cxnId="{CE00801A-11E4-4A5B-B0C8-CF50D05CFFFB}">
      <dgm:prSet/>
      <dgm:spPr/>
      <dgm:t>
        <a:bodyPr/>
        <a:lstStyle/>
        <a:p>
          <a:endParaRPr lang="es-CO" sz="5400"/>
        </a:p>
      </dgm:t>
    </dgm:pt>
    <dgm:pt modelId="{5D1404E7-639F-46B8-99BA-D64B2DB38B7D}" type="sibTrans" cxnId="{CE00801A-11E4-4A5B-B0C8-CF50D05CFFFB}">
      <dgm:prSet/>
      <dgm:spPr/>
      <dgm:t>
        <a:bodyPr/>
        <a:lstStyle/>
        <a:p>
          <a:endParaRPr lang="es-CO"/>
        </a:p>
      </dgm:t>
    </dgm:pt>
    <dgm:pt modelId="{27DCCEA2-A5C9-47DD-B9C1-116A17EF8EC5}">
      <dgm:prSet phldrT="[Texto]" custT="1"/>
      <dgm:spPr>
        <a:solidFill>
          <a:schemeClr val="accent5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s-CO" sz="1800"/>
            <a:t>M3H1</a:t>
          </a:r>
          <a:endParaRPr lang="es-CO" sz="1800" dirty="0"/>
        </a:p>
      </dgm:t>
    </dgm:pt>
    <dgm:pt modelId="{5D87EB6D-4145-46D5-BD83-0268E60E3538}" type="parTrans" cxnId="{BE777D78-C7F9-4CEF-BA89-EDF15BC30FF0}">
      <dgm:prSet/>
      <dgm:spPr/>
      <dgm:t>
        <a:bodyPr/>
        <a:lstStyle/>
        <a:p>
          <a:endParaRPr lang="es-CO" sz="5400"/>
        </a:p>
      </dgm:t>
    </dgm:pt>
    <dgm:pt modelId="{536375AE-B874-46FC-AA6E-A633EFFF155B}" type="sibTrans" cxnId="{BE777D78-C7F9-4CEF-BA89-EDF15BC30FF0}">
      <dgm:prSet/>
      <dgm:spPr/>
      <dgm:t>
        <a:bodyPr/>
        <a:lstStyle/>
        <a:p>
          <a:endParaRPr lang="es-CO"/>
        </a:p>
      </dgm:t>
    </dgm:pt>
    <dgm:pt modelId="{73A4FBE7-E13D-4FCE-BB86-2E0BD12E0F9B}">
      <dgm:prSet phldrT="[Texto]" custT="1"/>
      <dgm:spPr>
        <a:solidFill>
          <a:schemeClr val="accent5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s-CO" sz="1800"/>
            <a:t>M3H2</a:t>
          </a:r>
          <a:endParaRPr lang="es-CO" sz="1800" dirty="0"/>
        </a:p>
      </dgm:t>
    </dgm:pt>
    <dgm:pt modelId="{93E89654-1AB4-4130-8AB3-D06B02B46B7B}" type="parTrans" cxnId="{0570F113-9FC2-4F3B-90AD-937AFE43B608}">
      <dgm:prSet/>
      <dgm:spPr/>
      <dgm:t>
        <a:bodyPr/>
        <a:lstStyle/>
        <a:p>
          <a:endParaRPr lang="es-CO" sz="3200"/>
        </a:p>
      </dgm:t>
    </dgm:pt>
    <dgm:pt modelId="{DDCBDACD-C5F9-4FD2-BF37-322D15BB0C7C}" type="sibTrans" cxnId="{0570F113-9FC2-4F3B-90AD-937AFE43B608}">
      <dgm:prSet/>
      <dgm:spPr/>
      <dgm:t>
        <a:bodyPr/>
        <a:lstStyle/>
        <a:p>
          <a:endParaRPr lang="es-CO"/>
        </a:p>
      </dgm:t>
    </dgm:pt>
    <dgm:pt modelId="{80DDCE9C-B464-400A-AF67-572D30B704BB}">
      <dgm:prSet phldrT="[Texto]" custT="1"/>
      <dgm:spPr>
        <a:solidFill>
          <a:schemeClr val="accent5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s-CO" sz="1800"/>
            <a:t>M4H1</a:t>
          </a:r>
          <a:endParaRPr lang="es-CO" sz="1800" dirty="0"/>
        </a:p>
      </dgm:t>
    </dgm:pt>
    <dgm:pt modelId="{261DA6B0-1FA7-4634-A4FC-5E04CDF95FAC}" type="parTrans" cxnId="{A1035DBA-1BC1-4749-B23C-2FE7FBEA236C}">
      <dgm:prSet/>
      <dgm:spPr/>
      <dgm:t>
        <a:bodyPr/>
        <a:lstStyle/>
        <a:p>
          <a:endParaRPr lang="es-CO" sz="3200"/>
        </a:p>
      </dgm:t>
    </dgm:pt>
    <dgm:pt modelId="{9A9C8004-E573-4E07-A13D-A25D90BAB669}" type="sibTrans" cxnId="{A1035DBA-1BC1-4749-B23C-2FE7FBEA236C}">
      <dgm:prSet/>
      <dgm:spPr/>
      <dgm:t>
        <a:bodyPr/>
        <a:lstStyle/>
        <a:p>
          <a:endParaRPr lang="es-CO"/>
        </a:p>
      </dgm:t>
    </dgm:pt>
    <dgm:pt modelId="{0FC6F59E-2158-45F3-88ED-339E48C633BE}">
      <dgm:prSet phldrT="[Texto]" custT="1"/>
      <dgm:spPr>
        <a:solidFill>
          <a:schemeClr val="accent5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s-CO" sz="1800"/>
            <a:t>M4H2</a:t>
          </a:r>
          <a:endParaRPr lang="es-CO" sz="1800" dirty="0"/>
        </a:p>
      </dgm:t>
    </dgm:pt>
    <dgm:pt modelId="{3BD96D4B-B644-49EB-99D0-F1DF0DC46F00}" type="parTrans" cxnId="{B36D5F5D-D9AB-41A7-BB9C-9233F6E6D071}">
      <dgm:prSet/>
      <dgm:spPr/>
      <dgm:t>
        <a:bodyPr/>
        <a:lstStyle/>
        <a:p>
          <a:endParaRPr lang="es-CO" sz="2400"/>
        </a:p>
      </dgm:t>
    </dgm:pt>
    <dgm:pt modelId="{E00179B2-AFD4-4786-86C7-FE77890386EE}" type="sibTrans" cxnId="{B36D5F5D-D9AB-41A7-BB9C-9233F6E6D071}">
      <dgm:prSet/>
      <dgm:spPr/>
      <dgm:t>
        <a:bodyPr/>
        <a:lstStyle/>
        <a:p>
          <a:endParaRPr lang="es-CO"/>
        </a:p>
      </dgm:t>
    </dgm:pt>
    <dgm:pt modelId="{934697DB-1DB6-4166-A264-3BE55E4155B1}">
      <dgm:prSet phldrT="[Texto]" custT="1"/>
      <dgm:spPr>
        <a:solidFill>
          <a:schemeClr val="accent5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s-CO" sz="1800"/>
            <a:t>H1</a:t>
          </a:r>
          <a:endParaRPr lang="es-CO" sz="1800" dirty="0"/>
        </a:p>
      </dgm:t>
    </dgm:pt>
    <dgm:pt modelId="{644F6E06-6774-4BF1-933D-33759A430F37}" type="parTrans" cxnId="{9C4B545C-AF9E-4D33-B212-675E7C29E473}">
      <dgm:prSet/>
      <dgm:spPr/>
      <dgm:t>
        <a:bodyPr/>
        <a:lstStyle/>
        <a:p>
          <a:endParaRPr lang="es-CO" sz="2400"/>
        </a:p>
      </dgm:t>
    </dgm:pt>
    <dgm:pt modelId="{D3264E50-A4CF-42BD-8135-C6AB8A4F6280}" type="sibTrans" cxnId="{9C4B545C-AF9E-4D33-B212-675E7C29E473}">
      <dgm:prSet/>
      <dgm:spPr/>
      <dgm:t>
        <a:bodyPr/>
        <a:lstStyle/>
        <a:p>
          <a:endParaRPr lang="es-CO"/>
        </a:p>
      </dgm:t>
    </dgm:pt>
    <dgm:pt modelId="{D2FCF8F9-E423-4CE3-92F4-50A94F0569CA}">
      <dgm:prSet phldrT="[Texto]" custT="1"/>
      <dgm:spPr>
        <a:solidFill>
          <a:schemeClr val="accent5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s-CO" sz="1800"/>
            <a:t>H2</a:t>
          </a:r>
          <a:endParaRPr lang="es-CO" sz="1800" dirty="0"/>
        </a:p>
      </dgm:t>
    </dgm:pt>
    <dgm:pt modelId="{98B0EEB0-D30A-4872-AD65-3C8D72BF0D10}" type="parTrans" cxnId="{3A569240-95CC-4756-B41C-55931548F466}">
      <dgm:prSet/>
      <dgm:spPr/>
      <dgm:t>
        <a:bodyPr/>
        <a:lstStyle/>
        <a:p>
          <a:endParaRPr lang="es-CO" sz="2400"/>
        </a:p>
      </dgm:t>
    </dgm:pt>
    <dgm:pt modelId="{B9F8A434-8A11-4C22-AFCB-DDE306A0095E}" type="sibTrans" cxnId="{3A569240-95CC-4756-B41C-55931548F466}">
      <dgm:prSet/>
      <dgm:spPr/>
      <dgm:t>
        <a:bodyPr/>
        <a:lstStyle/>
        <a:p>
          <a:endParaRPr lang="es-CO"/>
        </a:p>
      </dgm:t>
    </dgm:pt>
    <dgm:pt modelId="{DC4B7E37-CB2D-4374-9DA2-482082894A89}" type="pres">
      <dgm:prSet presAssocID="{02905573-3011-4754-A893-9261DBD7196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5362699-DEAC-4398-9E4B-8749BC038066}" type="pres">
      <dgm:prSet presAssocID="{B24B1BF1-22B2-48B3-AECE-05A1539FBAB7}" presName="hierRoot1" presStyleCnt="0"/>
      <dgm:spPr/>
    </dgm:pt>
    <dgm:pt modelId="{860B4BC1-36A1-450A-9EC0-1C25D4D95104}" type="pres">
      <dgm:prSet presAssocID="{B24B1BF1-22B2-48B3-AECE-05A1539FBAB7}" presName="composite" presStyleCnt="0"/>
      <dgm:spPr/>
    </dgm:pt>
    <dgm:pt modelId="{E7613A90-9503-473C-80CB-FF1074E714B9}" type="pres">
      <dgm:prSet presAssocID="{B24B1BF1-22B2-48B3-AECE-05A1539FBAB7}" presName="background" presStyleLbl="node0" presStyleIdx="0" presStyleCnt="1"/>
      <dgm:spPr/>
    </dgm:pt>
    <dgm:pt modelId="{E8ACA9A1-73C1-4E93-B23D-C142E6687805}" type="pres">
      <dgm:prSet presAssocID="{B24B1BF1-22B2-48B3-AECE-05A1539FBAB7}" presName="text" presStyleLbl="fgAcc0" presStyleIdx="0" presStyleCnt="1" custScaleX="173235" custLinFactX="100000" custLinFactY="-64937" custLinFactNeighborX="169513" custLinFactNeighborY="-100000">
        <dgm:presLayoutVars>
          <dgm:chPref val="3"/>
        </dgm:presLayoutVars>
      </dgm:prSet>
      <dgm:spPr/>
    </dgm:pt>
    <dgm:pt modelId="{CB1B4B42-22BE-4E6D-A877-C7C1BD931847}" type="pres">
      <dgm:prSet presAssocID="{B24B1BF1-22B2-48B3-AECE-05A1539FBAB7}" presName="hierChild2" presStyleCnt="0"/>
      <dgm:spPr/>
    </dgm:pt>
    <dgm:pt modelId="{198C64A6-7682-4F5C-AE39-BF14D329CC05}" type="pres">
      <dgm:prSet presAssocID="{820A7DDE-96DC-4AC2-B5CB-9A665A2F191C}" presName="Name10" presStyleLbl="parChTrans1D2" presStyleIdx="0" presStyleCnt="2"/>
      <dgm:spPr/>
    </dgm:pt>
    <dgm:pt modelId="{4A1CCB06-1A3E-4AA3-85FF-CF5DF41C5BD8}" type="pres">
      <dgm:prSet presAssocID="{8BBF76F9-BC82-498D-9CD3-ADE49B8FF671}" presName="hierRoot2" presStyleCnt="0"/>
      <dgm:spPr/>
    </dgm:pt>
    <dgm:pt modelId="{765B48C7-6BA0-401E-BA20-38A697CCB78E}" type="pres">
      <dgm:prSet presAssocID="{8BBF76F9-BC82-498D-9CD3-ADE49B8FF671}" presName="composite2" presStyleCnt="0"/>
      <dgm:spPr/>
    </dgm:pt>
    <dgm:pt modelId="{839E3750-EA49-42DF-A1CF-F7B475098B1B}" type="pres">
      <dgm:prSet presAssocID="{8BBF76F9-BC82-498D-9CD3-ADE49B8FF671}" presName="background2" presStyleLbl="node2" presStyleIdx="0" presStyleCnt="2"/>
      <dgm:spPr/>
    </dgm:pt>
    <dgm:pt modelId="{5EB9423B-0B56-471D-AC2D-BDC1D0FF58B7}" type="pres">
      <dgm:prSet presAssocID="{8BBF76F9-BC82-498D-9CD3-ADE49B8FF671}" presName="text2" presStyleLbl="fgAcc2" presStyleIdx="0" presStyleCnt="2" custScaleX="205666" custLinFactX="387796" custLinFactY="-22292" custLinFactNeighborX="400000" custLinFactNeighborY="-100000">
        <dgm:presLayoutVars>
          <dgm:chPref val="3"/>
        </dgm:presLayoutVars>
      </dgm:prSet>
      <dgm:spPr/>
    </dgm:pt>
    <dgm:pt modelId="{26D16AFA-C8AB-452C-9082-A070256394F6}" type="pres">
      <dgm:prSet presAssocID="{8BBF76F9-BC82-498D-9CD3-ADE49B8FF671}" presName="hierChild3" presStyleCnt="0"/>
      <dgm:spPr/>
    </dgm:pt>
    <dgm:pt modelId="{7ABFD359-2A9E-43DF-9E05-DB893A2B253C}" type="pres">
      <dgm:prSet presAssocID="{644F6E06-6774-4BF1-933D-33759A430F37}" presName="Name17" presStyleLbl="parChTrans1D3" presStyleIdx="0" presStyleCnt="6"/>
      <dgm:spPr/>
    </dgm:pt>
    <dgm:pt modelId="{4E4F06CF-CA26-4B83-BAA0-384DEA87C29F}" type="pres">
      <dgm:prSet presAssocID="{934697DB-1DB6-4166-A264-3BE55E4155B1}" presName="hierRoot3" presStyleCnt="0"/>
      <dgm:spPr/>
    </dgm:pt>
    <dgm:pt modelId="{99BDA3AB-E731-4EAF-A2E4-B7B3DB9DCD9A}" type="pres">
      <dgm:prSet presAssocID="{934697DB-1DB6-4166-A264-3BE55E4155B1}" presName="composite3" presStyleCnt="0"/>
      <dgm:spPr/>
    </dgm:pt>
    <dgm:pt modelId="{56782B0A-6819-4AF9-B361-988C0EF2479E}" type="pres">
      <dgm:prSet presAssocID="{934697DB-1DB6-4166-A264-3BE55E4155B1}" presName="background3" presStyleLbl="node3" presStyleIdx="0" presStyleCnt="6"/>
      <dgm:spPr/>
    </dgm:pt>
    <dgm:pt modelId="{07164113-3DFE-48B3-967A-111837E39C1D}" type="pres">
      <dgm:prSet presAssocID="{934697DB-1DB6-4166-A264-3BE55E4155B1}" presName="text3" presStyleLbl="fgAcc3" presStyleIdx="0" presStyleCnt="6" custLinFactX="322160" custLinFactNeighborX="400000" custLinFactNeighborY="-59596">
        <dgm:presLayoutVars>
          <dgm:chPref val="3"/>
        </dgm:presLayoutVars>
      </dgm:prSet>
      <dgm:spPr/>
    </dgm:pt>
    <dgm:pt modelId="{3CA83DAF-F4DA-423E-AD1B-26EA470460DC}" type="pres">
      <dgm:prSet presAssocID="{934697DB-1DB6-4166-A264-3BE55E4155B1}" presName="hierChild4" presStyleCnt="0"/>
      <dgm:spPr/>
    </dgm:pt>
    <dgm:pt modelId="{909E2376-20D4-414F-87B9-37277E78DDFB}" type="pres">
      <dgm:prSet presAssocID="{98B0EEB0-D30A-4872-AD65-3C8D72BF0D10}" presName="Name17" presStyleLbl="parChTrans1D3" presStyleIdx="1" presStyleCnt="6"/>
      <dgm:spPr/>
    </dgm:pt>
    <dgm:pt modelId="{16B17B6A-73DC-49DC-9D27-02FBAC74A235}" type="pres">
      <dgm:prSet presAssocID="{D2FCF8F9-E423-4CE3-92F4-50A94F0569CA}" presName="hierRoot3" presStyleCnt="0"/>
      <dgm:spPr/>
    </dgm:pt>
    <dgm:pt modelId="{E3EFB081-5EA5-4725-8E40-889ACDCFC489}" type="pres">
      <dgm:prSet presAssocID="{D2FCF8F9-E423-4CE3-92F4-50A94F0569CA}" presName="composite3" presStyleCnt="0"/>
      <dgm:spPr/>
    </dgm:pt>
    <dgm:pt modelId="{20F0DA6F-70B3-48A8-AB7D-500E01120130}" type="pres">
      <dgm:prSet presAssocID="{D2FCF8F9-E423-4CE3-92F4-50A94F0569CA}" presName="background3" presStyleLbl="node3" presStyleIdx="1" presStyleCnt="6"/>
      <dgm:spPr/>
    </dgm:pt>
    <dgm:pt modelId="{3C644A5B-AE7B-4629-826D-62EF95E115A6}" type="pres">
      <dgm:prSet presAssocID="{D2FCF8F9-E423-4CE3-92F4-50A94F0569CA}" presName="text3" presStyleLbl="fgAcc3" presStyleIdx="1" presStyleCnt="6" custLinFactX="400000" custLinFactNeighborX="432946" custLinFactNeighborY="-59596">
        <dgm:presLayoutVars>
          <dgm:chPref val="3"/>
        </dgm:presLayoutVars>
      </dgm:prSet>
      <dgm:spPr/>
    </dgm:pt>
    <dgm:pt modelId="{49EB447B-B95C-4211-897A-619762B7BC49}" type="pres">
      <dgm:prSet presAssocID="{D2FCF8F9-E423-4CE3-92F4-50A94F0569CA}" presName="hierChild4" presStyleCnt="0"/>
      <dgm:spPr/>
    </dgm:pt>
    <dgm:pt modelId="{1E7CD1B3-E684-476C-B18F-8A87BEF3EDB2}" type="pres">
      <dgm:prSet presAssocID="{2041D123-1E31-41BF-B228-D3A2D1F200CE}" presName="Name10" presStyleLbl="parChTrans1D2" presStyleIdx="1" presStyleCnt="2"/>
      <dgm:spPr/>
    </dgm:pt>
    <dgm:pt modelId="{91A7ADA6-E51F-4697-83F8-223444C6B35B}" type="pres">
      <dgm:prSet presAssocID="{47529A21-37D9-438D-8357-152466904BEF}" presName="hierRoot2" presStyleCnt="0"/>
      <dgm:spPr/>
    </dgm:pt>
    <dgm:pt modelId="{85B75634-4E70-436E-84F6-505D5E8A5D16}" type="pres">
      <dgm:prSet presAssocID="{47529A21-37D9-438D-8357-152466904BEF}" presName="composite2" presStyleCnt="0"/>
      <dgm:spPr/>
    </dgm:pt>
    <dgm:pt modelId="{996671DE-15F5-4382-BD48-B7A3A0BC3589}" type="pres">
      <dgm:prSet presAssocID="{47529A21-37D9-438D-8357-152466904BEF}" presName="background2" presStyleLbl="node2" presStyleIdx="1" presStyleCnt="2"/>
      <dgm:spPr/>
    </dgm:pt>
    <dgm:pt modelId="{537485DA-FD24-4FF1-9CCD-37CE3D12F598}" type="pres">
      <dgm:prSet presAssocID="{47529A21-37D9-438D-8357-152466904BEF}" presName="text2" presStyleLbl="fgAcc2" presStyleIdx="1" presStyleCnt="2" custScaleX="201877" custLinFactX="-61057" custLinFactY="-21198" custLinFactNeighborX="-100000" custLinFactNeighborY="-100000">
        <dgm:presLayoutVars>
          <dgm:chPref val="3"/>
        </dgm:presLayoutVars>
      </dgm:prSet>
      <dgm:spPr/>
    </dgm:pt>
    <dgm:pt modelId="{A2FA5395-3C7F-4043-BCF4-D64916BDA7B2}" type="pres">
      <dgm:prSet presAssocID="{47529A21-37D9-438D-8357-152466904BEF}" presName="hierChild3" presStyleCnt="0"/>
      <dgm:spPr/>
    </dgm:pt>
    <dgm:pt modelId="{93524C78-0FEC-4A4E-AC66-3EDB7F038C0D}" type="pres">
      <dgm:prSet presAssocID="{4FDD1DBD-16F3-4EC3-8AE8-F9B38153D8D9}" presName="Name17" presStyleLbl="parChTrans1D3" presStyleIdx="2" presStyleCnt="6"/>
      <dgm:spPr/>
    </dgm:pt>
    <dgm:pt modelId="{DFB45A8F-1836-4420-96DB-27FFFDE0F42E}" type="pres">
      <dgm:prSet presAssocID="{3992F8C2-4156-4FF6-A154-22FE4282AF20}" presName="hierRoot3" presStyleCnt="0"/>
      <dgm:spPr/>
    </dgm:pt>
    <dgm:pt modelId="{DBB004D0-7F2D-4B2F-9053-FC7D53CE37BA}" type="pres">
      <dgm:prSet presAssocID="{3992F8C2-4156-4FF6-A154-22FE4282AF20}" presName="composite3" presStyleCnt="0"/>
      <dgm:spPr/>
    </dgm:pt>
    <dgm:pt modelId="{46AFAB81-A652-46BC-AA09-3C62837A65AA}" type="pres">
      <dgm:prSet presAssocID="{3992F8C2-4156-4FF6-A154-22FE4282AF20}" presName="background3" presStyleLbl="node3" presStyleIdx="2" presStyleCnt="6"/>
      <dgm:spPr/>
    </dgm:pt>
    <dgm:pt modelId="{674CDC58-B3DF-4910-8131-C2701D2DFBE7}" type="pres">
      <dgm:prSet presAssocID="{3992F8C2-4156-4FF6-A154-22FE4282AF20}" presName="text3" presStyleLbl="fgAcc3" presStyleIdx="2" presStyleCnt="6" custLinFactX="-99964" custLinFactNeighborX="-100000" custLinFactNeighborY="-60948">
        <dgm:presLayoutVars>
          <dgm:chPref val="3"/>
        </dgm:presLayoutVars>
      </dgm:prSet>
      <dgm:spPr/>
    </dgm:pt>
    <dgm:pt modelId="{A293BCAD-9D5D-46D4-A32B-1E965A228819}" type="pres">
      <dgm:prSet presAssocID="{3992F8C2-4156-4FF6-A154-22FE4282AF20}" presName="hierChild4" presStyleCnt="0"/>
      <dgm:spPr/>
    </dgm:pt>
    <dgm:pt modelId="{0D5D6966-3256-4725-8B57-242335E3B651}" type="pres">
      <dgm:prSet presAssocID="{988FA37D-A81B-4EF8-B84D-265AEA0B3F87}" presName="Name17" presStyleLbl="parChTrans1D3" presStyleIdx="3" presStyleCnt="6"/>
      <dgm:spPr/>
    </dgm:pt>
    <dgm:pt modelId="{CF916C11-8248-4242-A9A9-14DAB4DD5304}" type="pres">
      <dgm:prSet presAssocID="{BFCA315E-BF8A-4200-866B-A496C09B8641}" presName="hierRoot3" presStyleCnt="0"/>
      <dgm:spPr/>
    </dgm:pt>
    <dgm:pt modelId="{40ACE9A7-5EF6-4087-BBF8-CC727DA9A968}" type="pres">
      <dgm:prSet presAssocID="{BFCA315E-BF8A-4200-866B-A496C09B8641}" presName="composite3" presStyleCnt="0"/>
      <dgm:spPr/>
    </dgm:pt>
    <dgm:pt modelId="{C0D6F8DA-FFA9-49A2-B4B6-B5A7405A2BEE}" type="pres">
      <dgm:prSet presAssocID="{BFCA315E-BF8A-4200-866B-A496C09B8641}" presName="background3" presStyleLbl="node3" presStyleIdx="3" presStyleCnt="6"/>
      <dgm:spPr/>
    </dgm:pt>
    <dgm:pt modelId="{D3278DB5-5554-4503-B067-D7FFE8E4901E}" type="pres">
      <dgm:prSet presAssocID="{BFCA315E-BF8A-4200-866B-A496C09B8641}" presName="text3" presStyleLbl="fgAcc3" presStyleIdx="3" presStyleCnt="6" custLinFactX="-49650" custLinFactNeighborX="-100000" custLinFactNeighborY="-63660">
        <dgm:presLayoutVars>
          <dgm:chPref val="3"/>
        </dgm:presLayoutVars>
      </dgm:prSet>
      <dgm:spPr/>
    </dgm:pt>
    <dgm:pt modelId="{81D62E15-4039-4EC7-AEBB-82A5F755C185}" type="pres">
      <dgm:prSet presAssocID="{BFCA315E-BF8A-4200-866B-A496C09B8641}" presName="hierChild4" presStyleCnt="0"/>
      <dgm:spPr/>
    </dgm:pt>
    <dgm:pt modelId="{D4626BE9-5216-4A05-8734-C38FF5671FAC}" type="pres">
      <dgm:prSet presAssocID="{254F89D3-AA01-4C03-9122-6602E5127099}" presName="Name17" presStyleLbl="parChTrans1D3" presStyleIdx="4" presStyleCnt="6"/>
      <dgm:spPr/>
    </dgm:pt>
    <dgm:pt modelId="{ED2289BE-944A-4AD6-B11C-9B7E25C310A6}" type="pres">
      <dgm:prSet presAssocID="{12650DE8-7F67-4681-A833-D324C06B04E7}" presName="hierRoot3" presStyleCnt="0"/>
      <dgm:spPr/>
    </dgm:pt>
    <dgm:pt modelId="{6F3A3343-A667-44CC-AB3B-262D30C30659}" type="pres">
      <dgm:prSet presAssocID="{12650DE8-7F67-4681-A833-D324C06B04E7}" presName="composite3" presStyleCnt="0"/>
      <dgm:spPr/>
    </dgm:pt>
    <dgm:pt modelId="{8D94AB98-BFE1-43B1-B1C0-33CFB0E8CF52}" type="pres">
      <dgm:prSet presAssocID="{12650DE8-7F67-4681-A833-D324C06B04E7}" presName="background3" presStyleLbl="node3" presStyleIdx="4" presStyleCnt="6"/>
      <dgm:spPr/>
    </dgm:pt>
    <dgm:pt modelId="{9EE3EA11-1C7A-462D-9150-0B172063FAF4}" type="pres">
      <dgm:prSet presAssocID="{12650DE8-7F67-4681-A833-D324C06B04E7}" presName="text3" presStyleLbl="fgAcc3" presStyleIdx="4" presStyleCnt="6" custLinFactNeighborX="46483" custLinFactNeighborY="-63660">
        <dgm:presLayoutVars>
          <dgm:chPref val="3"/>
        </dgm:presLayoutVars>
      </dgm:prSet>
      <dgm:spPr/>
    </dgm:pt>
    <dgm:pt modelId="{BA912808-1C75-458B-B2A0-92AB11128336}" type="pres">
      <dgm:prSet presAssocID="{12650DE8-7F67-4681-A833-D324C06B04E7}" presName="hierChild4" presStyleCnt="0"/>
      <dgm:spPr/>
    </dgm:pt>
    <dgm:pt modelId="{E1D1472E-41F5-4BCB-8F47-238F80353693}" type="pres">
      <dgm:prSet presAssocID="{8861C76E-5438-4448-B42E-A997CC7DBB31}" presName="Name17" presStyleLbl="parChTrans1D3" presStyleIdx="5" presStyleCnt="6"/>
      <dgm:spPr/>
    </dgm:pt>
    <dgm:pt modelId="{D2553E21-E180-4DE1-B5A2-B6B59D3CF84E}" type="pres">
      <dgm:prSet presAssocID="{70E6C723-41B4-46A2-8732-556F04BB23B3}" presName="hierRoot3" presStyleCnt="0"/>
      <dgm:spPr/>
    </dgm:pt>
    <dgm:pt modelId="{7C80CDDA-EDDC-47D1-8DC5-5FA4997C627C}" type="pres">
      <dgm:prSet presAssocID="{70E6C723-41B4-46A2-8732-556F04BB23B3}" presName="composite3" presStyleCnt="0"/>
      <dgm:spPr/>
    </dgm:pt>
    <dgm:pt modelId="{E641AD90-DD8A-4130-A196-FABA5CF76A02}" type="pres">
      <dgm:prSet presAssocID="{70E6C723-41B4-46A2-8732-556F04BB23B3}" presName="background3" presStyleLbl="node3" presStyleIdx="5" presStyleCnt="6"/>
      <dgm:spPr/>
    </dgm:pt>
    <dgm:pt modelId="{DE94C227-4B8D-4C65-9CB3-53EB4CEA136A}" type="pres">
      <dgm:prSet presAssocID="{70E6C723-41B4-46A2-8732-556F04BB23B3}" presName="text3" presStyleLbl="fgAcc3" presStyleIdx="5" presStyleCnt="6" custLinFactX="-100000" custLinFactNeighborX="-130737" custLinFactNeighborY="-63660">
        <dgm:presLayoutVars>
          <dgm:chPref val="3"/>
        </dgm:presLayoutVars>
      </dgm:prSet>
      <dgm:spPr/>
    </dgm:pt>
    <dgm:pt modelId="{1D707A76-F25B-470C-8A3F-60C874F16A65}" type="pres">
      <dgm:prSet presAssocID="{70E6C723-41B4-46A2-8732-556F04BB23B3}" presName="hierChild4" presStyleCnt="0"/>
      <dgm:spPr/>
    </dgm:pt>
    <dgm:pt modelId="{CA623069-C5C4-41A2-999F-796D4A73A396}" type="pres">
      <dgm:prSet presAssocID="{87DE76B9-C5E8-4BBA-9874-C60C3D21F3DC}" presName="Name23" presStyleLbl="parChTrans1D4" presStyleIdx="0" presStyleCnt="8"/>
      <dgm:spPr/>
    </dgm:pt>
    <dgm:pt modelId="{C7FF41AE-89E9-43B1-A9A6-A6745ED26FEC}" type="pres">
      <dgm:prSet presAssocID="{B2C10AFA-317F-4398-9CE1-D7433CE8AD9E}" presName="hierRoot4" presStyleCnt="0"/>
      <dgm:spPr/>
    </dgm:pt>
    <dgm:pt modelId="{0F0C21B7-AC38-497F-863F-55BC905CADD6}" type="pres">
      <dgm:prSet presAssocID="{B2C10AFA-317F-4398-9CE1-D7433CE8AD9E}" presName="composite4" presStyleCnt="0"/>
      <dgm:spPr/>
    </dgm:pt>
    <dgm:pt modelId="{870306E8-1331-438F-86A3-A18DA4C981C4}" type="pres">
      <dgm:prSet presAssocID="{B2C10AFA-317F-4398-9CE1-D7433CE8AD9E}" presName="background4" presStyleLbl="node4" presStyleIdx="0" presStyleCnt="8"/>
      <dgm:spPr/>
    </dgm:pt>
    <dgm:pt modelId="{083A1473-3885-4861-BA65-C22FB0216202}" type="pres">
      <dgm:prSet presAssocID="{B2C10AFA-317F-4398-9CE1-D7433CE8AD9E}" presName="text4" presStyleLbl="fgAcc4" presStyleIdx="0" presStyleCnt="8" custLinFactY="23930" custLinFactNeighborX="-68375" custLinFactNeighborY="100000">
        <dgm:presLayoutVars>
          <dgm:chPref val="3"/>
        </dgm:presLayoutVars>
      </dgm:prSet>
      <dgm:spPr/>
    </dgm:pt>
    <dgm:pt modelId="{A288F266-71AA-4D04-9182-D4C917AA93F4}" type="pres">
      <dgm:prSet presAssocID="{B2C10AFA-317F-4398-9CE1-D7433CE8AD9E}" presName="hierChild5" presStyleCnt="0"/>
      <dgm:spPr/>
    </dgm:pt>
    <dgm:pt modelId="{74365CDA-0040-4A38-A452-F4227FDCB02F}" type="pres">
      <dgm:prSet presAssocID="{15BF0CFE-95E9-47A5-A4AD-C98D01C6410F}" presName="Name23" presStyleLbl="parChTrans1D4" presStyleIdx="1" presStyleCnt="8"/>
      <dgm:spPr/>
    </dgm:pt>
    <dgm:pt modelId="{5026EB25-9BD8-4E79-B478-CB29520F6EDF}" type="pres">
      <dgm:prSet presAssocID="{6A6722AD-E7AD-44F2-B668-75D3C5DB4357}" presName="hierRoot4" presStyleCnt="0"/>
      <dgm:spPr/>
    </dgm:pt>
    <dgm:pt modelId="{01E2E16A-7227-4118-A3AC-266A81A5842D}" type="pres">
      <dgm:prSet presAssocID="{6A6722AD-E7AD-44F2-B668-75D3C5DB4357}" presName="composite4" presStyleCnt="0"/>
      <dgm:spPr/>
    </dgm:pt>
    <dgm:pt modelId="{76FCBBD9-7A83-40D7-A0AA-ED2EA4996118}" type="pres">
      <dgm:prSet presAssocID="{6A6722AD-E7AD-44F2-B668-75D3C5DB4357}" presName="background4" presStyleLbl="node4" presStyleIdx="1" presStyleCnt="8"/>
      <dgm:spPr/>
    </dgm:pt>
    <dgm:pt modelId="{35BFA3DF-7DFA-4BF6-BE01-21751235AE77}" type="pres">
      <dgm:prSet presAssocID="{6A6722AD-E7AD-44F2-B668-75D3C5DB4357}" presName="text4" presStyleLbl="fgAcc4" presStyleIdx="1" presStyleCnt="8" custLinFactY="23930" custLinFactNeighborX="-68375" custLinFactNeighborY="100000">
        <dgm:presLayoutVars>
          <dgm:chPref val="3"/>
        </dgm:presLayoutVars>
      </dgm:prSet>
      <dgm:spPr/>
    </dgm:pt>
    <dgm:pt modelId="{BBF47A71-6C6F-44F0-B6A4-975ECC440701}" type="pres">
      <dgm:prSet presAssocID="{6A6722AD-E7AD-44F2-B668-75D3C5DB4357}" presName="hierChild5" presStyleCnt="0"/>
      <dgm:spPr/>
    </dgm:pt>
    <dgm:pt modelId="{C0E5BEC1-7055-4C67-B9DA-E1CE340E229B}" type="pres">
      <dgm:prSet presAssocID="{56F80017-C6F2-44CC-95CC-5306C5CD1240}" presName="Name23" presStyleLbl="parChTrans1D4" presStyleIdx="2" presStyleCnt="8"/>
      <dgm:spPr/>
    </dgm:pt>
    <dgm:pt modelId="{2754674F-A4A0-4A3D-A516-25E6BBC5B012}" type="pres">
      <dgm:prSet presAssocID="{52EDFDCF-C307-460E-8645-6E708BA87CA7}" presName="hierRoot4" presStyleCnt="0"/>
      <dgm:spPr/>
    </dgm:pt>
    <dgm:pt modelId="{4F88A31C-A8A9-4D74-9083-6A7A33CD2131}" type="pres">
      <dgm:prSet presAssocID="{52EDFDCF-C307-460E-8645-6E708BA87CA7}" presName="composite4" presStyleCnt="0"/>
      <dgm:spPr/>
    </dgm:pt>
    <dgm:pt modelId="{EC58221D-AA5A-4130-B88C-A4DF0313EA07}" type="pres">
      <dgm:prSet presAssocID="{52EDFDCF-C307-460E-8645-6E708BA87CA7}" presName="background4" presStyleLbl="node4" presStyleIdx="2" presStyleCnt="8"/>
      <dgm:spPr/>
    </dgm:pt>
    <dgm:pt modelId="{F865BF8E-66DD-4D4A-BC59-5F681D264695}" type="pres">
      <dgm:prSet presAssocID="{52EDFDCF-C307-460E-8645-6E708BA87CA7}" presName="text4" presStyleLbl="fgAcc4" presStyleIdx="2" presStyleCnt="8" custLinFactY="23930" custLinFactNeighborX="-68375" custLinFactNeighborY="100000">
        <dgm:presLayoutVars>
          <dgm:chPref val="3"/>
        </dgm:presLayoutVars>
      </dgm:prSet>
      <dgm:spPr/>
    </dgm:pt>
    <dgm:pt modelId="{DB9AE432-CF09-476B-B6EE-024AE5D6AB2E}" type="pres">
      <dgm:prSet presAssocID="{52EDFDCF-C307-460E-8645-6E708BA87CA7}" presName="hierChild5" presStyleCnt="0"/>
      <dgm:spPr/>
    </dgm:pt>
    <dgm:pt modelId="{7EA7326A-D731-48F4-ADDC-9820C57DE43D}" type="pres">
      <dgm:prSet presAssocID="{27BBC64F-430B-438B-B3E6-EE8BDC47A3F4}" presName="Name23" presStyleLbl="parChTrans1D4" presStyleIdx="3" presStyleCnt="8"/>
      <dgm:spPr/>
    </dgm:pt>
    <dgm:pt modelId="{EB4B7116-AAE5-4CF5-97D7-BD1001B17703}" type="pres">
      <dgm:prSet presAssocID="{F65EF3F4-E58E-46CA-82C5-EF2040C35AC9}" presName="hierRoot4" presStyleCnt="0"/>
      <dgm:spPr/>
    </dgm:pt>
    <dgm:pt modelId="{9EB9ACF4-5868-4B75-80AD-D60334870B93}" type="pres">
      <dgm:prSet presAssocID="{F65EF3F4-E58E-46CA-82C5-EF2040C35AC9}" presName="composite4" presStyleCnt="0"/>
      <dgm:spPr/>
    </dgm:pt>
    <dgm:pt modelId="{0DC4870C-CF15-4CEC-B14C-D27FD82D1299}" type="pres">
      <dgm:prSet presAssocID="{F65EF3F4-E58E-46CA-82C5-EF2040C35AC9}" presName="background4" presStyleLbl="node4" presStyleIdx="3" presStyleCnt="8"/>
      <dgm:spPr/>
    </dgm:pt>
    <dgm:pt modelId="{8D0F0D83-1E8E-4DEC-806D-84CFB7000815}" type="pres">
      <dgm:prSet presAssocID="{F65EF3F4-E58E-46CA-82C5-EF2040C35AC9}" presName="text4" presStyleLbl="fgAcc4" presStyleIdx="3" presStyleCnt="8" custLinFactY="23930" custLinFactNeighborX="-68375" custLinFactNeighborY="100000">
        <dgm:presLayoutVars>
          <dgm:chPref val="3"/>
        </dgm:presLayoutVars>
      </dgm:prSet>
      <dgm:spPr/>
    </dgm:pt>
    <dgm:pt modelId="{910884EA-3A9B-4EB9-8CA3-D542AC97CBB3}" type="pres">
      <dgm:prSet presAssocID="{F65EF3F4-E58E-46CA-82C5-EF2040C35AC9}" presName="hierChild5" presStyleCnt="0"/>
      <dgm:spPr/>
    </dgm:pt>
    <dgm:pt modelId="{46345159-E237-49A6-BBF4-2737721FDE81}" type="pres">
      <dgm:prSet presAssocID="{5D87EB6D-4145-46D5-BD83-0268E60E3538}" presName="Name23" presStyleLbl="parChTrans1D4" presStyleIdx="4" presStyleCnt="8"/>
      <dgm:spPr/>
    </dgm:pt>
    <dgm:pt modelId="{FC4B56A9-8729-449F-9C90-CFE5B41ABAC7}" type="pres">
      <dgm:prSet presAssocID="{27DCCEA2-A5C9-47DD-B9C1-116A17EF8EC5}" presName="hierRoot4" presStyleCnt="0"/>
      <dgm:spPr/>
    </dgm:pt>
    <dgm:pt modelId="{B9665AC6-2E4B-48C5-AA6E-B70159D7183F}" type="pres">
      <dgm:prSet presAssocID="{27DCCEA2-A5C9-47DD-B9C1-116A17EF8EC5}" presName="composite4" presStyleCnt="0"/>
      <dgm:spPr/>
    </dgm:pt>
    <dgm:pt modelId="{329D746E-5733-4032-AF97-581E929C6659}" type="pres">
      <dgm:prSet presAssocID="{27DCCEA2-A5C9-47DD-B9C1-116A17EF8EC5}" presName="background4" presStyleLbl="node4" presStyleIdx="4" presStyleCnt="8"/>
      <dgm:spPr/>
    </dgm:pt>
    <dgm:pt modelId="{74D3D366-CE01-4459-8DE0-38CD54E16137}" type="pres">
      <dgm:prSet presAssocID="{27DCCEA2-A5C9-47DD-B9C1-116A17EF8EC5}" presName="text4" presStyleLbl="fgAcc4" presStyleIdx="4" presStyleCnt="8" custLinFactY="23930" custLinFactNeighborX="-68375" custLinFactNeighborY="100000">
        <dgm:presLayoutVars>
          <dgm:chPref val="3"/>
        </dgm:presLayoutVars>
      </dgm:prSet>
      <dgm:spPr/>
    </dgm:pt>
    <dgm:pt modelId="{AAB680D7-02DF-41DD-95D4-20F6045E5119}" type="pres">
      <dgm:prSet presAssocID="{27DCCEA2-A5C9-47DD-B9C1-116A17EF8EC5}" presName="hierChild5" presStyleCnt="0"/>
      <dgm:spPr/>
    </dgm:pt>
    <dgm:pt modelId="{CC9ACAB5-F469-4691-8FB8-E150142FF162}" type="pres">
      <dgm:prSet presAssocID="{93E89654-1AB4-4130-8AB3-D06B02B46B7B}" presName="Name23" presStyleLbl="parChTrans1D4" presStyleIdx="5" presStyleCnt="8"/>
      <dgm:spPr/>
    </dgm:pt>
    <dgm:pt modelId="{FB0E35E2-60A9-48AD-A2CA-5874BC252D8A}" type="pres">
      <dgm:prSet presAssocID="{73A4FBE7-E13D-4FCE-BB86-2E0BD12E0F9B}" presName="hierRoot4" presStyleCnt="0"/>
      <dgm:spPr/>
    </dgm:pt>
    <dgm:pt modelId="{D0AF884C-B9D2-4F61-A4EB-1DA3DCCBD4DF}" type="pres">
      <dgm:prSet presAssocID="{73A4FBE7-E13D-4FCE-BB86-2E0BD12E0F9B}" presName="composite4" presStyleCnt="0"/>
      <dgm:spPr/>
    </dgm:pt>
    <dgm:pt modelId="{75B8CBC3-26AD-4048-AC20-E95A9FC94EE9}" type="pres">
      <dgm:prSet presAssocID="{73A4FBE7-E13D-4FCE-BB86-2E0BD12E0F9B}" presName="background4" presStyleLbl="node4" presStyleIdx="5" presStyleCnt="8"/>
      <dgm:spPr/>
    </dgm:pt>
    <dgm:pt modelId="{5C5395DD-2035-4051-B1BB-A9CC4592F8DB}" type="pres">
      <dgm:prSet presAssocID="{73A4FBE7-E13D-4FCE-BB86-2E0BD12E0F9B}" presName="text4" presStyleLbl="fgAcc4" presStyleIdx="5" presStyleCnt="8" custLinFactY="23930" custLinFactNeighborX="-68375" custLinFactNeighborY="100000">
        <dgm:presLayoutVars>
          <dgm:chPref val="3"/>
        </dgm:presLayoutVars>
      </dgm:prSet>
      <dgm:spPr/>
    </dgm:pt>
    <dgm:pt modelId="{9B2ECFC0-5A9A-4FF4-89BB-2E30AF453C3E}" type="pres">
      <dgm:prSet presAssocID="{73A4FBE7-E13D-4FCE-BB86-2E0BD12E0F9B}" presName="hierChild5" presStyleCnt="0"/>
      <dgm:spPr/>
    </dgm:pt>
    <dgm:pt modelId="{4E6E2AAF-1A22-4061-B46E-F4FE986BC403}" type="pres">
      <dgm:prSet presAssocID="{261DA6B0-1FA7-4634-A4FC-5E04CDF95FAC}" presName="Name23" presStyleLbl="parChTrans1D4" presStyleIdx="6" presStyleCnt="8"/>
      <dgm:spPr/>
    </dgm:pt>
    <dgm:pt modelId="{9C0DA1E7-34CF-423A-A656-3E32FEC13044}" type="pres">
      <dgm:prSet presAssocID="{80DDCE9C-B464-400A-AF67-572D30B704BB}" presName="hierRoot4" presStyleCnt="0"/>
      <dgm:spPr/>
    </dgm:pt>
    <dgm:pt modelId="{6AA8DCF8-014D-425B-B195-8D458D97072C}" type="pres">
      <dgm:prSet presAssocID="{80DDCE9C-B464-400A-AF67-572D30B704BB}" presName="composite4" presStyleCnt="0"/>
      <dgm:spPr/>
    </dgm:pt>
    <dgm:pt modelId="{5A47D954-48A3-4CBA-9B23-BB0972CD7BDB}" type="pres">
      <dgm:prSet presAssocID="{80DDCE9C-B464-400A-AF67-572D30B704BB}" presName="background4" presStyleLbl="node4" presStyleIdx="6" presStyleCnt="8"/>
      <dgm:spPr/>
    </dgm:pt>
    <dgm:pt modelId="{938E41CD-134B-4EBF-9342-E631D4633C71}" type="pres">
      <dgm:prSet presAssocID="{80DDCE9C-B464-400A-AF67-572D30B704BB}" presName="text4" presStyleLbl="fgAcc4" presStyleIdx="6" presStyleCnt="8" custLinFactY="23930" custLinFactNeighborX="-68375" custLinFactNeighborY="100000">
        <dgm:presLayoutVars>
          <dgm:chPref val="3"/>
        </dgm:presLayoutVars>
      </dgm:prSet>
      <dgm:spPr/>
    </dgm:pt>
    <dgm:pt modelId="{50D19F4D-87DE-4FF5-91A2-8389BED31202}" type="pres">
      <dgm:prSet presAssocID="{80DDCE9C-B464-400A-AF67-572D30B704BB}" presName="hierChild5" presStyleCnt="0"/>
      <dgm:spPr/>
    </dgm:pt>
    <dgm:pt modelId="{F5002481-9C36-46DE-BE11-ADDE33B79919}" type="pres">
      <dgm:prSet presAssocID="{3BD96D4B-B644-49EB-99D0-F1DF0DC46F00}" presName="Name23" presStyleLbl="parChTrans1D4" presStyleIdx="7" presStyleCnt="8"/>
      <dgm:spPr/>
    </dgm:pt>
    <dgm:pt modelId="{A48A6E74-08C3-4E0D-B2E4-C23978338B7C}" type="pres">
      <dgm:prSet presAssocID="{0FC6F59E-2158-45F3-88ED-339E48C633BE}" presName="hierRoot4" presStyleCnt="0"/>
      <dgm:spPr/>
    </dgm:pt>
    <dgm:pt modelId="{B0ADBB1C-60A0-4D6B-B866-19C3B17ECB63}" type="pres">
      <dgm:prSet presAssocID="{0FC6F59E-2158-45F3-88ED-339E48C633BE}" presName="composite4" presStyleCnt="0"/>
      <dgm:spPr/>
    </dgm:pt>
    <dgm:pt modelId="{E3A4F641-13FC-4B4C-9161-B34273BEBBB4}" type="pres">
      <dgm:prSet presAssocID="{0FC6F59E-2158-45F3-88ED-339E48C633BE}" presName="background4" presStyleLbl="node4" presStyleIdx="7" presStyleCnt="8"/>
      <dgm:spPr/>
    </dgm:pt>
    <dgm:pt modelId="{6A25DC85-211D-433E-9984-0678B0CE06B5}" type="pres">
      <dgm:prSet presAssocID="{0FC6F59E-2158-45F3-88ED-339E48C633BE}" presName="text4" presStyleLbl="fgAcc4" presStyleIdx="7" presStyleCnt="8" custLinFactY="23930" custLinFactNeighborX="-68375" custLinFactNeighborY="100000">
        <dgm:presLayoutVars>
          <dgm:chPref val="3"/>
        </dgm:presLayoutVars>
      </dgm:prSet>
      <dgm:spPr/>
    </dgm:pt>
    <dgm:pt modelId="{EB35CDB1-BBBF-4AF6-A771-0A1831A0FDED}" type="pres">
      <dgm:prSet presAssocID="{0FC6F59E-2158-45F3-88ED-339E48C633BE}" presName="hierChild5" presStyleCnt="0"/>
      <dgm:spPr/>
    </dgm:pt>
  </dgm:ptLst>
  <dgm:cxnLst>
    <dgm:cxn modelId="{60128002-011B-403C-A7F6-AB98E0F8FD3C}" srcId="{B24B1BF1-22B2-48B3-AECE-05A1539FBAB7}" destId="{8BBF76F9-BC82-498D-9CD3-ADE49B8FF671}" srcOrd="0" destOrd="0" parTransId="{820A7DDE-96DC-4AC2-B5CB-9A665A2F191C}" sibTransId="{5C66A883-9B7C-47D0-82AC-4081676C00B6}"/>
    <dgm:cxn modelId="{E4BE4305-AE41-45A1-A50D-CF09DAF53429}" srcId="{70E6C723-41B4-46A2-8732-556F04BB23B3}" destId="{B2C10AFA-317F-4398-9CE1-D7433CE8AD9E}" srcOrd="0" destOrd="0" parTransId="{87DE76B9-C5E8-4BBA-9874-C60C3D21F3DC}" sibTransId="{F32751A1-F1B7-40CD-B3C1-B6F237AF04B0}"/>
    <dgm:cxn modelId="{8A169E05-1A19-4D89-BD46-89ED6BA88140}" type="presOf" srcId="{56F80017-C6F2-44CC-95CC-5306C5CD1240}" destId="{C0E5BEC1-7055-4C67-B9DA-E1CE340E229B}" srcOrd="0" destOrd="0" presId="urn:microsoft.com/office/officeart/2005/8/layout/hierarchy1"/>
    <dgm:cxn modelId="{0570F113-9FC2-4F3B-90AD-937AFE43B608}" srcId="{70E6C723-41B4-46A2-8732-556F04BB23B3}" destId="{73A4FBE7-E13D-4FCE-BB86-2E0BD12E0F9B}" srcOrd="5" destOrd="0" parTransId="{93E89654-1AB4-4130-8AB3-D06B02B46B7B}" sibTransId="{DDCBDACD-C5F9-4FD2-BF37-322D15BB0C7C}"/>
    <dgm:cxn modelId="{A027FE14-79D0-497B-8E33-D4E162557082}" type="presOf" srcId="{B24B1BF1-22B2-48B3-AECE-05A1539FBAB7}" destId="{E8ACA9A1-73C1-4E93-B23D-C142E6687805}" srcOrd="0" destOrd="0" presId="urn:microsoft.com/office/officeart/2005/8/layout/hierarchy1"/>
    <dgm:cxn modelId="{4A7D2318-1F7B-49D0-B80C-50E6E4A467B5}" srcId="{47529A21-37D9-438D-8357-152466904BEF}" destId="{70E6C723-41B4-46A2-8732-556F04BB23B3}" srcOrd="3" destOrd="0" parTransId="{8861C76E-5438-4448-B42E-A997CC7DBB31}" sibTransId="{131429A5-4031-4115-9418-339145A006D0}"/>
    <dgm:cxn modelId="{CE00801A-11E4-4A5B-B0C8-CF50D05CFFFB}" srcId="{70E6C723-41B4-46A2-8732-556F04BB23B3}" destId="{F65EF3F4-E58E-46CA-82C5-EF2040C35AC9}" srcOrd="3" destOrd="0" parTransId="{27BBC64F-430B-438B-B3E6-EE8BDC47A3F4}" sibTransId="{5D1404E7-639F-46B8-99BA-D64B2DB38B7D}"/>
    <dgm:cxn modelId="{0F79011C-A29C-4117-BA44-A156AEC6D957}" type="presOf" srcId="{6A6722AD-E7AD-44F2-B668-75D3C5DB4357}" destId="{35BFA3DF-7DFA-4BF6-BE01-21751235AE77}" srcOrd="0" destOrd="0" presId="urn:microsoft.com/office/officeart/2005/8/layout/hierarchy1"/>
    <dgm:cxn modelId="{C91E471F-6D93-4802-939C-40D9937C29B4}" type="presOf" srcId="{02905573-3011-4754-A893-9261DBD71969}" destId="{DC4B7E37-CB2D-4374-9DA2-482082894A89}" srcOrd="0" destOrd="0" presId="urn:microsoft.com/office/officeart/2005/8/layout/hierarchy1"/>
    <dgm:cxn modelId="{E54C0330-93DE-4C84-8324-6FF54404FA8B}" srcId="{47529A21-37D9-438D-8357-152466904BEF}" destId="{3992F8C2-4156-4FF6-A154-22FE4282AF20}" srcOrd="0" destOrd="0" parTransId="{4FDD1DBD-16F3-4EC3-8AE8-F9B38153D8D9}" sibTransId="{9BB0A4A7-98EB-4CC7-9DAE-DF4D541B443E}"/>
    <dgm:cxn modelId="{1F491C32-9F1D-4E53-896A-D574CFAC8ECE}" srcId="{47529A21-37D9-438D-8357-152466904BEF}" destId="{BFCA315E-BF8A-4200-866B-A496C09B8641}" srcOrd="1" destOrd="0" parTransId="{988FA37D-A81B-4EF8-B84D-265AEA0B3F87}" sibTransId="{C526FC5E-72A5-47BD-BE52-7B65D9D30975}"/>
    <dgm:cxn modelId="{3A569240-95CC-4756-B41C-55931548F466}" srcId="{8BBF76F9-BC82-498D-9CD3-ADE49B8FF671}" destId="{D2FCF8F9-E423-4CE3-92F4-50A94F0569CA}" srcOrd="1" destOrd="0" parTransId="{98B0EEB0-D30A-4872-AD65-3C8D72BF0D10}" sibTransId="{B9F8A434-8A11-4C22-AFCB-DDE306A0095E}"/>
    <dgm:cxn modelId="{17C10A5C-0999-4A9B-85B5-DDF8BD268EA9}" type="presOf" srcId="{988FA37D-A81B-4EF8-B84D-265AEA0B3F87}" destId="{0D5D6966-3256-4725-8B57-242335E3B651}" srcOrd="0" destOrd="0" presId="urn:microsoft.com/office/officeart/2005/8/layout/hierarchy1"/>
    <dgm:cxn modelId="{9C4B545C-AF9E-4D33-B212-675E7C29E473}" srcId="{8BBF76F9-BC82-498D-9CD3-ADE49B8FF671}" destId="{934697DB-1DB6-4166-A264-3BE55E4155B1}" srcOrd="0" destOrd="0" parTransId="{644F6E06-6774-4BF1-933D-33759A430F37}" sibTransId="{D3264E50-A4CF-42BD-8135-C6AB8A4F6280}"/>
    <dgm:cxn modelId="{B36D5F5D-D9AB-41A7-BB9C-9233F6E6D071}" srcId="{70E6C723-41B4-46A2-8732-556F04BB23B3}" destId="{0FC6F59E-2158-45F3-88ED-339E48C633BE}" srcOrd="7" destOrd="0" parTransId="{3BD96D4B-B644-49EB-99D0-F1DF0DC46F00}" sibTransId="{E00179B2-AFD4-4786-86C7-FE77890386EE}"/>
    <dgm:cxn modelId="{EA910C41-CDDD-4E69-84F9-171420A33984}" type="presOf" srcId="{70E6C723-41B4-46A2-8732-556F04BB23B3}" destId="{DE94C227-4B8D-4C65-9CB3-53EB4CEA136A}" srcOrd="0" destOrd="0" presId="urn:microsoft.com/office/officeart/2005/8/layout/hierarchy1"/>
    <dgm:cxn modelId="{93E52B63-A65A-4FBB-8957-AE4268CBE4DE}" type="presOf" srcId="{15BF0CFE-95E9-47A5-A4AD-C98D01C6410F}" destId="{74365CDA-0040-4A38-A452-F4227FDCB02F}" srcOrd="0" destOrd="0" presId="urn:microsoft.com/office/officeart/2005/8/layout/hierarchy1"/>
    <dgm:cxn modelId="{2DCBE163-B586-4D27-BAC0-52AF85BF440A}" type="presOf" srcId="{93E89654-1AB4-4130-8AB3-D06B02B46B7B}" destId="{CC9ACAB5-F469-4691-8FB8-E150142FF162}" srcOrd="0" destOrd="0" presId="urn:microsoft.com/office/officeart/2005/8/layout/hierarchy1"/>
    <dgm:cxn modelId="{492F4A69-8B90-441C-AE0A-5351A74C3B59}" srcId="{47529A21-37D9-438D-8357-152466904BEF}" destId="{12650DE8-7F67-4681-A833-D324C06B04E7}" srcOrd="2" destOrd="0" parTransId="{254F89D3-AA01-4C03-9122-6602E5127099}" sibTransId="{901E5001-48D0-4C0E-958E-786616BECDE4}"/>
    <dgm:cxn modelId="{240C7E4A-8E04-440A-9E40-07040B898C5C}" type="presOf" srcId="{80DDCE9C-B464-400A-AF67-572D30B704BB}" destId="{938E41CD-134B-4EBF-9342-E631D4633C71}" srcOrd="0" destOrd="0" presId="urn:microsoft.com/office/officeart/2005/8/layout/hierarchy1"/>
    <dgm:cxn modelId="{6D4FEC53-69E2-485F-A754-7CCE9B0449D6}" type="presOf" srcId="{5D87EB6D-4145-46D5-BD83-0268E60E3538}" destId="{46345159-E237-49A6-BBF4-2737721FDE81}" srcOrd="0" destOrd="0" presId="urn:microsoft.com/office/officeart/2005/8/layout/hierarchy1"/>
    <dgm:cxn modelId="{70117554-DF35-45EC-AD2B-08618D45B611}" srcId="{70E6C723-41B4-46A2-8732-556F04BB23B3}" destId="{52EDFDCF-C307-460E-8645-6E708BA87CA7}" srcOrd="2" destOrd="0" parTransId="{56F80017-C6F2-44CC-95CC-5306C5CD1240}" sibTransId="{A5F15146-CEBA-41E9-BE87-89D262D5AE7D}"/>
    <dgm:cxn modelId="{BE777D78-C7F9-4CEF-BA89-EDF15BC30FF0}" srcId="{70E6C723-41B4-46A2-8732-556F04BB23B3}" destId="{27DCCEA2-A5C9-47DD-B9C1-116A17EF8EC5}" srcOrd="4" destOrd="0" parTransId="{5D87EB6D-4145-46D5-BD83-0268E60E3538}" sibTransId="{536375AE-B874-46FC-AA6E-A633EFFF155B}"/>
    <dgm:cxn modelId="{DACBB879-A974-4783-883B-B882C2211CE7}" type="presOf" srcId="{8861C76E-5438-4448-B42E-A997CC7DBB31}" destId="{E1D1472E-41F5-4BCB-8F47-238F80353693}" srcOrd="0" destOrd="0" presId="urn:microsoft.com/office/officeart/2005/8/layout/hierarchy1"/>
    <dgm:cxn modelId="{5CC0395A-6AEA-4212-8E4C-E4C7B697FE4C}" type="presOf" srcId="{8BBF76F9-BC82-498D-9CD3-ADE49B8FF671}" destId="{5EB9423B-0B56-471D-AC2D-BDC1D0FF58B7}" srcOrd="0" destOrd="0" presId="urn:microsoft.com/office/officeart/2005/8/layout/hierarchy1"/>
    <dgm:cxn modelId="{0479497B-7D0E-4D72-9C12-6C242A02AEF7}" type="presOf" srcId="{98B0EEB0-D30A-4872-AD65-3C8D72BF0D10}" destId="{909E2376-20D4-414F-87B9-37277E78DDFB}" srcOrd="0" destOrd="0" presId="urn:microsoft.com/office/officeart/2005/8/layout/hierarchy1"/>
    <dgm:cxn modelId="{E0C9BE80-3B2D-4DE6-8515-F8D6891DB34F}" type="presOf" srcId="{2041D123-1E31-41BF-B228-D3A2D1F200CE}" destId="{1E7CD1B3-E684-476C-B18F-8A87BEF3EDB2}" srcOrd="0" destOrd="0" presId="urn:microsoft.com/office/officeart/2005/8/layout/hierarchy1"/>
    <dgm:cxn modelId="{7645FC88-4804-487E-869A-B2F4CDF99177}" srcId="{02905573-3011-4754-A893-9261DBD71969}" destId="{B24B1BF1-22B2-48B3-AECE-05A1539FBAB7}" srcOrd="0" destOrd="0" parTransId="{AB447616-105D-471F-AFB9-51E04ADAAC2A}" sibTransId="{14B49D90-7B36-45B5-9B37-8236A8EA4BF2}"/>
    <dgm:cxn modelId="{4170CE8A-C954-478C-90DC-22FCC52E75EF}" srcId="{B24B1BF1-22B2-48B3-AECE-05A1539FBAB7}" destId="{47529A21-37D9-438D-8357-152466904BEF}" srcOrd="1" destOrd="0" parTransId="{2041D123-1E31-41BF-B228-D3A2D1F200CE}" sibTransId="{C7C72494-694A-4F5C-A110-B375BCC76525}"/>
    <dgm:cxn modelId="{D27CCF92-2231-4663-B5FC-F9438C85C118}" type="presOf" srcId="{27BBC64F-430B-438B-B3E6-EE8BDC47A3F4}" destId="{7EA7326A-D731-48F4-ADDC-9820C57DE43D}" srcOrd="0" destOrd="0" presId="urn:microsoft.com/office/officeart/2005/8/layout/hierarchy1"/>
    <dgm:cxn modelId="{7BD45094-8981-48D8-9CC3-A58F06F8ABA2}" type="presOf" srcId="{F65EF3F4-E58E-46CA-82C5-EF2040C35AC9}" destId="{8D0F0D83-1E8E-4DEC-806D-84CFB7000815}" srcOrd="0" destOrd="0" presId="urn:microsoft.com/office/officeart/2005/8/layout/hierarchy1"/>
    <dgm:cxn modelId="{A5C51995-DC91-4814-B50D-49D9EE7CDEBF}" type="presOf" srcId="{0FC6F59E-2158-45F3-88ED-339E48C633BE}" destId="{6A25DC85-211D-433E-9984-0678B0CE06B5}" srcOrd="0" destOrd="0" presId="urn:microsoft.com/office/officeart/2005/8/layout/hierarchy1"/>
    <dgm:cxn modelId="{D5C192A2-4A3D-47E0-AB5A-65DDB07AFF9C}" type="presOf" srcId="{27DCCEA2-A5C9-47DD-B9C1-116A17EF8EC5}" destId="{74D3D366-CE01-4459-8DE0-38CD54E16137}" srcOrd="0" destOrd="0" presId="urn:microsoft.com/office/officeart/2005/8/layout/hierarchy1"/>
    <dgm:cxn modelId="{E55BACAD-FC5A-4FE3-B8A0-20F72AB4F963}" type="presOf" srcId="{254F89D3-AA01-4C03-9122-6602E5127099}" destId="{D4626BE9-5216-4A05-8734-C38FF5671FAC}" srcOrd="0" destOrd="0" presId="urn:microsoft.com/office/officeart/2005/8/layout/hierarchy1"/>
    <dgm:cxn modelId="{116655AF-00DC-42F0-B721-0755D070D542}" type="presOf" srcId="{261DA6B0-1FA7-4634-A4FC-5E04CDF95FAC}" destId="{4E6E2AAF-1A22-4061-B46E-F4FE986BC403}" srcOrd="0" destOrd="0" presId="urn:microsoft.com/office/officeart/2005/8/layout/hierarchy1"/>
    <dgm:cxn modelId="{F8E492AF-1FD9-4D88-A628-CFA4C4622041}" type="presOf" srcId="{4FDD1DBD-16F3-4EC3-8AE8-F9B38153D8D9}" destId="{93524C78-0FEC-4A4E-AC66-3EDB7F038C0D}" srcOrd="0" destOrd="0" presId="urn:microsoft.com/office/officeart/2005/8/layout/hierarchy1"/>
    <dgm:cxn modelId="{B81BC6AF-BA4F-4A84-BEB5-81CFF037C3A5}" type="presOf" srcId="{D2FCF8F9-E423-4CE3-92F4-50A94F0569CA}" destId="{3C644A5B-AE7B-4629-826D-62EF95E115A6}" srcOrd="0" destOrd="0" presId="urn:microsoft.com/office/officeart/2005/8/layout/hierarchy1"/>
    <dgm:cxn modelId="{7ABA1AB0-650F-412D-8491-1221DF93551D}" type="presOf" srcId="{820A7DDE-96DC-4AC2-B5CB-9A665A2F191C}" destId="{198C64A6-7682-4F5C-AE39-BF14D329CC05}" srcOrd="0" destOrd="0" presId="urn:microsoft.com/office/officeart/2005/8/layout/hierarchy1"/>
    <dgm:cxn modelId="{35A252B2-9BAB-41A2-98CC-5224EE8C08D2}" type="presOf" srcId="{73A4FBE7-E13D-4FCE-BB86-2E0BD12E0F9B}" destId="{5C5395DD-2035-4051-B1BB-A9CC4592F8DB}" srcOrd="0" destOrd="0" presId="urn:microsoft.com/office/officeart/2005/8/layout/hierarchy1"/>
    <dgm:cxn modelId="{D621F7B8-4DA2-43B0-94DF-82FDF381DBEA}" type="presOf" srcId="{87DE76B9-C5E8-4BBA-9874-C60C3D21F3DC}" destId="{CA623069-C5C4-41A2-999F-796D4A73A396}" srcOrd="0" destOrd="0" presId="urn:microsoft.com/office/officeart/2005/8/layout/hierarchy1"/>
    <dgm:cxn modelId="{A1035DBA-1BC1-4749-B23C-2FE7FBEA236C}" srcId="{70E6C723-41B4-46A2-8732-556F04BB23B3}" destId="{80DDCE9C-B464-400A-AF67-572D30B704BB}" srcOrd="6" destOrd="0" parTransId="{261DA6B0-1FA7-4634-A4FC-5E04CDF95FAC}" sibTransId="{9A9C8004-E573-4E07-A13D-A25D90BAB669}"/>
    <dgm:cxn modelId="{BE6D3FCB-ECE7-40B6-A7C5-6EB420C4AEFD}" srcId="{70E6C723-41B4-46A2-8732-556F04BB23B3}" destId="{6A6722AD-E7AD-44F2-B668-75D3C5DB4357}" srcOrd="1" destOrd="0" parTransId="{15BF0CFE-95E9-47A5-A4AD-C98D01C6410F}" sibTransId="{92141070-6422-4D80-AC18-53913CDDE864}"/>
    <dgm:cxn modelId="{1A43EDD5-0A2B-45B1-A186-2EA9D4D35B26}" type="presOf" srcId="{644F6E06-6774-4BF1-933D-33759A430F37}" destId="{7ABFD359-2A9E-43DF-9E05-DB893A2B253C}" srcOrd="0" destOrd="0" presId="urn:microsoft.com/office/officeart/2005/8/layout/hierarchy1"/>
    <dgm:cxn modelId="{3F7526E0-C24B-4C96-9AEC-BAB428F8BFC3}" type="presOf" srcId="{52EDFDCF-C307-460E-8645-6E708BA87CA7}" destId="{F865BF8E-66DD-4D4A-BC59-5F681D264695}" srcOrd="0" destOrd="0" presId="urn:microsoft.com/office/officeart/2005/8/layout/hierarchy1"/>
    <dgm:cxn modelId="{4E2959E0-4DC6-41FB-AF9E-8D65070A5EA2}" type="presOf" srcId="{47529A21-37D9-438D-8357-152466904BEF}" destId="{537485DA-FD24-4FF1-9CCD-37CE3D12F598}" srcOrd="0" destOrd="0" presId="urn:microsoft.com/office/officeart/2005/8/layout/hierarchy1"/>
    <dgm:cxn modelId="{F674D9E4-3A9E-4E08-B0FE-679529E913B9}" type="presOf" srcId="{934697DB-1DB6-4166-A264-3BE55E4155B1}" destId="{07164113-3DFE-48B3-967A-111837E39C1D}" srcOrd="0" destOrd="0" presId="urn:microsoft.com/office/officeart/2005/8/layout/hierarchy1"/>
    <dgm:cxn modelId="{ABF848E5-F652-4AAE-8FCC-03929D1EE92A}" type="presOf" srcId="{12650DE8-7F67-4681-A833-D324C06B04E7}" destId="{9EE3EA11-1C7A-462D-9150-0B172063FAF4}" srcOrd="0" destOrd="0" presId="urn:microsoft.com/office/officeart/2005/8/layout/hierarchy1"/>
    <dgm:cxn modelId="{C35358EB-716D-4ACD-B071-9D9026711E95}" type="presOf" srcId="{3BD96D4B-B644-49EB-99D0-F1DF0DC46F00}" destId="{F5002481-9C36-46DE-BE11-ADDE33B79919}" srcOrd="0" destOrd="0" presId="urn:microsoft.com/office/officeart/2005/8/layout/hierarchy1"/>
    <dgm:cxn modelId="{F0A043F6-118E-4D77-B650-EFD3D6482D01}" type="presOf" srcId="{BFCA315E-BF8A-4200-866B-A496C09B8641}" destId="{D3278DB5-5554-4503-B067-D7FFE8E4901E}" srcOrd="0" destOrd="0" presId="urn:microsoft.com/office/officeart/2005/8/layout/hierarchy1"/>
    <dgm:cxn modelId="{BD28CFF6-36BD-49F6-8FF5-45FC53A1C1F0}" type="presOf" srcId="{B2C10AFA-317F-4398-9CE1-D7433CE8AD9E}" destId="{083A1473-3885-4861-BA65-C22FB0216202}" srcOrd="0" destOrd="0" presId="urn:microsoft.com/office/officeart/2005/8/layout/hierarchy1"/>
    <dgm:cxn modelId="{D8BB85F8-3DE1-4183-AA6F-5916B1CAB088}" type="presOf" srcId="{3992F8C2-4156-4FF6-A154-22FE4282AF20}" destId="{674CDC58-B3DF-4910-8131-C2701D2DFBE7}" srcOrd="0" destOrd="0" presId="urn:microsoft.com/office/officeart/2005/8/layout/hierarchy1"/>
    <dgm:cxn modelId="{5AF71E4B-FB1E-4902-8583-0ACA62416F76}" type="presParOf" srcId="{DC4B7E37-CB2D-4374-9DA2-482082894A89}" destId="{F5362699-DEAC-4398-9E4B-8749BC038066}" srcOrd="0" destOrd="0" presId="urn:microsoft.com/office/officeart/2005/8/layout/hierarchy1"/>
    <dgm:cxn modelId="{0A96355E-9305-4E0C-A6A5-68272FE901B6}" type="presParOf" srcId="{F5362699-DEAC-4398-9E4B-8749BC038066}" destId="{860B4BC1-36A1-450A-9EC0-1C25D4D95104}" srcOrd="0" destOrd="0" presId="urn:microsoft.com/office/officeart/2005/8/layout/hierarchy1"/>
    <dgm:cxn modelId="{42E94C25-7784-4EE3-A340-A0E1336A3FDF}" type="presParOf" srcId="{860B4BC1-36A1-450A-9EC0-1C25D4D95104}" destId="{E7613A90-9503-473C-80CB-FF1074E714B9}" srcOrd="0" destOrd="0" presId="urn:microsoft.com/office/officeart/2005/8/layout/hierarchy1"/>
    <dgm:cxn modelId="{08F7423D-ECD1-4E19-A6E1-84B79B844A03}" type="presParOf" srcId="{860B4BC1-36A1-450A-9EC0-1C25D4D95104}" destId="{E8ACA9A1-73C1-4E93-B23D-C142E6687805}" srcOrd="1" destOrd="0" presId="urn:microsoft.com/office/officeart/2005/8/layout/hierarchy1"/>
    <dgm:cxn modelId="{35822FF5-AED1-4849-BCED-6292BB84882A}" type="presParOf" srcId="{F5362699-DEAC-4398-9E4B-8749BC038066}" destId="{CB1B4B42-22BE-4E6D-A877-C7C1BD931847}" srcOrd="1" destOrd="0" presId="urn:microsoft.com/office/officeart/2005/8/layout/hierarchy1"/>
    <dgm:cxn modelId="{A935B53F-9122-4F85-81D9-7CBB2FE3E8CE}" type="presParOf" srcId="{CB1B4B42-22BE-4E6D-A877-C7C1BD931847}" destId="{198C64A6-7682-4F5C-AE39-BF14D329CC05}" srcOrd="0" destOrd="0" presId="urn:microsoft.com/office/officeart/2005/8/layout/hierarchy1"/>
    <dgm:cxn modelId="{F9A6CC09-B4A8-4BA7-A77D-47CD7049A84A}" type="presParOf" srcId="{CB1B4B42-22BE-4E6D-A877-C7C1BD931847}" destId="{4A1CCB06-1A3E-4AA3-85FF-CF5DF41C5BD8}" srcOrd="1" destOrd="0" presId="urn:microsoft.com/office/officeart/2005/8/layout/hierarchy1"/>
    <dgm:cxn modelId="{66D8693E-303A-40C3-8FED-7AD412550ADF}" type="presParOf" srcId="{4A1CCB06-1A3E-4AA3-85FF-CF5DF41C5BD8}" destId="{765B48C7-6BA0-401E-BA20-38A697CCB78E}" srcOrd="0" destOrd="0" presId="urn:microsoft.com/office/officeart/2005/8/layout/hierarchy1"/>
    <dgm:cxn modelId="{9F7561A7-6B6C-4A2D-A15F-567790296EED}" type="presParOf" srcId="{765B48C7-6BA0-401E-BA20-38A697CCB78E}" destId="{839E3750-EA49-42DF-A1CF-F7B475098B1B}" srcOrd="0" destOrd="0" presId="urn:microsoft.com/office/officeart/2005/8/layout/hierarchy1"/>
    <dgm:cxn modelId="{A0E7C893-126B-49B3-8E48-93541660A98E}" type="presParOf" srcId="{765B48C7-6BA0-401E-BA20-38A697CCB78E}" destId="{5EB9423B-0B56-471D-AC2D-BDC1D0FF58B7}" srcOrd="1" destOrd="0" presId="urn:microsoft.com/office/officeart/2005/8/layout/hierarchy1"/>
    <dgm:cxn modelId="{4406F87F-DBAB-4F0B-86DC-CF2D2C6CDAB9}" type="presParOf" srcId="{4A1CCB06-1A3E-4AA3-85FF-CF5DF41C5BD8}" destId="{26D16AFA-C8AB-452C-9082-A070256394F6}" srcOrd="1" destOrd="0" presId="urn:microsoft.com/office/officeart/2005/8/layout/hierarchy1"/>
    <dgm:cxn modelId="{FF0A20A7-D8C0-4EDC-87F4-7543564702F5}" type="presParOf" srcId="{26D16AFA-C8AB-452C-9082-A070256394F6}" destId="{7ABFD359-2A9E-43DF-9E05-DB893A2B253C}" srcOrd="0" destOrd="0" presId="urn:microsoft.com/office/officeart/2005/8/layout/hierarchy1"/>
    <dgm:cxn modelId="{83A65869-7209-4041-A98F-6C673EB605A6}" type="presParOf" srcId="{26D16AFA-C8AB-452C-9082-A070256394F6}" destId="{4E4F06CF-CA26-4B83-BAA0-384DEA87C29F}" srcOrd="1" destOrd="0" presId="urn:microsoft.com/office/officeart/2005/8/layout/hierarchy1"/>
    <dgm:cxn modelId="{62714D80-6654-4D30-B0C2-13F99D24CA9C}" type="presParOf" srcId="{4E4F06CF-CA26-4B83-BAA0-384DEA87C29F}" destId="{99BDA3AB-E731-4EAF-A2E4-B7B3DB9DCD9A}" srcOrd="0" destOrd="0" presId="urn:microsoft.com/office/officeart/2005/8/layout/hierarchy1"/>
    <dgm:cxn modelId="{27AFA5DE-C61D-48ED-8217-F42E238D77EC}" type="presParOf" srcId="{99BDA3AB-E731-4EAF-A2E4-B7B3DB9DCD9A}" destId="{56782B0A-6819-4AF9-B361-988C0EF2479E}" srcOrd="0" destOrd="0" presId="urn:microsoft.com/office/officeart/2005/8/layout/hierarchy1"/>
    <dgm:cxn modelId="{818E0B86-B8A4-4852-8DB5-3EA6819F4B35}" type="presParOf" srcId="{99BDA3AB-E731-4EAF-A2E4-B7B3DB9DCD9A}" destId="{07164113-3DFE-48B3-967A-111837E39C1D}" srcOrd="1" destOrd="0" presId="urn:microsoft.com/office/officeart/2005/8/layout/hierarchy1"/>
    <dgm:cxn modelId="{36CA4D16-343D-4746-90C0-7600EF14356A}" type="presParOf" srcId="{4E4F06CF-CA26-4B83-BAA0-384DEA87C29F}" destId="{3CA83DAF-F4DA-423E-AD1B-26EA470460DC}" srcOrd="1" destOrd="0" presId="urn:microsoft.com/office/officeart/2005/8/layout/hierarchy1"/>
    <dgm:cxn modelId="{423BE109-095E-4EAA-874E-668E55D8283E}" type="presParOf" srcId="{26D16AFA-C8AB-452C-9082-A070256394F6}" destId="{909E2376-20D4-414F-87B9-37277E78DDFB}" srcOrd="2" destOrd="0" presId="urn:microsoft.com/office/officeart/2005/8/layout/hierarchy1"/>
    <dgm:cxn modelId="{B36403F3-022B-443F-83F9-3D1777BACC7F}" type="presParOf" srcId="{26D16AFA-C8AB-452C-9082-A070256394F6}" destId="{16B17B6A-73DC-49DC-9D27-02FBAC74A235}" srcOrd="3" destOrd="0" presId="urn:microsoft.com/office/officeart/2005/8/layout/hierarchy1"/>
    <dgm:cxn modelId="{9D9938BA-CECB-4173-8CFD-611FCE65EF19}" type="presParOf" srcId="{16B17B6A-73DC-49DC-9D27-02FBAC74A235}" destId="{E3EFB081-5EA5-4725-8E40-889ACDCFC489}" srcOrd="0" destOrd="0" presId="urn:microsoft.com/office/officeart/2005/8/layout/hierarchy1"/>
    <dgm:cxn modelId="{6F64DB89-EA4E-495B-98D3-95B126E88DE4}" type="presParOf" srcId="{E3EFB081-5EA5-4725-8E40-889ACDCFC489}" destId="{20F0DA6F-70B3-48A8-AB7D-500E01120130}" srcOrd="0" destOrd="0" presId="urn:microsoft.com/office/officeart/2005/8/layout/hierarchy1"/>
    <dgm:cxn modelId="{C5CFEDEC-80AD-4E5F-A3F4-8E3BC2E44986}" type="presParOf" srcId="{E3EFB081-5EA5-4725-8E40-889ACDCFC489}" destId="{3C644A5B-AE7B-4629-826D-62EF95E115A6}" srcOrd="1" destOrd="0" presId="urn:microsoft.com/office/officeart/2005/8/layout/hierarchy1"/>
    <dgm:cxn modelId="{7CE8DC37-7B2C-4A8C-9B62-77DC5AFDA57A}" type="presParOf" srcId="{16B17B6A-73DC-49DC-9D27-02FBAC74A235}" destId="{49EB447B-B95C-4211-897A-619762B7BC49}" srcOrd="1" destOrd="0" presId="urn:microsoft.com/office/officeart/2005/8/layout/hierarchy1"/>
    <dgm:cxn modelId="{E9502F09-9B07-452C-A389-5E2DAE0C744C}" type="presParOf" srcId="{CB1B4B42-22BE-4E6D-A877-C7C1BD931847}" destId="{1E7CD1B3-E684-476C-B18F-8A87BEF3EDB2}" srcOrd="2" destOrd="0" presId="urn:microsoft.com/office/officeart/2005/8/layout/hierarchy1"/>
    <dgm:cxn modelId="{820FD890-4E6F-450D-8A75-A4F247219AA9}" type="presParOf" srcId="{CB1B4B42-22BE-4E6D-A877-C7C1BD931847}" destId="{91A7ADA6-E51F-4697-83F8-223444C6B35B}" srcOrd="3" destOrd="0" presId="urn:microsoft.com/office/officeart/2005/8/layout/hierarchy1"/>
    <dgm:cxn modelId="{C3FF98DF-B87D-4BB7-8B06-7C06822BE03C}" type="presParOf" srcId="{91A7ADA6-E51F-4697-83F8-223444C6B35B}" destId="{85B75634-4E70-436E-84F6-505D5E8A5D16}" srcOrd="0" destOrd="0" presId="urn:microsoft.com/office/officeart/2005/8/layout/hierarchy1"/>
    <dgm:cxn modelId="{85D36C4F-2225-4846-95DD-71834F373BBB}" type="presParOf" srcId="{85B75634-4E70-436E-84F6-505D5E8A5D16}" destId="{996671DE-15F5-4382-BD48-B7A3A0BC3589}" srcOrd="0" destOrd="0" presId="urn:microsoft.com/office/officeart/2005/8/layout/hierarchy1"/>
    <dgm:cxn modelId="{D030605C-A76D-4FB1-9CAF-3FF4C6B18EA7}" type="presParOf" srcId="{85B75634-4E70-436E-84F6-505D5E8A5D16}" destId="{537485DA-FD24-4FF1-9CCD-37CE3D12F598}" srcOrd="1" destOrd="0" presId="urn:microsoft.com/office/officeart/2005/8/layout/hierarchy1"/>
    <dgm:cxn modelId="{99D77B69-2BAD-4F72-88A0-B54FDEFF727A}" type="presParOf" srcId="{91A7ADA6-E51F-4697-83F8-223444C6B35B}" destId="{A2FA5395-3C7F-4043-BCF4-D64916BDA7B2}" srcOrd="1" destOrd="0" presId="urn:microsoft.com/office/officeart/2005/8/layout/hierarchy1"/>
    <dgm:cxn modelId="{74B45FDC-F613-4B03-95B1-5CF1C13C07A7}" type="presParOf" srcId="{A2FA5395-3C7F-4043-BCF4-D64916BDA7B2}" destId="{93524C78-0FEC-4A4E-AC66-3EDB7F038C0D}" srcOrd="0" destOrd="0" presId="urn:microsoft.com/office/officeart/2005/8/layout/hierarchy1"/>
    <dgm:cxn modelId="{E26840BE-0693-40FF-8C46-C5FBC079F212}" type="presParOf" srcId="{A2FA5395-3C7F-4043-BCF4-D64916BDA7B2}" destId="{DFB45A8F-1836-4420-96DB-27FFFDE0F42E}" srcOrd="1" destOrd="0" presId="urn:microsoft.com/office/officeart/2005/8/layout/hierarchy1"/>
    <dgm:cxn modelId="{97A21270-3E22-4D0D-B68C-7C54229543DC}" type="presParOf" srcId="{DFB45A8F-1836-4420-96DB-27FFFDE0F42E}" destId="{DBB004D0-7F2D-4B2F-9053-FC7D53CE37BA}" srcOrd="0" destOrd="0" presId="urn:microsoft.com/office/officeart/2005/8/layout/hierarchy1"/>
    <dgm:cxn modelId="{6CE009ED-1B10-44EE-93FF-F63D608C88F5}" type="presParOf" srcId="{DBB004D0-7F2D-4B2F-9053-FC7D53CE37BA}" destId="{46AFAB81-A652-46BC-AA09-3C62837A65AA}" srcOrd="0" destOrd="0" presId="urn:microsoft.com/office/officeart/2005/8/layout/hierarchy1"/>
    <dgm:cxn modelId="{0443E901-1909-4925-94AA-9F71B0CE6B45}" type="presParOf" srcId="{DBB004D0-7F2D-4B2F-9053-FC7D53CE37BA}" destId="{674CDC58-B3DF-4910-8131-C2701D2DFBE7}" srcOrd="1" destOrd="0" presId="urn:microsoft.com/office/officeart/2005/8/layout/hierarchy1"/>
    <dgm:cxn modelId="{C14B333D-283E-4915-A008-6B9BCCD40504}" type="presParOf" srcId="{DFB45A8F-1836-4420-96DB-27FFFDE0F42E}" destId="{A293BCAD-9D5D-46D4-A32B-1E965A228819}" srcOrd="1" destOrd="0" presId="urn:microsoft.com/office/officeart/2005/8/layout/hierarchy1"/>
    <dgm:cxn modelId="{D5B127BE-70B9-4B7E-99D4-75BA30681866}" type="presParOf" srcId="{A2FA5395-3C7F-4043-BCF4-D64916BDA7B2}" destId="{0D5D6966-3256-4725-8B57-242335E3B651}" srcOrd="2" destOrd="0" presId="urn:microsoft.com/office/officeart/2005/8/layout/hierarchy1"/>
    <dgm:cxn modelId="{A971CFEB-E263-4B31-A4DA-0224B415D681}" type="presParOf" srcId="{A2FA5395-3C7F-4043-BCF4-D64916BDA7B2}" destId="{CF916C11-8248-4242-A9A9-14DAB4DD5304}" srcOrd="3" destOrd="0" presId="urn:microsoft.com/office/officeart/2005/8/layout/hierarchy1"/>
    <dgm:cxn modelId="{52DA82DD-3745-43B3-9F9F-E7CE4365372A}" type="presParOf" srcId="{CF916C11-8248-4242-A9A9-14DAB4DD5304}" destId="{40ACE9A7-5EF6-4087-BBF8-CC727DA9A968}" srcOrd="0" destOrd="0" presId="urn:microsoft.com/office/officeart/2005/8/layout/hierarchy1"/>
    <dgm:cxn modelId="{CF03B8A2-40A8-4D43-A734-65CFD5546D43}" type="presParOf" srcId="{40ACE9A7-5EF6-4087-BBF8-CC727DA9A968}" destId="{C0D6F8DA-FFA9-49A2-B4B6-B5A7405A2BEE}" srcOrd="0" destOrd="0" presId="urn:microsoft.com/office/officeart/2005/8/layout/hierarchy1"/>
    <dgm:cxn modelId="{6B267FD3-46CC-4A27-A8FB-259020B12C25}" type="presParOf" srcId="{40ACE9A7-5EF6-4087-BBF8-CC727DA9A968}" destId="{D3278DB5-5554-4503-B067-D7FFE8E4901E}" srcOrd="1" destOrd="0" presId="urn:microsoft.com/office/officeart/2005/8/layout/hierarchy1"/>
    <dgm:cxn modelId="{39F2F4C6-579D-443C-8B1A-CB8303A9F174}" type="presParOf" srcId="{CF916C11-8248-4242-A9A9-14DAB4DD5304}" destId="{81D62E15-4039-4EC7-AEBB-82A5F755C185}" srcOrd="1" destOrd="0" presId="urn:microsoft.com/office/officeart/2005/8/layout/hierarchy1"/>
    <dgm:cxn modelId="{5E96A9CB-7BB8-4538-BDFD-22F24E35365E}" type="presParOf" srcId="{A2FA5395-3C7F-4043-BCF4-D64916BDA7B2}" destId="{D4626BE9-5216-4A05-8734-C38FF5671FAC}" srcOrd="4" destOrd="0" presId="urn:microsoft.com/office/officeart/2005/8/layout/hierarchy1"/>
    <dgm:cxn modelId="{5F9AB55F-050C-4F2C-9D29-29CAB0B642CC}" type="presParOf" srcId="{A2FA5395-3C7F-4043-BCF4-D64916BDA7B2}" destId="{ED2289BE-944A-4AD6-B11C-9B7E25C310A6}" srcOrd="5" destOrd="0" presId="urn:microsoft.com/office/officeart/2005/8/layout/hierarchy1"/>
    <dgm:cxn modelId="{B37E43D6-B59D-4BB4-BD61-96F690943B18}" type="presParOf" srcId="{ED2289BE-944A-4AD6-B11C-9B7E25C310A6}" destId="{6F3A3343-A667-44CC-AB3B-262D30C30659}" srcOrd="0" destOrd="0" presId="urn:microsoft.com/office/officeart/2005/8/layout/hierarchy1"/>
    <dgm:cxn modelId="{ACB6DE80-47E3-4FBA-9A8A-0CE01B4178FA}" type="presParOf" srcId="{6F3A3343-A667-44CC-AB3B-262D30C30659}" destId="{8D94AB98-BFE1-43B1-B1C0-33CFB0E8CF52}" srcOrd="0" destOrd="0" presId="urn:microsoft.com/office/officeart/2005/8/layout/hierarchy1"/>
    <dgm:cxn modelId="{C124046A-73F3-4A92-ACC0-E4F54F9A5713}" type="presParOf" srcId="{6F3A3343-A667-44CC-AB3B-262D30C30659}" destId="{9EE3EA11-1C7A-462D-9150-0B172063FAF4}" srcOrd="1" destOrd="0" presId="urn:microsoft.com/office/officeart/2005/8/layout/hierarchy1"/>
    <dgm:cxn modelId="{2CEC26EA-15E2-499F-A377-FF3EA74E38BA}" type="presParOf" srcId="{ED2289BE-944A-4AD6-B11C-9B7E25C310A6}" destId="{BA912808-1C75-458B-B2A0-92AB11128336}" srcOrd="1" destOrd="0" presId="urn:microsoft.com/office/officeart/2005/8/layout/hierarchy1"/>
    <dgm:cxn modelId="{6B245FCA-8CD1-4070-BB8D-AED6ADF1944F}" type="presParOf" srcId="{A2FA5395-3C7F-4043-BCF4-D64916BDA7B2}" destId="{E1D1472E-41F5-4BCB-8F47-238F80353693}" srcOrd="6" destOrd="0" presId="urn:microsoft.com/office/officeart/2005/8/layout/hierarchy1"/>
    <dgm:cxn modelId="{46F88BF8-B277-4655-8205-9C74FEAC1267}" type="presParOf" srcId="{A2FA5395-3C7F-4043-BCF4-D64916BDA7B2}" destId="{D2553E21-E180-4DE1-B5A2-B6B59D3CF84E}" srcOrd="7" destOrd="0" presId="urn:microsoft.com/office/officeart/2005/8/layout/hierarchy1"/>
    <dgm:cxn modelId="{5140475F-D9BE-41DB-9CA4-39916F9BBD6F}" type="presParOf" srcId="{D2553E21-E180-4DE1-B5A2-B6B59D3CF84E}" destId="{7C80CDDA-EDDC-47D1-8DC5-5FA4997C627C}" srcOrd="0" destOrd="0" presId="urn:microsoft.com/office/officeart/2005/8/layout/hierarchy1"/>
    <dgm:cxn modelId="{A62F8515-D368-4649-972A-39CD3756CBD0}" type="presParOf" srcId="{7C80CDDA-EDDC-47D1-8DC5-5FA4997C627C}" destId="{E641AD90-DD8A-4130-A196-FABA5CF76A02}" srcOrd="0" destOrd="0" presId="urn:microsoft.com/office/officeart/2005/8/layout/hierarchy1"/>
    <dgm:cxn modelId="{9D7AB836-14E1-49D5-A15C-2CE7360D4054}" type="presParOf" srcId="{7C80CDDA-EDDC-47D1-8DC5-5FA4997C627C}" destId="{DE94C227-4B8D-4C65-9CB3-53EB4CEA136A}" srcOrd="1" destOrd="0" presId="urn:microsoft.com/office/officeart/2005/8/layout/hierarchy1"/>
    <dgm:cxn modelId="{B2DD969A-774C-4D0D-A0A8-380E87C6CCA7}" type="presParOf" srcId="{D2553E21-E180-4DE1-B5A2-B6B59D3CF84E}" destId="{1D707A76-F25B-470C-8A3F-60C874F16A65}" srcOrd="1" destOrd="0" presId="urn:microsoft.com/office/officeart/2005/8/layout/hierarchy1"/>
    <dgm:cxn modelId="{7DDAFBE8-C808-49EF-A6A0-571ED1598C81}" type="presParOf" srcId="{1D707A76-F25B-470C-8A3F-60C874F16A65}" destId="{CA623069-C5C4-41A2-999F-796D4A73A396}" srcOrd="0" destOrd="0" presId="urn:microsoft.com/office/officeart/2005/8/layout/hierarchy1"/>
    <dgm:cxn modelId="{EDB12A7D-3AB1-46DC-B624-42ECB3C56C83}" type="presParOf" srcId="{1D707A76-F25B-470C-8A3F-60C874F16A65}" destId="{C7FF41AE-89E9-43B1-A9A6-A6745ED26FEC}" srcOrd="1" destOrd="0" presId="urn:microsoft.com/office/officeart/2005/8/layout/hierarchy1"/>
    <dgm:cxn modelId="{5DAAE21E-7144-4136-B5FA-EDB40E13A6EC}" type="presParOf" srcId="{C7FF41AE-89E9-43B1-A9A6-A6745ED26FEC}" destId="{0F0C21B7-AC38-497F-863F-55BC905CADD6}" srcOrd="0" destOrd="0" presId="urn:microsoft.com/office/officeart/2005/8/layout/hierarchy1"/>
    <dgm:cxn modelId="{4A6863BE-A8F0-4786-9331-57CCF1F8C85B}" type="presParOf" srcId="{0F0C21B7-AC38-497F-863F-55BC905CADD6}" destId="{870306E8-1331-438F-86A3-A18DA4C981C4}" srcOrd="0" destOrd="0" presId="urn:microsoft.com/office/officeart/2005/8/layout/hierarchy1"/>
    <dgm:cxn modelId="{0F37B312-19F0-4C7F-93AD-C3485DECCED4}" type="presParOf" srcId="{0F0C21B7-AC38-497F-863F-55BC905CADD6}" destId="{083A1473-3885-4861-BA65-C22FB0216202}" srcOrd="1" destOrd="0" presId="urn:microsoft.com/office/officeart/2005/8/layout/hierarchy1"/>
    <dgm:cxn modelId="{D1B13895-3956-48FB-95E9-87141599557D}" type="presParOf" srcId="{C7FF41AE-89E9-43B1-A9A6-A6745ED26FEC}" destId="{A288F266-71AA-4D04-9182-D4C917AA93F4}" srcOrd="1" destOrd="0" presId="urn:microsoft.com/office/officeart/2005/8/layout/hierarchy1"/>
    <dgm:cxn modelId="{BCA5CFAF-65CA-41B9-9E65-07EEEF2DCE82}" type="presParOf" srcId="{1D707A76-F25B-470C-8A3F-60C874F16A65}" destId="{74365CDA-0040-4A38-A452-F4227FDCB02F}" srcOrd="2" destOrd="0" presId="urn:microsoft.com/office/officeart/2005/8/layout/hierarchy1"/>
    <dgm:cxn modelId="{120181DB-20B8-474E-9D2B-E8C3D5314527}" type="presParOf" srcId="{1D707A76-F25B-470C-8A3F-60C874F16A65}" destId="{5026EB25-9BD8-4E79-B478-CB29520F6EDF}" srcOrd="3" destOrd="0" presId="urn:microsoft.com/office/officeart/2005/8/layout/hierarchy1"/>
    <dgm:cxn modelId="{72DB22E7-A9E4-42E5-BD45-4F594B071D99}" type="presParOf" srcId="{5026EB25-9BD8-4E79-B478-CB29520F6EDF}" destId="{01E2E16A-7227-4118-A3AC-266A81A5842D}" srcOrd="0" destOrd="0" presId="urn:microsoft.com/office/officeart/2005/8/layout/hierarchy1"/>
    <dgm:cxn modelId="{28FAC63A-F597-4498-B099-B79FD86332B1}" type="presParOf" srcId="{01E2E16A-7227-4118-A3AC-266A81A5842D}" destId="{76FCBBD9-7A83-40D7-A0AA-ED2EA4996118}" srcOrd="0" destOrd="0" presId="urn:microsoft.com/office/officeart/2005/8/layout/hierarchy1"/>
    <dgm:cxn modelId="{501514B8-7DA9-4F0E-9504-99776F3321EC}" type="presParOf" srcId="{01E2E16A-7227-4118-A3AC-266A81A5842D}" destId="{35BFA3DF-7DFA-4BF6-BE01-21751235AE77}" srcOrd="1" destOrd="0" presId="urn:microsoft.com/office/officeart/2005/8/layout/hierarchy1"/>
    <dgm:cxn modelId="{D440E66D-0658-4D5E-97AB-DE28B0D9044E}" type="presParOf" srcId="{5026EB25-9BD8-4E79-B478-CB29520F6EDF}" destId="{BBF47A71-6C6F-44F0-B6A4-975ECC440701}" srcOrd="1" destOrd="0" presId="urn:microsoft.com/office/officeart/2005/8/layout/hierarchy1"/>
    <dgm:cxn modelId="{9EDB9E93-EA97-4C1D-AAA7-C4F5653EBAA2}" type="presParOf" srcId="{1D707A76-F25B-470C-8A3F-60C874F16A65}" destId="{C0E5BEC1-7055-4C67-B9DA-E1CE340E229B}" srcOrd="4" destOrd="0" presId="urn:microsoft.com/office/officeart/2005/8/layout/hierarchy1"/>
    <dgm:cxn modelId="{818E6639-90FA-46D1-A984-D222A31458A8}" type="presParOf" srcId="{1D707A76-F25B-470C-8A3F-60C874F16A65}" destId="{2754674F-A4A0-4A3D-A516-25E6BBC5B012}" srcOrd="5" destOrd="0" presId="urn:microsoft.com/office/officeart/2005/8/layout/hierarchy1"/>
    <dgm:cxn modelId="{6DE396C9-27A5-47D0-B1C4-4B830A7F845F}" type="presParOf" srcId="{2754674F-A4A0-4A3D-A516-25E6BBC5B012}" destId="{4F88A31C-A8A9-4D74-9083-6A7A33CD2131}" srcOrd="0" destOrd="0" presId="urn:microsoft.com/office/officeart/2005/8/layout/hierarchy1"/>
    <dgm:cxn modelId="{6859EFFF-8E26-4817-905B-BDF1254E7BDB}" type="presParOf" srcId="{4F88A31C-A8A9-4D74-9083-6A7A33CD2131}" destId="{EC58221D-AA5A-4130-B88C-A4DF0313EA07}" srcOrd="0" destOrd="0" presId="urn:microsoft.com/office/officeart/2005/8/layout/hierarchy1"/>
    <dgm:cxn modelId="{DE45D292-C566-471A-B803-B0A7506ED4B4}" type="presParOf" srcId="{4F88A31C-A8A9-4D74-9083-6A7A33CD2131}" destId="{F865BF8E-66DD-4D4A-BC59-5F681D264695}" srcOrd="1" destOrd="0" presId="urn:microsoft.com/office/officeart/2005/8/layout/hierarchy1"/>
    <dgm:cxn modelId="{D7BC7406-C308-4EB0-B691-27FBCFE80B11}" type="presParOf" srcId="{2754674F-A4A0-4A3D-A516-25E6BBC5B012}" destId="{DB9AE432-CF09-476B-B6EE-024AE5D6AB2E}" srcOrd="1" destOrd="0" presId="urn:microsoft.com/office/officeart/2005/8/layout/hierarchy1"/>
    <dgm:cxn modelId="{82A72348-7CAF-46AB-931A-DD2FE5D5EEA3}" type="presParOf" srcId="{1D707A76-F25B-470C-8A3F-60C874F16A65}" destId="{7EA7326A-D731-48F4-ADDC-9820C57DE43D}" srcOrd="6" destOrd="0" presId="urn:microsoft.com/office/officeart/2005/8/layout/hierarchy1"/>
    <dgm:cxn modelId="{C1C60E7E-3DF7-4E9E-8839-DAEDA4F91438}" type="presParOf" srcId="{1D707A76-F25B-470C-8A3F-60C874F16A65}" destId="{EB4B7116-AAE5-4CF5-97D7-BD1001B17703}" srcOrd="7" destOrd="0" presId="urn:microsoft.com/office/officeart/2005/8/layout/hierarchy1"/>
    <dgm:cxn modelId="{BDA3B07D-5342-49EB-B8EE-EC18FF161C25}" type="presParOf" srcId="{EB4B7116-AAE5-4CF5-97D7-BD1001B17703}" destId="{9EB9ACF4-5868-4B75-80AD-D60334870B93}" srcOrd="0" destOrd="0" presId="urn:microsoft.com/office/officeart/2005/8/layout/hierarchy1"/>
    <dgm:cxn modelId="{FB5E31D6-F153-4E5F-9B28-AA121C72B86D}" type="presParOf" srcId="{9EB9ACF4-5868-4B75-80AD-D60334870B93}" destId="{0DC4870C-CF15-4CEC-B14C-D27FD82D1299}" srcOrd="0" destOrd="0" presId="urn:microsoft.com/office/officeart/2005/8/layout/hierarchy1"/>
    <dgm:cxn modelId="{0EBC29FB-7D33-4DA5-83CA-789E59C46792}" type="presParOf" srcId="{9EB9ACF4-5868-4B75-80AD-D60334870B93}" destId="{8D0F0D83-1E8E-4DEC-806D-84CFB7000815}" srcOrd="1" destOrd="0" presId="urn:microsoft.com/office/officeart/2005/8/layout/hierarchy1"/>
    <dgm:cxn modelId="{BE225065-3657-48DA-B034-56E4529D5614}" type="presParOf" srcId="{EB4B7116-AAE5-4CF5-97D7-BD1001B17703}" destId="{910884EA-3A9B-4EB9-8CA3-D542AC97CBB3}" srcOrd="1" destOrd="0" presId="urn:microsoft.com/office/officeart/2005/8/layout/hierarchy1"/>
    <dgm:cxn modelId="{66A9F0D9-1F52-4B0E-AF68-DE643DC05218}" type="presParOf" srcId="{1D707A76-F25B-470C-8A3F-60C874F16A65}" destId="{46345159-E237-49A6-BBF4-2737721FDE81}" srcOrd="8" destOrd="0" presId="urn:microsoft.com/office/officeart/2005/8/layout/hierarchy1"/>
    <dgm:cxn modelId="{40D7B47F-C7FD-44B4-A3B5-0A4D43D8DE49}" type="presParOf" srcId="{1D707A76-F25B-470C-8A3F-60C874F16A65}" destId="{FC4B56A9-8729-449F-9C90-CFE5B41ABAC7}" srcOrd="9" destOrd="0" presId="urn:microsoft.com/office/officeart/2005/8/layout/hierarchy1"/>
    <dgm:cxn modelId="{0C77C14F-778F-4277-ABC6-137822A05EE2}" type="presParOf" srcId="{FC4B56A9-8729-449F-9C90-CFE5B41ABAC7}" destId="{B9665AC6-2E4B-48C5-AA6E-B70159D7183F}" srcOrd="0" destOrd="0" presId="urn:microsoft.com/office/officeart/2005/8/layout/hierarchy1"/>
    <dgm:cxn modelId="{48995E42-5FAB-48AC-B233-E16A7679A883}" type="presParOf" srcId="{B9665AC6-2E4B-48C5-AA6E-B70159D7183F}" destId="{329D746E-5733-4032-AF97-581E929C6659}" srcOrd="0" destOrd="0" presId="urn:microsoft.com/office/officeart/2005/8/layout/hierarchy1"/>
    <dgm:cxn modelId="{64D899F6-DF56-4BB2-860D-DF9882E69E3F}" type="presParOf" srcId="{B9665AC6-2E4B-48C5-AA6E-B70159D7183F}" destId="{74D3D366-CE01-4459-8DE0-38CD54E16137}" srcOrd="1" destOrd="0" presId="urn:microsoft.com/office/officeart/2005/8/layout/hierarchy1"/>
    <dgm:cxn modelId="{078A94CF-629C-467B-96E8-C998069323A9}" type="presParOf" srcId="{FC4B56A9-8729-449F-9C90-CFE5B41ABAC7}" destId="{AAB680D7-02DF-41DD-95D4-20F6045E5119}" srcOrd="1" destOrd="0" presId="urn:microsoft.com/office/officeart/2005/8/layout/hierarchy1"/>
    <dgm:cxn modelId="{9EF6F379-2E4A-43E0-A40B-0FC151D49BA6}" type="presParOf" srcId="{1D707A76-F25B-470C-8A3F-60C874F16A65}" destId="{CC9ACAB5-F469-4691-8FB8-E150142FF162}" srcOrd="10" destOrd="0" presId="urn:microsoft.com/office/officeart/2005/8/layout/hierarchy1"/>
    <dgm:cxn modelId="{5B19FF6C-6B46-4F43-B81E-58DE77803C3E}" type="presParOf" srcId="{1D707A76-F25B-470C-8A3F-60C874F16A65}" destId="{FB0E35E2-60A9-48AD-A2CA-5874BC252D8A}" srcOrd="11" destOrd="0" presId="urn:microsoft.com/office/officeart/2005/8/layout/hierarchy1"/>
    <dgm:cxn modelId="{F1826ECB-BC15-4E82-98E2-2D1A25980E54}" type="presParOf" srcId="{FB0E35E2-60A9-48AD-A2CA-5874BC252D8A}" destId="{D0AF884C-B9D2-4F61-A4EB-1DA3DCCBD4DF}" srcOrd="0" destOrd="0" presId="urn:microsoft.com/office/officeart/2005/8/layout/hierarchy1"/>
    <dgm:cxn modelId="{06AE4059-622C-40CD-B42D-9777D36E47B8}" type="presParOf" srcId="{D0AF884C-B9D2-4F61-A4EB-1DA3DCCBD4DF}" destId="{75B8CBC3-26AD-4048-AC20-E95A9FC94EE9}" srcOrd="0" destOrd="0" presId="urn:microsoft.com/office/officeart/2005/8/layout/hierarchy1"/>
    <dgm:cxn modelId="{71CDFB7E-4F7E-4AC5-B930-EBCF8426B776}" type="presParOf" srcId="{D0AF884C-B9D2-4F61-A4EB-1DA3DCCBD4DF}" destId="{5C5395DD-2035-4051-B1BB-A9CC4592F8DB}" srcOrd="1" destOrd="0" presId="urn:microsoft.com/office/officeart/2005/8/layout/hierarchy1"/>
    <dgm:cxn modelId="{381A4C45-2AB8-4D7B-924E-A3ABBEF62318}" type="presParOf" srcId="{FB0E35E2-60A9-48AD-A2CA-5874BC252D8A}" destId="{9B2ECFC0-5A9A-4FF4-89BB-2E30AF453C3E}" srcOrd="1" destOrd="0" presId="urn:microsoft.com/office/officeart/2005/8/layout/hierarchy1"/>
    <dgm:cxn modelId="{666ADCF1-1B39-4694-BA6B-F81E43DB6D23}" type="presParOf" srcId="{1D707A76-F25B-470C-8A3F-60C874F16A65}" destId="{4E6E2AAF-1A22-4061-B46E-F4FE986BC403}" srcOrd="12" destOrd="0" presId="urn:microsoft.com/office/officeart/2005/8/layout/hierarchy1"/>
    <dgm:cxn modelId="{31EB9D14-35BB-4B40-827A-8EEACD0FC7A5}" type="presParOf" srcId="{1D707A76-F25B-470C-8A3F-60C874F16A65}" destId="{9C0DA1E7-34CF-423A-A656-3E32FEC13044}" srcOrd="13" destOrd="0" presId="urn:microsoft.com/office/officeart/2005/8/layout/hierarchy1"/>
    <dgm:cxn modelId="{65194733-4B23-442B-9476-69F3534A86CE}" type="presParOf" srcId="{9C0DA1E7-34CF-423A-A656-3E32FEC13044}" destId="{6AA8DCF8-014D-425B-B195-8D458D97072C}" srcOrd="0" destOrd="0" presId="urn:microsoft.com/office/officeart/2005/8/layout/hierarchy1"/>
    <dgm:cxn modelId="{A7DBC2DA-0100-42A7-A58E-7A7450F6D8E7}" type="presParOf" srcId="{6AA8DCF8-014D-425B-B195-8D458D97072C}" destId="{5A47D954-48A3-4CBA-9B23-BB0972CD7BDB}" srcOrd="0" destOrd="0" presId="urn:microsoft.com/office/officeart/2005/8/layout/hierarchy1"/>
    <dgm:cxn modelId="{242D4FA8-9457-4BAD-9970-99B2DE00811C}" type="presParOf" srcId="{6AA8DCF8-014D-425B-B195-8D458D97072C}" destId="{938E41CD-134B-4EBF-9342-E631D4633C71}" srcOrd="1" destOrd="0" presId="urn:microsoft.com/office/officeart/2005/8/layout/hierarchy1"/>
    <dgm:cxn modelId="{6DF3FC71-E128-4605-82CB-C21FB0B16F70}" type="presParOf" srcId="{9C0DA1E7-34CF-423A-A656-3E32FEC13044}" destId="{50D19F4D-87DE-4FF5-91A2-8389BED31202}" srcOrd="1" destOrd="0" presId="urn:microsoft.com/office/officeart/2005/8/layout/hierarchy1"/>
    <dgm:cxn modelId="{B74899D4-4B1C-4AA7-94E4-0E5B341271D1}" type="presParOf" srcId="{1D707A76-F25B-470C-8A3F-60C874F16A65}" destId="{F5002481-9C36-46DE-BE11-ADDE33B79919}" srcOrd="14" destOrd="0" presId="urn:microsoft.com/office/officeart/2005/8/layout/hierarchy1"/>
    <dgm:cxn modelId="{16D9BAB9-D61D-4C6F-9F3B-DFAA61E2637E}" type="presParOf" srcId="{1D707A76-F25B-470C-8A3F-60C874F16A65}" destId="{A48A6E74-08C3-4E0D-B2E4-C23978338B7C}" srcOrd="15" destOrd="0" presId="urn:microsoft.com/office/officeart/2005/8/layout/hierarchy1"/>
    <dgm:cxn modelId="{9BF07D9C-E4C8-4A12-A881-DF874FF5021D}" type="presParOf" srcId="{A48A6E74-08C3-4E0D-B2E4-C23978338B7C}" destId="{B0ADBB1C-60A0-4D6B-B866-19C3B17ECB63}" srcOrd="0" destOrd="0" presId="urn:microsoft.com/office/officeart/2005/8/layout/hierarchy1"/>
    <dgm:cxn modelId="{321D6AC2-BA35-4854-882D-2CAEF0A9F09C}" type="presParOf" srcId="{B0ADBB1C-60A0-4D6B-B866-19C3B17ECB63}" destId="{E3A4F641-13FC-4B4C-9161-B34273BEBBB4}" srcOrd="0" destOrd="0" presId="urn:microsoft.com/office/officeart/2005/8/layout/hierarchy1"/>
    <dgm:cxn modelId="{7285247E-3293-48F5-B275-B4EBCDA55A32}" type="presParOf" srcId="{B0ADBB1C-60A0-4D6B-B866-19C3B17ECB63}" destId="{6A25DC85-211D-433E-9984-0678B0CE06B5}" srcOrd="1" destOrd="0" presId="urn:microsoft.com/office/officeart/2005/8/layout/hierarchy1"/>
    <dgm:cxn modelId="{C0D49442-9A08-4ADD-9B29-FE1FBCF8E40B}" type="presParOf" srcId="{A48A6E74-08C3-4E0D-B2E4-C23978338B7C}" destId="{EB35CDB1-BBBF-4AF6-A771-0A1831A0FDED}" srcOrd="1" destOrd="0" presId="urn:microsoft.com/office/officeart/2005/8/layout/hierarchy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A521D7-7AA1-435B-82F8-BBE44452E10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1AEFCED-909F-4DE7-898C-F7DCDB4B8643}">
      <dgm:prSet/>
      <dgm:spPr/>
      <dgm:t>
        <a:bodyPr/>
        <a:lstStyle/>
        <a:p>
          <a:r>
            <a:rPr lang="es-CO"/>
            <a:t>Los factores pueden ser de tipo cualitativo(maquinas, tipo de material, operador, presencia o ausencia de una variable) o de tipo cuantitativo(temperatura, humedad, velocidad, presión, peso, etc.)</a:t>
          </a:r>
          <a:endParaRPr lang="en-US"/>
        </a:p>
      </dgm:t>
    </dgm:pt>
    <dgm:pt modelId="{25EB4B45-D85A-4C7D-A3C3-3E035C5FC55E}" type="parTrans" cxnId="{5CE6E423-1E2A-46C5-9408-B7EF2D98DD7D}">
      <dgm:prSet/>
      <dgm:spPr/>
      <dgm:t>
        <a:bodyPr/>
        <a:lstStyle/>
        <a:p>
          <a:endParaRPr lang="en-US"/>
        </a:p>
      </dgm:t>
    </dgm:pt>
    <dgm:pt modelId="{AD409DC2-99F9-46D7-A59C-7180F318C913}" type="sibTrans" cxnId="{5CE6E423-1E2A-46C5-9408-B7EF2D98DD7D}">
      <dgm:prSet/>
      <dgm:spPr/>
      <dgm:t>
        <a:bodyPr/>
        <a:lstStyle/>
        <a:p>
          <a:endParaRPr lang="en-US"/>
        </a:p>
      </dgm:t>
    </dgm:pt>
    <dgm:pt modelId="{C9C5CBDE-F688-4ECF-A533-F966101898DF}">
      <dgm:prSet/>
      <dgm:spPr/>
      <dgm:t>
        <a:bodyPr/>
        <a:lstStyle/>
        <a:p>
          <a:r>
            <a:rPr lang="es-CO"/>
            <a:t>Al menos se deben elegir dos niveles de prueba para cada uno de los factores considerados en el experimento.</a:t>
          </a:r>
          <a:endParaRPr lang="en-US"/>
        </a:p>
      </dgm:t>
    </dgm:pt>
    <dgm:pt modelId="{9508F612-0258-4EE0-9F7A-CA8CAE4ED895}" type="parTrans" cxnId="{9D6F78A6-EA94-4D7A-93FE-8F4DF6F6B8EF}">
      <dgm:prSet/>
      <dgm:spPr/>
      <dgm:t>
        <a:bodyPr/>
        <a:lstStyle/>
        <a:p>
          <a:endParaRPr lang="en-US"/>
        </a:p>
      </dgm:t>
    </dgm:pt>
    <dgm:pt modelId="{28B2227B-582D-4C38-AC03-6AE47F61E6C9}" type="sibTrans" cxnId="{9D6F78A6-EA94-4D7A-93FE-8F4DF6F6B8EF}">
      <dgm:prSet/>
      <dgm:spPr/>
      <dgm:t>
        <a:bodyPr/>
        <a:lstStyle/>
        <a:p>
          <a:endParaRPr lang="en-US"/>
        </a:p>
      </dgm:t>
    </dgm:pt>
    <dgm:pt modelId="{065B6893-354B-4271-B03B-2F8849290EA2}" type="pres">
      <dgm:prSet presAssocID="{F0A521D7-7AA1-435B-82F8-BBE44452E103}" presName="root" presStyleCnt="0">
        <dgm:presLayoutVars>
          <dgm:dir/>
          <dgm:resizeHandles val="exact"/>
        </dgm:presLayoutVars>
      </dgm:prSet>
      <dgm:spPr/>
    </dgm:pt>
    <dgm:pt modelId="{B1F339D0-9975-472B-87C7-94DEC027BDE2}" type="pres">
      <dgm:prSet presAssocID="{51AEFCED-909F-4DE7-898C-F7DCDB4B8643}" presName="compNode" presStyleCnt="0"/>
      <dgm:spPr/>
    </dgm:pt>
    <dgm:pt modelId="{969FDF7B-F8D3-4DBD-AB71-CD788174D0D5}" type="pres">
      <dgm:prSet presAssocID="{51AEFCED-909F-4DE7-898C-F7DCDB4B8643}" presName="bgRect" presStyleLbl="bgShp" presStyleIdx="0" presStyleCnt="2"/>
      <dgm:spPr/>
    </dgm:pt>
    <dgm:pt modelId="{96FDF7CB-2E90-48FC-803E-2F07B5C32594}" type="pres">
      <dgm:prSet presAssocID="{51AEFCED-909F-4DE7-898C-F7DCDB4B864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F8194DF6-3E97-4BE3-983F-CFC720E6EAC4}" type="pres">
      <dgm:prSet presAssocID="{51AEFCED-909F-4DE7-898C-F7DCDB4B8643}" presName="spaceRect" presStyleCnt="0"/>
      <dgm:spPr/>
    </dgm:pt>
    <dgm:pt modelId="{4EF9F4C7-370E-4079-B80C-078681FA3F56}" type="pres">
      <dgm:prSet presAssocID="{51AEFCED-909F-4DE7-898C-F7DCDB4B8643}" presName="parTx" presStyleLbl="revTx" presStyleIdx="0" presStyleCnt="2">
        <dgm:presLayoutVars>
          <dgm:chMax val="0"/>
          <dgm:chPref val="0"/>
        </dgm:presLayoutVars>
      </dgm:prSet>
      <dgm:spPr/>
    </dgm:pt>
    <dgm:pt modelId="{F60D89CF-1E46-400B-BCA3-2C5543FB0D04}" type="pres">
      <dgm:prSet presAssocID="{AD409DC2-99F9-46D7-A59C-7180F318C913}" presName="sibTrans" presStyleCnt="0"/>
      <dgm:spPr/>
    </dgm:pt>
    <dgm:pt modelId="{B14D4837-4543-4384-AE68-55824048FD97}" type="pres">
      <dgm:prSet presAssocID="{C9C5CBDE-F688-4ECF-A533-F966101898DF}" presName="compNode" presStyleCnt="0"/>
      <dgm:spPr/>
    </dgm:pt>
    <dgm:pt modelId="{DAEDBD53-4515-4157-AC9D-BDCF5E64F2EC}" type="pres">
      <dgm:prSet presAssocID="{C9C5CBDE-F688-4ECF-A533-F966101898DF}" presName="bgRect" presStyleLbl="bgShp" presStyleIdx="1" presStyleCnt="2"/>
      <dgm:spPr/>
    </dgm:pt>
    <dgm:pt modelId="{D4372A54-EC62-4BF0-B436-5AC1398EB4BE}" type="pres">
      <dgm:prSet presAssocID="{C9C5CBDE-F688-4ECF-A533-F966101898D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61FAD5F7-0A94-4CE6-BD28-AADE15C100CA}" type="pres">
      <dgm:prSet presAssocID="{C9C5CBDE-F688-4ECF-A533-F966101898DF}" presName="spaceRect" presStyleCnt="0"/>
      <dgm:spPr/>
    </dgm:pt>
    <dgm:pt modelId="{8148E619-B3CB-4300-ADD4-289775EA2169}" type="pres">
      <dgm:prSet presAssocID="{C9C5CBDE-F688-4ECF-A533-F966101898D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CE6E423-1E2A-46C5-9408-B7EF2D98DD7D}" srcId="{F0A521D7-7AA1-435B-82F8-BBE44452E103}" destId="{51AEFCED-909F-4DE7-898C-F7DCDB4B8643}" srcOrd="0" destOrd="0" parTransId="{25EB4B45-D85A-4C7D-A3C3-3E035C5FC55E}" sibTransId="{AD409DC2-99F9-46D7-A59C-7180F318C913}"/>
    <dgm:cxn modelId="{9446955B-10B0-4230-8043-B8632CEC69A6}" type="presOf" srcId="{C9C5CBDE-F688-4ECF-A533-F966101898DF}" destId="{8148E619-B3CB-4300-ADD4-289775EA2169}" srcOrd="0" destOrd="0" presId="urn:microsoft.com/office/officeart/2018/2/layout/IconVerticalSolidList"/>
    <dgm:cxn modelId="{33D16BA1-E446-4365-8F6F-5821407257F5}" type="presOf" srcId="{51AEFCED-909F-4DE7-898C-F7DCDB4B8643}" destId="{4EF9F4C7-370E-4079-B80C-078681FA3F56}" srcOrd="0" destOrd="0" presId="urn:microsoft.com/office/officeart/2018/2/layout/IconVerticalSolidList"/>
    <dgm:cxn modelId="{9D6F78A6-EA94-4D7A-93FE-8F4DF6F6B8EF}" srcId="{F0A521D7-7AA1-435B-82F8-BBE44452E103}" destId="{C9C5CBDE-F688-4ECF-A533-F966101898DF}" srcOrd="1" destOrd="0" parTransId="{9508F612-0258-4EE0-9F7A-CA8CAE4ED895}" sibTransId="{28B2227B-582D-4C38-AC03-6AE47F61E6C9}"/>
    <dgm:cxn modelId="{299E66C9-FA7B-41FE-9BE4-3C0241875B8C}" type="presOf" srcId="{F0A521D7-7AA1-435B-82F8-BBE44452E103}" destId="{065B6893-354B-4271-B03B-2F8849290EA2}" srcOrd="0" destOrd="0" presId="urn:microsoft.com/office/officeart/2018/2/layout/IconVerticalSolidList"/>
    <dgm:cxn modelId="{FEBCB604-943F-4C94-AFEC-252FA92020D0}" type="presParOf" srcId="{065B6893-354B-4271-B03B-2F8849290EA2}" destId="{B1F339D0-9975-472B-87C7-94DEC027BDE2}" srcOrd="0" destOrd="0" presId="urn:microsoft.com/office/officeart/2018/2/layout/IconVerticalSolidList"/>
    <dgm:cxn modelId="{A3C91705-17D1-481C-86C0-E9E85DE9B1BE}" type="presParOf" srcId="{B1F339D0-9975-472B-87C7-94DEC027BDE2}" destId="{969FDF7B-F8D3-4DBD-AB71-CD788174D0D5}" srcOrd="0" destOrd="0" presId="urn:microsoft.com/office/officeart/2018/2/layout/IconVerticalSolidList"/>
    <dgm:cxn modelId="{A72F6326-08C8-4150-A286-FD17A6047FA9}" type="presParOf" srcId="{B1F339D0-9975-472B-87C7-94DEC027BDE2}" destId="{96FDF7CB-2E90-48FC-803E-2F07B5C32594}" srcOrd="1" destOrd="0" presId="urn:microsoft.com/office/officeart/2018/2/layout/IconVerticalSolidList"/>
    <dgm:cxn modelId="{F3A86E9F-2FCA-4CF9-BA1F-7323D336B9E9}" type="presParOf" srcId="{B1F339D0-9975-472B-87C7-94DEC027BDE2}" destId="{F8194DF6-3E97-4BE3-983F-CFC720E6EAC4}" srcOrd="2" destOrd="0" presId="urn:microsoft.com/office/officeart/2018/2/layout/IconVerticalSolidList"/>
    <dgm:cxn modelId="{441AB329-0E9F-44A4-98CC-617DEAD63058}" type="presParOf" srcId="{B1F339D0-9975-472B-87C7-94DEC027BDE2}" destId="{4EF9F4C7-370E-4079-B80C-078681FA3F56}" srcOrd="3" destOrd="0" presId="urn:microsoft.com/office/officeart/2018/2/layout/IconVerticalSolidList"/>
    <dgm:cxn modelId="{82DCC10B-414E-4B4D-86CB-6547FFCE951F}" type="presParOf" srcId="{065B6893-354B-4271-B03B-2F8849290EA2}" destId="{F60D89CF-1E46-400B-BCA3-2C5543FB0D04}" srcOrd="1" destOrd="0" presId="urn:microsoft.com/office/officeart/2018/2/layout/IconVerticalSolidList"/>
    <dgm:cxn modelId="{7C51385C-D18E-4B4F-9A51-CF4A66748E17}" type="presParOf" srcId="{065B6893-354B-4271-B03B-2F8849290EA2}" destId="{B14D4837-4543-4384-AE68-55824048FD97}" srcOrd="2" destOrd="0" presId="urn:microsoft.com/office/officeart/2018/2/layout/IconVerticalSolidList"/>
    <dgm:cxn modelId="{063762D2-3B08-4564-8C09-FDD43FF20662}" type="presParOf" srcId="{B14D4837-4543-4384-AE68-55824048FD97}" destId="{DAEDBD53-4515-4157-AC9D-BDCF5E64F2EC}" srcOrd="0" destOrd="0" presId="urn:microsoft.com/office/officeart/2018/2/layout/IconVerticalSolidList"/>
    <dgm:cxn modelId="{D03F2382-8C3B-4A7C-B7E2-585059575BA7}" type="presParOf" srcId="{B14D4837-4543-4384-AE68-55824048FD97}" destId="{D4372A54-EC62-4BF0-B436-5AC1398EB4BE}" srcOrd="1" destOrd="0" presId="urn:microsoft.com/office/officeart/2018/2/layout/IconVerticalSolidList"/>
    <dgm:cxn modelId="{CC7526BE-B54C-4623-A86B-318563C23C79}" type="presParOf" srcId="{B14D4837-4543-4384-AE68-55824048FD97}" destId="{61FAD5F7-0A94-4CE6-BD28-AADE15C100CA}" srcOrd="2" destOrd="0" presId="urn:microsoft.com/office/officeart/2018/2/layout/IconVerticalSolidList"/>
    <dgm:cxn modelId="{55A5D50D-C718-4D6E-AC76-DEBAFAD7D763}" type="presParOf" srcId="{B14D4837-4543-4384-AE68-55824048FD97}" destId="{8148E619-B3CB-4300-ADD4-289775EA216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02481-9C36-46DE-BE11-ADDE33B79919}">
      <dsp:nvSpPr>
        <dsp:cNvPr id="0" name=""/>
        <dsp:cNvSpPr/>
      </dsp:nvSpPr>
      <dsp:spPr>
        <a:xfrm>
          <a:off x="4556714" y="3723352"/>
          <a:ext cx="6243034" cy="1567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9823"/>
              </a:lnTo>
              <a:lnTo>
                <a:pt x="6243034" y="1469823"/>
              </a:lnTo>
              <a:lnTo>
                <a:pt x="6243034" y="1567825"/>
              </a:lnTo>
            </a:path>
          </a:pathLst>
        </a:custGeom>
        <a:noFill/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6E2AAF-1A22-4061-B46E-F4FE986BC403}">
      <dsp:nvSpPr>
        <dsp:cNvPr id="0" name=""/>
        <dsp:cNvSpPr/>
      </dsp:nvSpPr>
      <dsp:spPr>
        <a:xfrm>
          <a:off x="4556714" y="3723352"/>
          <a:ext cx="4950057" cy="1567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9823"/>
              </a:lnTo>
              <a:lnTo>
                <a:pt x="4950057" y="1469823"/>
              </a:lnTo>
              <a:lnTo>
                <a:pt x="4950057" y="1567825"/>
              </a:lnTo>
            </a:path>
          </a:pathLst>
        </a:custGeom>
        <a:noFill/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9ACAB5-F469-4691-8FB8-E150142FF162}">
      <dsp:nvSpPr>
        <dsp:cNvPr id="0" name=""/>
        <dsp:cNvSpPr/>
      </dsp:nvSpPr>
      <dsp:spPr>
        <a:xfrm>
          <a:off x="4556714" y="3723352"/>
          <a:ext cx="3657079" cy="1567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9823"/>
              </a:lnTo>
              <a:lnTo>
                <a:pt x="3657079" y="1469823"/>
              </a:lnTo>
              <a:lnTo>
                <a:pt x="3657079" y="1567825"/>
              </a:lnTo>
            </a:path>
          </a:pathLst>
        </a:custGeom>
        <a:noFill/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345159-E237-49A6-BBF4-2737721FDE81}">
      <dsp:nvSpPr>
        <dsp:cNvPr id="0" name=""/>
        <dsp:cNvSpPr/>
      </dsp:nvSpPr>
      <dsp:spPr>
        <a:xfrm>
          <a:off x="4556714" y="3723352"/>
          <a:ext cx="2364101" cy="1567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9823"/>
              </a:lnTo>
              <a:lnTo>
                <a:pt x="2364101" y="1469823"/>
              </a:lnTo>
              <a:lnTo>
                <a:pt x="2364101" y="1567825"/>
              </a:lnTo>
            </a:path>
          </a:pathLst>
        </a:custGeom>
        <a:noFill/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A7326A-D731-48F4-ADDC-9820C57DE43D}">
      <dsp:nvSpPr>
        <dsp:cNvPr id="0" name=""/>
        <dsp:cNvSpPr/>
      </dsp:nvSpPr>
      <dsp:spPr>
        <a:xfrm>
          <a:off x="4556714" y="3723352"/>
          <a:ext cx="1071123" cy="1567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9823"/>
              </a:lnTo>
              <a:lnTo>
                <a:pt x="1071123" y="1469823"/>
              </a:lnTo>
              <a:lnTo>
                <a:pt x="1071123" y="1567825"/>
              </a:lnTo>
            </a:path>
          </a:pathLst>
        </a:custGeom>
        <a:noFill/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E5BEC1-7055-4C67-B9DA-E1CE340E229B}">
      <dsp:nvSpPr>
        <dsp:cNvPr id="0" name=""/>
        <dsp:cNvSpPr/>
      </dsp:nvSpPr>
      <dsp:spPr>
        <a:xfrm>
          <a:off x="4334861" y="3723352"/>
          <a:ext cx="221853" cy="1567825"/>
        </a:xfrm>
        <a:custGeom>
          <a:avLst/>
          <a:gdLst/>
          <a:ahLst/>
          <a:cxnLst/>
          <a:rect l="0" t="0" r="0" b="0"/>
          <a:pathLst>
            <a:path>
              <a:moveTo>
                <a:pt x="221853" y="0"/>
              </a:moveTo>
              <a:lnTo>
                <a:pt x="221853" y="1469823"/>
              </a:lnTo>
              <a:lnTo>
                <a:pt x="0" y="1469823"/>
              </a:lnTo>
              <a:lnTo>
                <a:pt x="0" y="1567825"/>
              </a:lnTo>
            </a:path>
          </a:pathLst>
        </a:custGeom>
        <a:noFill/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365CDA-0040-4A38-A452-F4227FDCB02F}">
      <dsp:nvSpPr>
        <dsp:cNvPr id="0" name=""/>
        <dsp:cNvSpPr/>
      </dsp:nvSpPr>
      <dsp:spPr>
        <a:xfrm>
          <a:off x="3041883" y="3723352"/>
          <a:ext cx="1514831" cy="1567825"/>
        </a:xfrm>
        <a:custGeom>
          <a:avLst/>
          <a:gdLst/>
          <a:ahLst/>
          <a:cxnLst/>
          <a:rect l="0" t="0" r="0" b="0"/>
          <a:pathLst>
            <a:path>
              <a:moveTo>
                <a:pt x="1514831" y="0"/>
              </a:moveTo>
              <a:lnTo>
                <a:pt x="1514831" y="1469823"/>
              </a:lnTo>
              <a:lnTo>
                <a:pt x="0" y="1469823"/>
              </a:lnTo>
              <a:lnTo>
                <a:pt x="0" y="1567825"/>
              </a:lnTo>
            </a:path>
          </a:pathLst>
        </a:custGeom>
        <a:noFill/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23069-C5C4-41A2-999F-796D4A73A396}">
      <dsp:nvSpPr>
        <dsp:cNvPr id="0" name=""/>
        <dsp:cNvSpPr/>
      </dsp:nvSpPr>
      <dsp:spPr>
        <a:xfrm>
          <a:off x="1748905" y="3723352"/>
          <a:ext cx="2807809" cy="1567825"/>
        </a:xfrm>
        <a:custGeom>
          <a:avLst/>
          <a:gdLst/>
          <a:ahLst/>
          <a:cxnLst/>
          <a:rect l="0" t="0" r="0" b="0"/>
          <a:pathLst>
            <a:path>
              <a:moveTo>
                <a:pt x="2807809" y="0"/>
              </a:moveTo>
              <a:lnTo>
                <a:pt x="2807809" y="1469823"/>
              </a:lnTo>
              <a:lnTo>
                <a:pt x="0" y="1469823"/>
              </a:lnTo>
              <a:lnTo>
                <a:pt x="0" y="1567825"/>
              </a:lnTo>
            </a:path>
          </a:pathLst>
        </a:custGeom>
        <a:noFill/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D1472E-41F5-4BCB-8F47-238F80353693}">
      <dsp:nvSpPr>
        <dsp:cNvPr id="0" name=""/>
        <dsp:cNvSpPr/>
      </dsp:nvSpPr>
      <dsp:spPr>
        <a:xfrm>
          <a:off x="3354386" y="2357404"/>
          <a:ext cx="1202328" cy="694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6185"/>
              </a:lnTo>
              <a:lnTo>
                <a:pt x="1202328" y="596185"/>
              </a:lnTo>
              <a:lnTo>
                <a:pt x="1202328" y="694187"/>
              </a:lnTo>
            </a:path>
          </a:pathLst>
        </a:custGeom>
        <a:noFill/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626BE9-5216-4A05-8734-C38FF5671FAC}">
      <dsp:nvSpPr>
        <dsp:cNvPr id="0" name=""/>
        <dsp:cNvSpPr/>
      </dsp:nvSpPr>
      <dsp:spPr>
        <a:xfrm>
          <a:off x="3354386" y="2357404"/>
          <a:ext cx="2842035" cy="694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6185"/>
              </a:lnTo>
              <a:lnTo>
                <a:pt x="2842035" y="596185"/>
              </a:lnTo>
              <a:lnTo>
                <a:pt x="2842035" y="694187"/>
              </a:lnTo>
            </a:path>
          </a:pathLst>
        </a:custGeom>
        <a:noFill/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D6966-3256-4725-8B57-242335E3B651}">
      <dsp:nvSpPr>
        <dsp:cNvPr id="0" name=""/>
        <dsp:cNvSpPr/>
      </dsp:nvSpPr>
      <dsp:spPr>
        <a:xfrm>
          <a:off x="2828571" y="2357404"/>
          <a:ext cx="525815" cy="694187"/>
        </a:xfrm>
        <a:custGeom>
          <a:avLst/>
          <a:gdLst/>
          <a:ahLst/>
          <a:cxnLst/>
          <a:rect l="0" t="0" r="0" b="0"/>
          <a:pathLst>
            <a:path>
              <a:moveTo>
                <a:pt x="525815" y="0"/>
              </a:moveTo>
              <a:lnTo>
                <a:pt x="525815" y="596185"/>
              </a:lnTo>
              <a:lnTo>
                <a:pt x="0" y="596185"/>
              </a:lnTo>
              <a:lnTo>
                <a:pt x="0" y="694187"/>
              </a:lnTo>
            </a:path>
          </a:pathLst>
        </a:custGeom>
        <a:noFill/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24C78-0FEC-4A4E-AC66-3EDB7F038C0D}">
      <dsp:nvSpPr>
        <dsp:cNvPr id="0" name=""/>
        <dsp:cNvSpPr/>
      </dsp:nvSpPr>
      <dsp:spPr>
        <a:xfrm>
          <a:off x="1003326" y="2357404"/>
          <a:ext cx="2351060" cy="712405"/>
        </a:xfrm>
        <a:custGeom>
          <a:avLst/>
          <a:gdLst/>
          <a:ahLst/>
          <a:cxnLst/>
          <a:rect l="0" t="0" r="0" b="0"/>
          <a:pathLst>
            <a:path>
              <a:moveTo>
                <a:pt x="2351060" y="0"/>
              </a:moveTo>
              <a:lnTo>
                <a:pt x="2351060" y="614403"/>
              </a:lnTo>
              <a:lnTo>
                <a:pt x="0" y="614403"/>
              </a:lnTo>
              <a:lnTo>
                <a:pt x="0" y="712405"/>
              </a:lnTo>
            </a:path>
          </a:pathLst>
        </a:custGeom>
        <a:noFill/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7CD1B3-E684-476C-B18F-8A87BEF3EDB2}">
      <dsp:nvSpPr>
        <dsp:cNvPr id="0" name=""/>
        <dsp:cNvSpPr/>
      </dsp:nvSpPr>
      <dsp:spPr>
        <a:xfrm>
          <a:off x="3354386" y="1084152"/>
          <a:ext cx="2605473" cy="601491"/>
        </a:xfrm>
        <a:custGeom>
          <a:avLst/>
          <a:gdLst/>
          <a:ahLst/>
          <a:cxnLst/>
          <a:rect l="0" t="0" r="0" b="0"/>
          <a:pathLst>
            <a:path>
              <a:moveTo>
                <a:pt x="2605473" y="0"/>
              </a:moveTo>
              <a:lnTo>
                <a:pt x="2605473" y="503489"/>
              </a:lnTo>
              <a:lnTo>
                <a:pt x="0" y="503489"/>
              </a:lnTo>
              <a:lnTo>
                <a:pt x="0" y="601491"/>
              </a:lnTo>
            </a:path>
          </a:pathLst>
        </a:cu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9E2376-20D4-414F-87B9-37277E78DDFB}">
      <dsp:nvSpPr>
        <dsp:cNvPr id="0" name=""/>
        <dsp:cNvSpPr/>
      </dsp:nvSpPr>
      <dsp:spPr>
        <a:xfrm>
          <a:off x="9513282" y="2350055"/>
          <a:ext cx="1124126" cy="7288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0835"/>
              </a:lnTo>
              <a:lnTo>
                <a:pt x="1124126" y="630835"/>
              </a:lnTo>
              <a:lnTo>
                <a:pt x="1124126" y="728837"/>
              </a:lnTo>
            </a:path>
          </a:pathLst>
        </a:custGeom>
        <a:noFill/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BFD359-2A9E-43DF-9E05-DB893A2B253C}">
      <dsp:nvSpPr>
        <dsp:cNvPr id="0" name=""/>
        <dsp:cNvSpPr/>
      </dsp:nvSpPr>
      <dsp:spPr>
        <a:xfrm>
          <a:off x="8172436" y="2350055"/>
          <a:ext cx="1340846" cy="728837"/>
        </a:xfrm>
        <a:custGeom>
          <a:avLst/>
          <a:gdLst/>
          <a:ahLst/>
          <a:cxnLst/>
          <a:rect l="0" t="0" r="0" b="0"/>
          <a:pathLst>
            <a:path>
              <a:moveTo>
                <a:pt x="1340846" y="0"/>
              </a:moveTo>
              <a:lnTo>
                <a:pt x="1340846" y="630835"/>
              </a:lnTo>
              <a:lnTo>
                <a:pt x="0" y="630835"/>
              </a:lnTo>
              <a:lnTo>
                <a:pt x="0" y="728837"/>
              </a:lnTo>
            </a:path>
          </a:pathLst>
        </a:custGeom>
        <a:noFill/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8C64A6-7682-4F5C-AE39-BF14D329CC05}">
      <dsp:nvSpPr>
        <dsp:cNvPr id="0" name=""/>
        <dsp:cNvSpPr/>
      </dsp:nvSpPr>
      <dsp:spPr>
        <a:xfrm>
          <a:off x="5959859" y="1084152"/>
          <a:ext cx="3553422" cy="594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6140"/>
              </a:lnTo>
              <a:lnTo>
                <a:pt x="3553422" y="496140"/>
              </a:lnTo>
              <a:lnTo>
                <a:pt x="3553422" y="594142"/>
              </a:lnTo>
            </a:path>
          </a:pathLst>
        </a:cu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613A90-9503-473C-80CB-FF1074E714B9}">
      <dsp:nvSpPr>
        <dsp:cNvPr id="0" name=""/>
        <dsp:cNvSpPr/>
      </dsp:nvSpPr>
      <dsp:spPr>
        <a:xfrm>
          <a:off x="5043541" y="412391"/>
          <a:ext cx="1832637" cy="67176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l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ACA9A1-73C1-4E93-B23D-C142E6687805}">
      <dsp:nvSpPr>
        <dsp:cNvPr id="0" name=""/>
        <dsp:cNvSpPr/>
      </dsp:nvSpPr>
      <dsp:spPr>
        <a:xfrm>
          <a:off x="5161084" y="524057"/>
          <a:ext cx="1832637" cy="671760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  <a:alpha val="9000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/>
            <a:t>Calidad</a:t>
          </a:r>
          <a:endParaRPr lang="es-CO" sz="1800" kern="1200" dirty="0"/>
        </a:p>
      </dsp:txBody>
      <dsp:txXfrm>
        <a:off x="5180759" y="543732"/>
        <a:ext cx="1793287" cy="632410"/>
      </dsp:txXfrm>
    </dsp:sp>
    <dsp:sp modelId="{839E3750-EA49-42DF-A1CF-F7B475098B1B}">
      <dsp:nvSpPr>
        <dsp:cNvPr id="0" name=""/>
        <dsp:cNvSpPr/>
      </dsp:nvSpPr>
      <dsp:spPr>
        <a:xfrm>
          <a:off x="8425421" y="1678294"/>
          <a:ext cx="2175721" cy="67176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l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B9423B-0B56-471D-AC2D-BDC1D0FF58B7}">
      <dsp:nvSpPr>
        <dsp:cNvPr id="0" name=""/>
        <dsp:cNvSpPr/>
      </dsp:nvSpPr>
      <dsp:spPr>
        <a:xfrm>
          <a:off x="8542965" y="1789960"/>
          <a:ext cx="2175721" cy="671760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  <a:alpha val="9000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/>
            <a:t>Humedad</a:t>
          </a:r>
          <a:endParaRPr lang="es-CO" sz="1800" kern="1200" dirty="0"/>
        </a:p>
      </dsp:txBody>
      <dsp:txXfrm>
        <a:off x="8562640" y="1809635"/>
        <a:ext cx="2136371" cy="632410"/>
      </dsp:txXfrm>
    </dsp:sp>
    <dsp:sp modelId="{56782B0A-6819-4AF9-B361-988C0EF2479E}">
      <dsp:nvSpPr>
        <dsp:cNvPr id="0" name=""/>
        <dsp:cNvSpPr/>
      </dsp:nvSpPr>
      <dsp:spPr>
        <a:xfrm>
          <a:off x="7643491" y="3078892"/>
          <a:ext cx="1057890" cy="67176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l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164113-3DFE-48B3-967A-111837E39C1D}">
      <dsp:nvSpPr>
        <dsp:cNvPr id="0" name=""/>
        <dsp:cNvSpPr/>
      </dsp:nvSpPr>
      <dsp:spPr>
        <a:xfrm>
          <a:off x="7761034" y="3190558"/>
          <a:ext cx="1057890" cy="671760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  <a:alpha val="9000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/>
            <a:t>H1</a:t>
          </a:r>
          <a:endParaRPr lang="es-CO" sz="1800" kern="1200" dirty="0"/>
        </a:p>
      </dsp:txBody>
      <dsp:txXfrm>
        <a:off x="7780709" y="3210233"/>
        <a:ext cx="1018540" cy="632410"/>
      </dsp:txXfrm>
    </dsp:sp>
    <dsp:sp modelId="{20F0DA6F-70B3-48A8-AB7D-500E01120130}">
      <dsp:nvSpPr>
        <dsp:cNvPr id="0" name=""/>
        <dsp:cNvSpPr/>
      </dsp:nvSpPr>
      <dsp:spPr>
        <a:xfrm>
          <a:off x="10108463" y="3078892"/>
          <a:ext cx="1057890" cy="67176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l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644A5B-AE7B-4629-826D-62EF95E115A6}">
      <dsp:nvSpPr>
        <dsp:cNvPr id="0" name=""/>
        <dsp:cNvSpPr/>
      </dsp:nvSpPr>
      <dsp:spPr>
        <a:xfrm>
          <a:off x="10226007" y="3190558"/>
          <a:ext cx="1057890" cy="671760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  <a:alpha val="9000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/>
            <a:t>H2</a:t>
          </a:r>
          <a:endParaRPr lang="es-CO" sz="1800" kern="1200" dirty="0"/>
        </a:p>
      </dsp:txBody>
      <dsp:txXfrm>
        <a:off x="10245682" y="3210233"/>
        <a:ext cx="1018540" cy="632410"/>
      </dsp:txXfrm>
    </dsp:sp>
    <dsp:sp modelId="{996671DE-15F5-4382-BD48-B7A3A0BC3589}">
      <dsp:nvSpPr>
        <dsp:cNvPr id="0" name=""/>
        <dsp:cNvSpPr/>
      </dsp:nvSpPr>
      <dsp:spPr>
        <a:xfrm>
          <a:off x="2286567" y="1685643"/>
          <a:ext cx="2135638" cy="67176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l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7485DA-FD24-4FF1-9CCD-37CE3D12F598}">
      <dsp:nvSpPr>
        <dsp:cNvPr id="0" name=""/>
        <dsp:cNvSpPr/>
      </dsp:nvSpPr>
      <dsp:spPr>
        <a:xfrm>
          <a:off x="2404110" y="1797309"/>
          <a:ext cx="2135638" cy="671760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  <a:alpha val="9000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/>
            <a:t>Tipo de mezcladora</a:t>
          </a:r>
          <a:endParaRPr lang="es-CO" sz="1800" kern="1200" dirty="0"/>
        </a:p>
      </dsp:txBody>
      <dsp:txXfrm>
        <a:off x="2423785" y="1816984"/>
        <a:ext cx="2096288" cy="632410"/>
      </dsp:txXfrm>
    </dsp:sp>
    <dsp:sp modelId="{46AFAB81-A652-46BC-AA09-3C62837A65AA}">
      <dsp:nvSpPr>
        <dsp:cNvPr id="0" name=""/>
        <dsp:cNvSpPr/>
      </dsp:nvSpPr>
      <dsp:spPr>
        <a:xfrm>
          <a:off x="474381" y="3069810"/>
          <a:ext cx="1057890" cy="67176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l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4CDC58-B3DF-4910-8131-C2701D2DFBE7}">
      <dsp:nvSpPr>
        <dsp:cNvPr id="0" name=""/>
        <dsp:cNvSpPr/>
      </dsp:nvSpPr>
      <dsp:spPr>
        <a:xfrm>
          <a:off x="591924" y="3181476"/>
          <a:ext cx="1057890" cy="671760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  <a:alpha val="9000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/>
            <a:t>M1</a:t>
          </a:r>
          <a:endParaRPr lang="es-CO" sz="1800" kern="1200" dirty="0"/>
        </a:p>
      </dsp:txBody>
      <dsp:txXfrm>
        <a:off x="611599" y="3201151"/>
        <a:ext cx="1018540" cy="632410"/>
      </dsp:txXfrm>
    </dsp:sp>
    <dsp:sp modelId="{C0D6F8DA-FFA9-49A2-B4B6-B5A7405A2BEE}">
      <dsp:nvSpPr>
        <dsp:cNvPr id="0" name=""/>
        <dsp:cNvSpPr/>
      </dsp:nvSpPr>
      <dsp:spPr>
        <a:xfrm>
          <a:off x="2299625" y="3051591"/>
          <a:ext cx="1057890" cy="67176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l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278DB5-5554-4503-B067-D7FFE8E4901E}">
      <dsp:nvSpPr>
        <dsp:cNvPr id="0" name=""/>
        <dsp:cNvSpPr/>
      </dsp:nvSpPr>
      <dsp:spPr>
        <a:xfrm>
          <a:off x="2417169" y="3163258"/>
          <a:ext cx="1057890" cy="671760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  <a:alpha val="9000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/>
            <a:t>M2</a:t>
          </a:r>
          <a:endParaRPr lang="es-CO" sz="1800" kern="1200" dirty="0"/>
        </a:p>
      </dsp:txBody>
      <dsp:txXfrm>
        <a:off x="2436844" y="3182933"/>
        <a:ext cx="1018540" cy="632410"/>
      </dsp:txXfrm>
    </dsp:sp>
    <dsp:sp modelId="{8D94AB98-BFE1-43B1-B1C0-33CFB0E8CF52}">
      <dsp:nvSpPr>
        <dsp:cNvPr id="0" name=""/>
        <dsp:cNvSpPr/>
      </dsp:nvSpPr>
      <dsp:spPr>
        <a:xfrm>
          <a:off x="5667476" y="3051591"/>
          <a:ext cx="1057890" cy="67176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l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E3EA11-1C7A-462D-9150-0B172063FAF4}">
      <dsp:nvSpPr>
        <dsp:cNvPr id="0" name=""/>
        <dsp:cNvSpPr/>
      </dsp:nvSpPr>
      <dsp:spPr>
        <a:xfrm>
          <a:off x="5785020" y="3163258"/>
          <a:ext cx="1057890" cy="671760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  <a:alpha val="9000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/>
            <a:t>M4</a:t>
          </a:r>
          <a:endParaRPr lang="es-CO" sz="1800" kern="1200" dirty="0"/>
        </a:p>
      </dsp:txBody>
      <dsp:txXfrm>
        <a:off x="5804695" y="3182933"/>
        <a:ext cx="1018540" cy="632410"/>
      </dsp:txXfrm>
    </dsp:sp>
    <dsp:sp modelId="{E641AD90-DD8A-4130-A196-FABA5CF76A02}">
      <dsp:nvSpPr>
        <dsp:cNvPr id="0" name=""/>
        <dsp:cNvSpPr/>
      </dsp:nvSpPr>
      <dsp:spPr>
        <a:xfrm>
          <a:off x="4027769" y="3051591"/>
          <a:ext cx="1057890" cy="67176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l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94C227-4B8D-4C65-9CB3-53EB4CEA136A}">
      <dsp:nvSpPr>
        <dsp:cNvPr id="0" name=""/>
        <dsp:cNvSpPr/>
      </dsp:nvSpPr>
      <dsp:spPr>
        <a:xfrm>
          <a:off x="4145312" y="3163258"/>
          <a:ext cx="1057890" cy="671760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  <a:alpha val="9000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/>
            <a:t>M3</a:t>
          </a:r>
          <a:endParaRPr lang="es-CO" sz="1800" kern="1200" dirty="0"/>
        </a:p>
      </dsp:txBody>
      <dsp:txXfrm>
        <a:off x="4164987" y="3182933"/>
        <a:ext cx="1018540" cy="632410"/>
      </dsp:txXfrm>
    </dsp:sp>
    <dsp:sp modelId="{870306E8-1331-438F-86A3-A18DA4C981C4}">
      <dsp:nvSpPr>
        <dsp:cNvPr id="0" name=""/>
        <dsp:cNvSpPr/>
      </dsp:nvSpPr>
      <dsp:spPr>
        <a:xfrm>
          <a:off x="1219960" y="5291178"/>
          <a:ext cx="1057890" cy="67176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l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3A1473-3885-4861-BA65-C22FB0216202}">
      <dsp:nvSpPr>
        <dsp:cNvPr id="0" name=""/>
        <dsp:cNvSpPr/>
      </dsp:nvSpPr>
      <dsp:spPr>
        <a:xfrm>
          <a:off x="1337503" y="5402844"/>
          <a:ext cx="1057890" cy="671760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  <a:alpha val="9000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/>
            <a:t>M1H1</a:t>
          </a:r>
          <a:endParaRPr lang="es-CO" sz="1800" kern="1200" dirty="0"/>
        </a:p>
      </dsp:txBody>
      <dsp:txXfrm>
        <a:off x="1357178" y="5422519"/>
        <a:ext cx="1018540" cy="632410"/>
      </dsp:txXfrm>
    </dsp:sp>
    <dsp:sp modelId="{76FCBBD9-7A83-40D7-A0AA-ED2EA4996118}">
      <dsp:nvSpPr>
        <dsp:cNvPr id="0" name=""/>
        <dsp:cNvSpPr/>
      </dsp:nvSpPr>
      <dsp:spPr>
        <a:xfrm>
          <a:off x="2512937" y="5291178"/>
          <a:ext cx="1057890" cy="67176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l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BFA3DF-7DFA-4BF6-BE01-21751235AE77}">
      <dsp:nvSpPr>
        <dsp:cNvPr id="0" name=""/>
        <dsp:cNvSpPr/>
      </dsp:nvSpPr>
      <dsp:spPr>
        <a:xfrm>
          <a:off x="2630481" y="5402844"/>
          <a:ext cx="1057890" cy="671760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  <a:alpha val="9000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/>
            <a:t>M1H2</a:t>
          </a:r>
          <a:endParaRPr lang="es-CO" sz="1800" kern="1200" dirty="0"/>
        </a:p>
      </dsp:txBody>
      <dsp:txXfrm>
        <a:off x="2650156" y="5422519"/>
        <a:ext cx="1018540" cy="632410"/>
      </dsp:txXfrm>
    </dsp:sp>
    <dsp:sp modelId="{EC58221D-AA5A-4130-B88C-A4DF0313EA07}">
      <dsp:nvSpPr>
        <dsp:cNvPr id="0" name=""/>
        <dsp:cNvSpPr/>
      </dsp:nvSpPr>
      <dsp:spPr>
        <a:xfrm>
          <a:off x="3805915" y="5291178"/>
          <a:ext cx="1057890" cy="67176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l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65BF8E-66DD-4D4A-BC59-5F681D264695}">
      <dsp:nvSpPr>
        <dsp:cNvPr id="0" name=""/>
        <dsp:cNvSpPr/>
      </dsp:nvSpPr>
      <dsp:spPr>
        <a:xfrm>
          <a:off x="3923459" y="5402844"/>
          <a:ext cx="1057890" cy="671760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  <a:alpha val="9000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/>
            <a:t>M2H1</a:t>
          </a:r>
          <a:endParaRPr lang="es-CO" sz="1800" kern="1200" dirty="0"/>
        </a:p>
      </dsp:txBody>
      <dsp:txXfrm>
        <a:off x="3943134" y="5422519"/>
        <a:ext cx="1018540" cy="632410"/>
      </dsp:txXfrm>
    </dsp:sp>
    <dsp:sp modelId="{0DC4870C-CF15-4CEC-B14C-D27FD82D1299}">
      <dsp:nvSpPr>
        <dsp:cNvPr id="0" name=""/>
        <dsp:cNvSpPr/>
      </dsp:nvSpPr>
      <dsp:spPr>
        <a:xfrm>
          <a:off x="5098893" y="5291178"/>
          <a:ext cx="1057890" cy="67176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l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0F0D83-1E8E-4DEC-806D-84CFB7000815}">
      <dsp:nvSpPr>
        <dsp:cNvPr id="0" name=""/>
        <dsp:cNvSpPr/>
      </dsp:nvSpPr>
      <dsp:spPr>
        <a:xfrm>
          <a:off x="5216436" y="5402844"/>
          <a:ext cx="1057890" cy="671760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  <a:alpha val="9000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/>
            <a:t>M2H2</a:t>
          </a:r>
          <a:endParaRPr lang="es-CO" sz="1800" kern="1200" dirty="0"/>
        </a:p>
      </dsp:txBody>
      <dsp:txXfrm>
        <a:off x="5236111" y="5422519"/>
        <a:ext cx="1018540" cy="632410"/>
      </dsp:txXfrm>
    </dsp:sp>
    <dsp:sp modelId="{329D746E-5733-4032-AF97-581E929C6659}">
      <dsp:nvSpPr>
        <dsp:cNvPr id="0" name=""/>
        <dsp:cNvSpPr/>
      </dsp:nvSpPr>
      <dsp:spPr>
        <a:xfrm>
          <a:off x="6391871" y="5291178"/>
          <a:ext cx="1057890" cy="67176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l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D3D366-CE01-4459-8DE0-38CD54E16137}">
      <dsp:nvSpPr>
        <dsp:cNvPr id="0" name=""/>
        <dsp:cNvSpPr/>
      </dsp:nvSpPr>
      <dsp:spPr>
        <a:xfrm>
          <a:off x="6509414" y="5402844"/>
          <a:ext cx="1057890" cy="671760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  <a:alpha val="9000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/>
            <a:t>M3H1</a:t>
          </a:r>
          <a:endParaRPr lang="es-CO" sz="1800" kern="1200" dirty="0"/>
        </a:p>
      </dsp:txBody>
      <dsp:txXfrm>
        <a:off x="6529089" y="5422519"/>
        <a:ext cx="1018540" cy="632410"/>
      </dsp:txXfrm>
    </dsp:sp>
    <dsp:sp modelId="{75B8CBC3-26AD-4048-AC20-E95A9FC94EE9}">
      <dsp:nvSpPr>
        <dsp:cNvPr id="0" name=""/>
        <dsp:cNvSpPr/>
      </dsp:nvSpPr>
      <dsp:spPr>
        <a:xfrm>
          <a:off x="7684848" y="5291178"/>
          <a:ext cx="1057890" cy="67176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l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5395DD-2035-4051-B1BB-A9CC4592F8DB}">
      <dsp:nvSpPr>
        <dsp:cNvPr id="0" name=""/>
        <dsp:cNvSpPr/>
      </dsp:nvSpPr>
      <dsp:spPr>
        <a:xfrm>
          <a:off x="7802392" y="5402844"/>
          <a:ext cx="1057890" cy="671760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  <a:alpha val="9000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/>
            <a:t>M3H2</a:t>
          </a:r>
          <a:endParaRPr lang="es-CO" sz="1800" kern="1200" dirty="0"/>
        </a:p>
      </dsp:txBody>
      <dsp:txXfrm>
        <a:off x="7822067" y="5422519"/>
        <a:ext cx="1018540" cy="632410"/>
      </dsp:txXfrm>
    </dsp:sp>
    <dsp:sp modelId="{5A47D954-48A3-4CBA-9B23-BB0972CD7BDB}">
      <dsp:nvSpPr>
        <dsp:cNvPr id="0" name=""/>
        <dsp:cNvSpPr/>
      </dsp:nvSpPr>
      <dsp:spPr>
        <a:xfrm>
          <a:off x="8977826" y="5291178"/>
          <a:ext cx="1057890" cy="67176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l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8E41CD-134B-4EBF-9342-E631D4633C71}">
      <dsp:nvSpPr>
        <dsp:cNvPr id="0" name=""/>
        <dsp:cNvSpPr/>
      </dsp:nvSpPr>
      <dsp:spPr>
        <a:xfrm>
          <a:off x="9095370" y="5402844"/>
          <a:ext cx="1057890" cy="671760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  <a:alpha val="9000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/>
            <a:t>M4H1</a:t>
          </a:r>
          <a:endParaRPr lang="es-CO" sz="1800" kern="1200" dirty="0"/>
        </a:p>
      </dsp:txBody>
      <dsp:txXfrm>
        <a:off x="9115045" y="5422519"/>
        <a:ext cx="1018540" cy="632410"/>
      </dsp:txXfrm>
    </dsp:sp>
    <dsp:sp modelId="{E3A4F641-13FC-4B4C-9161-B34273BEBBB4}">
      <dsp:nvSpPr>
        <dsp:cNvPr id="0" name=""/>
        <dsp:cNvSpPr/>
      </dsp:nvSpPr>
      <dsp:spPr>
        <a:xfrm>
          <a:off x="10270804" y="5291178"/>
          <a:ext cx="1057890" cy="67176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l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25DC85-211D-433E-9984-0678B0CE06B5}">
      <dsp:nvSpPr>
        <dsp:cNvPr id="0" name=""/>
        <dsp:cNvSpPr/>
      </dsp:nvSpPr>
      <dsp:spPr>
        <a:xfrm>
          <a:off x="10388347" y="5402844"/>
          <a:ext cx="1057890" cy="671760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  <a:alpha val="9000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/>
            <a:t>M4H2</a:t>
          </a:r>
          <a:endParaRPr lang="es-CO" sz="1800" kern="1200" dirty="0"/>
        </a:p>
      </dsp:txBody>
      <dsp:txXfrm>
        <a:off x="10408022" y="5422519"/>
        <a:ext cx="1018540" cy="6324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9FDF7B-F8D3-4DBD-AB71-CD788174D0D5}">
      <dsp:nvSpPr>
        <dsp:cNvPr id="0" name=""/>
        <dsp:cNvSpPr/>
      </dsp:nvSpPr>
      <dsp:spPr>
        <a:xfrm>
          <a:off x="0" y="852906"/>
          <a:ext cx="5914209" cy="15745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FDF7CB-2E90-48FC-803E-2F07B5C32594}">
      <dsp:nvSpPr>
        <dsp:cNvPr id="0" name=""/>
        <dsp:cNvSpPr/>
      </dsp:nvSpPr>
      <dsp:spPr>
        <a:xfrm>
          <a:off x="476315" y="1207191"/>
          <a:ext cx="866028" cy="8660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9F4C7-370E-4079-B80C-078681FA3F56}">
      <dsp:nvSpPr>
        <dsp:cNvPr id="0" name=""/>
        <dsp:cNvSpPr/>
      </dsp:nvSpPr>
      <dsp:spPr>
        <a:xfrm>
          <a:off x="1818659" y="852906"/>
          <a:ext cx="4095549" cy="1574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45" tIns="166645" rIns="166645" bIns="16664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/>
            <a:t>Los factores pueden ser de tipo cualitativo(maquinas, tipo de material, operador, presencia o ausencia de una variable) o de tipo cuantitativo(temperatura, humedad, velocidad, presión, peso, etc.)</a:t>
          </a:r>
          <a:endParaRPr lang="en-US" sz="1700" kern="1200"/>
        </a:p>
      </dsp:txBody>
      <dsp:txXfrm>
        <a:off x="1818659" y="852906"/>
        <a:ext cx="4095549" cy="1574597"/>
      </dsp:txXfrm>
    </dsp:sp>
    <dsp:sp modelId="{DAEDBD53-4515-4157-AC9D-BDCF5E64F2EC}">
      <dsp:nvSpPr>
        <dsp:cNvPr id="0" name=""/>
        <dsp:cNvSpPr/>
      </dsp:nvSpPr>
      <dsp:spPr>
        <a:xfrm>
          <a:off x="0" y="2821153"/>
          <a:ext cx="5914209" cy="15745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372A54-EC62-4BF0-B436-5AC1398EB4BE}">
      <dsp:nvSpPr>
        <dsp:cNvPr id="0" name=""/>
        <dsp:cNvSpPr/>
      </dsp:nvSpPr>
      <dsp:spPr>
        <a:xfrm>
          <a:off x="476315" y="3175437"/>
          <a:ext cx="866028" cy="8660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48E619-B3CB-4300-ADD4-289775EA2169}">
      <dsp:nvSpPr>
        <dsp:cNvPr id="0" name=""/>
        <dsp:cNvSpPr/>
      </dsp:nvSpPr>
      <dsp:spPr>
        <a:xfrm>
          <a:off x="1818659" y="2821153"/>
          <a:ext cx="4095549" cy="1574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45" tIns="166645" rIns="166645" bIns="16664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/>
            <a:t>Al menos se deben elegir dos niveles de prueba para cada uno de los factores considerados en el experimento.</a:t>
          </a:r>
          <a:endParaRPr lang="en-US" sz="1700" kern="1200"/>
        </a:p>
      </dsp:txBody>
      <dsp:txXfrm>
        <a:off x="1818659" y="2821153"/>
        <a:ext cx="4095549" cy="1574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3-05-03T01:52:34.5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4837 3547 0,'0'-25'31,"0"75"31,-25-25-62,25-1 0,0 26 16,-25 0-16,25-1 16,-25 1-16,1-25 15,24 24-15,-25 1 0,25 0 16,-25-26-16,25 1 15,0 25-15,-25-50 0,25 25 16,-25-25 15,25-25-15,25 0-16,-25 0 16,0-24-16,25-1 15,0 25-15,-25-24 0,25-1 16,-1 0-16,-24 1 0,25-1 15,0 25-15,-25 0 0,25 1 16,-25-1-16,25 25 16,-25-25-16,0 50 47,0 0-47,0 24 15,0-24-15,-25 25 0,25-25 16,0-1-16,0 26 15,25-25-15,0 0 16,-1-25-16,1 0 16,0 0-16,25 0 0,-26-25 15,26 0-15,0 0 0,-26-24 16,1 24-16,0 0 16,0 0-16,0-25 0,-1 26 15,-24-26-15,25 25 16,-25 0-16,0 1 0,0-1 15,-25 74 32,25-24-47,-24 25 16,-1-1-16,0 26 0,0-25 16,25-1-16,-25 1 0,25-25 15,-24 24-15,24 1 0,0-25 16,-25-1-16,25 1 15,-25-25-15,25 25 16</inkml:trace>
  <inkml:trace contextRef="#ctx0" brushRef="#br0" timeOffset="398.22">5556 3646 0,'25'-49'31,"-25"24"16,-50 25-31,1 0-1,24 49 1,0-24-16,0 25 0,1 0 16,-1-1-16,0 26 0,25-26 15,-25 1-15,25-1 16,0-24-16,0 0 0,0 0 15,50-25-15,-25 0 16,-1 25-16,1-25 0,0 0 16,0 0-16,0-25 15,-1 25-15,1-25 0,0 0 16,-25 0-16,25 25 0</inkml:trace>
  <inkml:trace contextRef="#ctx0" brushRef="#br0" timeOffset="688.62">5829 3646 0,'0'-25'32,"0"75"-1,-25-25-31,25 0 0,-25 24 15,25-24-15,-24 25 0,24-25 16,0-1-16,-25 1 16,25 0-16,0 0 0,0 0 15,25-25-15,-1 24 16,1-24-16,0 0 16,0 0-16,0 0 15,0-24-15,-25-1 16,24 0-16,1 0 0</inkml:trace>
  <inkml:trace contextRef="#ctx0" brushRef="#br0" timeOffset="946.52">5730 3597 0,'49'0'16,"-24"24"0,0-24-16,0 0 0,25 0 15,-1 0-15,-24-24 16,0 24-16,0 0 0,-1 0 15</inkml:trace>
  <inkml:trace contextRef="#ctx0" brushRef="#br0" timeOffset="1147.96">5779 3721 0,'-24'25'31,"24"-1"-31,49-24 16,-24 0-16,25 0 15,-25 0-15,-1 0 16,1 0-16,0 0 0</inkml:trace>
  <inkml:trace contextRef="#ctx0" brushRef="#br0" timeOffset="1623.21">6449 3721 0,'-25'0'16,"100"0"-16,-50 0 0,-1 25 15,26-25-15,0 0 16,-26 0-16,26 0 0,0 0 16,-26 0-16,1 0 0</inkml:trace>
  <inkml:trace contextRef="#ctx0" brushRef="#br0" timeOffset="1798.2">6449 3944 0,'0'0'0,"25"0"16,25 0-16,-1 0 16,1 0-16,-25 0 0,49 0 15</inkml:trace>
  <inkml:trace contextRef="#ctx0" brushRef="#br0" timeOffset="2316.36">7243 3497 0,'0'0'0,"-50"0"0,-24 0 31,49 0-31,0 0 16,25 25-1,25 0-15,25 0 0,-25-25 16,24 25-16,1-1 16,-1 1-16,1 0 0,-25 0 15,-25 25-15,25-26 0,-25 1 16,24 0-16,-24 25 15,-24-26-15,-1 1 0,-25 0 16,25 0-16,1-25 0,-1 25 16,0-25-16,0 0 15,0 0 1,1-25 0,24 0-16,-25 0 0,25 0 15,25 1-15,-25-1 16,24 0-1</inkml:trace>
  <inkml:trace contextRef="#ctx0" brushRef="#br0" timeOffset="2814.05">7764 3621 0,'-25'0'16,"25"-24"-1,0-1 1,0 0 0,0 0-16,0 0 15,0 1-15,0-1 16,0 0 0,-25 25 15,0 0-31,1 50 0,-1-1 15,0 1-15,0 24 0,0 50 16,1-74 0,24 0-16,0-1 0,0 1 15,0-25-15,24-1 16,1 1-16,25-25 16,-25 0-1,-1 0-15,-24-25 16,25 1-16,0-1 0</inkml:trace>
  <inkml:trace contextRef="#ctx0" brushRef="#br0" timeOffset="3096.13">8086 3423 0,'0'50'63,"-49"-1"-63,24 1 0,25-1 15,-25 1-15,0 25 0,25-26 16,0-24-16,0 25 0,0-1 31,50-24-31,-25-25 0,0 25 16,-1-25-16,1-25 15,0 25-15,49-25 16,-49 0-16,0 1 0</inkml:trace>
  <inkml:trace contextRef="#ctx0" brushRef="#br0" timeOffset="3344.97">8012 3398 0,'-25'0'16,"25"25"-16,50-25 15,-1 25-15,1-25 16,49 0-16,-24 0 15,-26 0-15,1-25 16,-25 25-16,-1 0 0</inkml:trace>
  <inkml:trace contextRef="#ctx0" brushRef="#br0" timeOffset="3538.67">7987 3597 0,'0'0'0,"0"24"0,50-24 15,-25 0-15,24 0 0,1 0 16,-1 0-16,1 0 16,0 0-16,-26 0 0,26 0 15</inkml:trace>
  <inkml:trace contextRef="#ctx0" brushRef="#br0" timeOffset="4047.96">6995 4217 0,'0'0'0,"-25"0"0,0 0 15,25 25 1,75-1-1,-1-24 1,25 0-16,-49 0 0,0 0 0,74 0 16,0 0-16,24 0 0,76-24 15,-150 24-15,1 0 0,-1 0 16,50 0-16,-25 24 0,0-24 16,-24 0-16,-26 0 0,-24 0 15,0 25-15</inkml:trace>
  <inkml:trace contextRef="#ctx0" brushRef="#br0" timeOffset="4883.96">7094 4514 0,'-25'0'31,"1"0"-15,-1 0 0,0 50-16,0-25 0,0 0 15,1 24-15,-1-24 16,0 25-16,25-26 0,-25 1 16,25 0-16,0 0 15,50-25 1,-1 0-16,-24 0 0,0-25 15,0 0-15,0 0 16,-1 1-16,1-1 0,0-25 16,0 25-16,-25 1 15,25-1-15,-25 0 0,0 0 16,24 0-16,-24 1 16,-49 48 15,49 26-16,-25 0-15,25-1 0,-25 1 16,25 24-16,-25 1 16,1-26-16,-1 26 0,25-26 15,-25 1-15,0 0 16,0-1-16,1-24 0,-1 0 16,0 0-16,25-1 0,-25 1 15,0-25 16,25-25-31,-25 1 0,25-1 16,0-25-16,0 25 16,0-24-16,25 24 0,0-25 15,0 26-15,0-26 16,0 25-16</inkml:trace>
  <inkml:trace contextRef="#ctx0" brushRef="#br0" timeOffset="5382.9">7243 4837 0,'25'0'16,"0"0"-1,-1 0 1,1 0-16,0-25 0,0 25 15,0-25-15,-1 0 16,1 1-16,0-1 0,0 0 16,-25 0-16,0 0 15,25 1-15,-25-1 0,0 0 16,0 0 0,0 0-16,0 1 0,0-1 15,0 0-15,-50 25 47,25 0-47,25 50 0,-25-26 16,25 26-16,-24 0 15,24-1-15,0 1 0,-25-1 16,25 1-16,0 0 0,0-25 16,25-1-16,-1 26 15,1-50-15,-25 25 0,25-25 16,0 25-1,0-25 17,-1-50-32,1 50 15,0-25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3-05-10T01:35:55.85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9947 3274 0,'49'-25'94,"-24"25"-78,25 0-16,-1 0 0,26-24 15,173 24 17,-174 74-1,-74-49-31,-99 49 16,-50 1-1,25-26 1,75-24-1,98-25 17,1 0-17,49-25 1,-49 25-16,98 25 16,-73 0-1,-1 24 1,-49 26-1,-149-1 1,0 26 15,74-76-15,-49 1 0,0-25-1,25 0 1,49-25-16</inkml:trace>
  <inkml:trace contextRef="#ctx0" brushRef="#br0" timeOffset="835.05">10666 3001 0,'0'-24'0,"0"48"0,-50-73 16,26 49-1,-1-25-15,0 25 0,0 0 16,-24-25-16,24 25 16,-149-25-1,-74 25 16,99 50 1,75 0-17,-75 49 1,0 50 0,50-1-1,25-73 1,-1 98-1,26 51 1,98-1 0,100-49-1,49-75 1,-49-50 0,74-24-1,1-50 16,24-49-15,-99 24 0,24-74-1,-49-24 1,-25-76 0,-74 1-1,-50 99 1,-123-50-1,-26 50 1,-24 50 0,24 49-1,25 75 1,25 49 0</inkml:trace>
  <inkml:trace contextRef="#ctx0" brushRef="#br0" timeOffset="5273.49">10988 9847 0,'0'-24'31,"0"-1"16,0 74-47,0-24 0,25 25 16,99 248-1,0 49 32,-99-322-47,0-1 16</inkml:trace>
  <inkml:trace contextRef="#ctx0" brushRef="#br0" timeOffset="5821.51">11063 10220 0,'-25'-50'0,"0"-24"16,75 198-16,-125-298 15,51 174 1,98-25 15,75 100-15,-25-1 0,-74-49-16,74 24 15,24 1 1,-73-25-1,-50-25 1,-1-75 0,-48-24-1,-26 0 1,-74-75 0,25 25-1,0 25 1,24 50-1,26 24 1,49 75 31,49 50-31,-24-1-16,49 50 15,50 99 1,0-24-1,-49-75 1,-26-50 0,-24-123 31</inkml:trace>
  <inkml:trace contextRef="#ctx0" brushRef="#br0" timeOffset="6128.65">11807 9947 0,'0'-25'16,"0"50"-16,0-75 0,0 25 31,0 124-31,74 26 32,1-51-17,-26-49 1,1-75-1,0-49 1,-26 74-16,-24-49 16,-49-26-1,-26 26 1,1 24 0,-25 50-1,24 25 1,51 25-1</inkml:trace>
  <inkml:trace contextRef="#ctx0" brushRef="#br0" timeOffset="6712.75">11956 8607 0,'0'-25'0,"0"50"0,-25-50 16,25 1-1,25 73 16,24 1-31,75 148 16,-24-49 0,-51-74-1,51 173 1,-51-124 0,-24 24-1,0-98 1,-25-25-1,0-100 17,-25-24-17,0-74 1,0 49 0,50 49-1,25 75 1,-1 0-16,51 50 15,24 99 1,-50-50 0,-49-50 15,-25-24-15</inkml:trace>
  <inkml:trace contextRef="#ctx0" brushRef="#br0" timeOffset="7146.26">12998 8905 0,'-100'-50'31,"200"100"-31,-224-100 0,99 100 16,25 99-1,25-50 1,-1-74-16,51 49 16,-1-49 15,-24-25-15,-25-99-1,-1 24 1,-24-24-1,-24-25 1,-26 74 0,25 26-1,75 123 1,-1-25 0,26 26-1,-50-51 1,0-24 15,-1-50-31</inkml:trace>
  <inkml:trace contextRef="#ctx0" brushRef="#br0" timeOffset="7647.2">13320 8905 0,'0'-50'16,"0"100"-16,-25-125 0,1 26 15,24 98 16,49-24-15,26 25 0,-1-25-1,-49-25 1,0-25-16,-1-25 16,1-49-1,-25-25 1,-49 0-1,-1 25 17,25 74-17,25 0 17,25 124-17,99 75 1,-25 24-1,-24 1 1,-26-100 0,-49 0-1,0-74 1,-74 0 0,24-25-1,25-25-15,-24 0 16,-1 1-1,1-26 1</inkml:trace>
  <inkml:trace contextRef="#ctx0" brushRef="#br0" timeOffset="8331.02">12402 11088 0,'0'0'16,"-24"-25"-16,-1 0 47,25 99-47,49-49 15,-24 25-15,0 0 0,0-1 16,0 1-16,49 123 31,-74-148-31,25 0 32</inkml:trace>
  <inkml:trace contextRef="#ctx0" brushRef="#br0" timeOffset="8729.35">12725 11162 0,'0'0'0,"-25"0"32,25 25-17,74 74 1,-49-49-1,0 24 1,-50-123 31,0 24-47,1-25 16,24-74-1,24 25 1,26 74-1,-25 25-15,49 25 16,1 74 0,-51-49-1,26 24 1,-25 25 0,-25-74-1</inkml:trace>
  <inkml:trace contextRef="#ctx0" brushRef="#br0" timeOffset="9047.7">12923 10319 0,'-25'-25'0,"50"50"0,-50-75 15,50 100 17,25-25-32,49 99 15,-49-75 1,49 75 0,0 50-1,-49-1 1,-1-49-1,-24-74 1,-25-25 0</inkml:trace>
  <inkml:trace contextRef="#ctx0" brushRef="#br0" timeOffset="9713.04">13320 11038 0,'-25'0'31,"25"-25"1,0 0-32,50 25 0,0-49 15,49-1 17,-50 1-17,-24 24-15,0 0 16,0-49-1,-25-1 1,-75 26 0,51 24-1,-1 0 1,0 25 0,0 99-1,75 50 1,-1 0-1,1-100 1,-25 1 15,49-50-15,-24-74 0,-25-26-1,-25 1 1,0 25-1,-25-1 1,74 75 15,26 100-15,-50-76-16,24 51 16,-24-26-1,-25-73 32,0-1-31,-50-25-16,26-49 31,-1 25-15,25 24-16</inkml:trace>
  <inkml:trace contextRef="#ctx0" brushRef="#br0" timeOffset="10145.85">14188 10368 0,'-25'-24'32,"25"-1"-32,-24 25 15,-26 74 1,50 1-1,0-26-15,0 1 16,0 49-16,74-25 31,-49-49-15,50-25 0,-51-99-1,26 25 1,-50-1-1,-25-24 1,-24 25 0,73 123 15,26 75-15,0-49-1,-50-51-15,25 26 16,-1-25-1,1-25 1</inkml:trace>
  <inkml:trace contextRef="#ctx0" brushRef="#br0" timeOffset="10412.34">14610 10145 0,'0'0'0,"-25"0"0,25-25 31,-25 50-15,1 0-16,24 74 16,0 25-1,24-74 1,1-1-16,25-24 15,-1 0 17,1-25-32</inkml:trace>
  <inkml:trace contextRef="#ctx0" brushRef="#br0" timeOffset="10729.78">14932 9996 0,'0'0'16,"-24"0"-16,-1-25 16,0 25-1,-25 100 1,26-26-1,24-49-15,49 99 16,1-74 15,24-26-15,-49 1 0,49-74-1,-74 24-15</inkml:trace>
  <inkml:trace contextRef="#ctx0" brushRef="#br0" timeOffset="10914.71">15106 10071 0,'0'-50'16,"0"100"-16,0-125 15,25 75 48,0 25-48,-1-25 1,-24 25-16</inkml:trace>
  <inkml:trace contextRef="#ctx0" brushRef="#br0" timeOffset="11645.78">15156 9996 0,'24'0'15,"1"25"32,0 0-31,-25 25-1,25-26-15,0 51 16,-25-50 62,0-75-78,0 25 16,0 0-16,-50-24 15,25-26 1,0 50 0,25 100 15,50-1-15,-50-49-16,25 25 15,0-25 1,-25-1-1</inkml:trace>
  <inkml:trace contextRef="#ctx0" brushRef="#br0" timeOffset="11843.84">15056 9748 0,'-24'-25'15,"48"50"-15,-24-25 63,25 25-47</inkml:trace>
  <inkml:trace contextRef="#ctx0" brushRef="#br0" timeOffset="12195.37">15404 9847 0,'0'0'15,"-25"25"-15,25 0 16,0 74-1,25 1 1,24-51 0,26 1-1,-50-25-15,24-50 16,1-74 0,-25 24-1,-50-24 1,-25 49-1,-24-24 1,24 49 0,25 25-1</inkml:trace>
  <inkml:trace contextRef="#ctx0" brushRef="#br0" timeOffset="12611.02">15776 9649 0,'0'25'0,"25"49"31,49 25-15,-49 1-1,0-51 1,-25-24 0,-25-75 31,0 1-32,0-75 1,25 0-1,25 49 1,49 26 0,26 98-1,-1 75 1,-74-24 0,-25-1-1</inkml:trace>
  <inkml:trace contextRef="#ctx0" brushRef="#br0" timeOffset="12795.18">15726 9302 0,'0'0'0,"-25"0"0,25 25 15,-49 49 1,-1 25 0,25-24-16</inkml:trace>
  <inkml:trace contextRef="#ctx0" brushRef="#br0" timeOffset="13863.38">23763 2505 0,'0'0'15,"-25"25"1,-25 0 0,26 24-16,-26-24 0,25 0 15,-24 25-15,-1-25 16,-49 49-16,74-49 16,0 0-16,0-1 31,249 51 0,-100-50-15,0-1-1,-75-24 1,1-49 15</inkml:trace>
  <inkml:trace contextRef="#ctx0" brushRef="#br0" timeOffset="14161.39">23738 2480 0,'0'0'0,"0"-24"16,25-1 15,-25 74-15,25 125-1,-1-25 1,-24-75-16,25 100 16,0 24-1,0-74 1,-25-99 15</inkml:trace>
  <inkml:trace contextRef="#ctx0" brushRef="#br0" timeOffset="15078.71">24209 2381 0,'0'0'15,"0"-25"-15,-24-24 16,-1 24-16,-25-25 15,1 1 1,-26-1 0,26 25-1,-26 1 17,-24 24-17,-25 0 1,25 24-1,49-24 1,-49 50 0,-25 0-1,0 49 1,0 25 0,25 0-1,49-25 1,0 100-1,26 49 1,48-75 0,51-74-1,49 1 17,49-1-17,-24-25 1,0-24-1,-25-25 1,-25-25 0,25-50-1,0 0 1,0-49 0,-49 50-1,-1-75 1,1-25-1,-26-25 1,-49 1 0,0 49-1,-25 24 1,1 51 0,-26-26-1,-24-24 1,-50 0-1,0 49 1,24 25 0,51 25-16,-26 0 15,-49 25 1,25 74 0</inkml:trace>
  <inkml:trace contextRef="#ctx0" brushRef="#br0" timeOffset="19529.22">25301 9252 0,'-50'-25'16,"25"1"-1,1 24-15,-1 0 16,0-25-16,-25 25 0,26 0 15,-26 0-15,25 0 16,-24 0-16,-200-25 31,26 50 1,124 24-17,-25 26 1,50-1-1,24-49-15,-24 74 16,-26 25 0,51 0-1,-1 25 17,50 0-17,0-50 1,-25 50-1,50-25 1,50-25 0,-1-24-1,-24-26 1,24 26 0,25-26-1,0-24 1,-24-25-1,49 50 1,-50-1 0,25-24-1,50 25 17,-25-26-17,-24 1 1,24-25-1,0 25 1,24-25 0,-48-50-1,24 1 1,-25-26 0,0 1-1,0-50 1,-49 0-1,-25-25 1,-25 0 0,25-24-1,-25-75 17,0 124-17,-75 24 1,-74-24-1,-99 0 1,-49 50 0</inkml:trace>
  <inkml:trace contextRef="#ctx0" brushRef="#br0" timeOffset="20659.3">25574 9897 0,'-25'0'46,"0"0"1,25 50-47,99 74 47,-74-99-31,25 24-1,-50-24 1,0 0 0,0 0-1,24-25 17,-123 24-17,74 1-15,1-25 16,-1-25 15</inkml:trace>
  <inkml:trace contextRef="#ctx0" brushRef="#br0" timeOffset="21373.23">25499 10468 0,'25'0'62,"0"24"-46,-25 1-16,49 50 31,-24-75-15,-25 49-1,0-24 32,-49-25 16,24 0-48,0 0-15,-74 0 16,-25 0 0,49 25-1</inkml:trace>
  <inkml:trace contextRef="#ctx0" brushRef="#br0" timeOffset="23293.9">25598 10418 0,'-24'-25'31,"24"0"-15,0 1 31,0 73-1,-25 1-30,25 49 0,25-25-1,-1-49 1,-24 0 15,25-25 0,-50 0 16,1 25-47,-26-25 16,-24 25 15,49-25-31,0 0 16,-49 24-1,49-24 1,0 0 0</inkml:trace>
  <inkml:trace contextRef="#ctx0" brushRef="#br0" timeOffset="32006.28">25549 6028 0,'0'-25'47,"-50"99"31,50-49-78,50 198 32,123-173-1,-148-75-31,25-25 15,-25-49 1,-1 50 0,-24-26-1,-74 26 1,0 24 0,-50 0-1,74 75 1,25-26-1</inkml:trace>
  <inkml:trace contextRef="#ctx0" brushRef="#br0" timeOffset="32656.24">26541 5928 0,'0'-24'31,"0"73"-15,0-24-1,25 25-15,0-26 0,-1 26 16,-24-25-16,25 124 31,-25-125 1,0-73-17,-25-1 1,1-49 15,24 0-15,24 49-1,1 25-15,25 1 16,24 24 0,1 99-1,-26 0 1,1 0-1,-50-74 1</inkml:trace>
  <inkml:trace contextRef="#ctx0" brushRef="#br0" timeOffset="32975.25">27062 6028 0,'0'0'0,"0"49"32,-25-24-17,75 49 1,-1-49 0,26 0-1,-26-50 1,26-74-1,-50 25 1,-50 24 0,-50 0-1,51 50-15,-51 0 16,-24 0 0,49 50-1</inkml:trace>
  <inkml:trace contextRef="#ctx0" brushRef="#br0" timeOffset="33541.37">27831 5606 0,'0'-25'16,"0"50"-16,-25-75 0,25 100 46,25-25-30,99 396 31,-124-371-47,0 74 31,0-174 16,0 1-31,0 24-16,0-25 15,74-24 1,1 49 0,-26 50-1,1 49 1,-25 26 15,0-26-15,-25-49-1</inkml:trace>
  <inkml:trace contextRef="#ctx0" brushRef="#br0" timeOffset="34005.03">28451 6028 0,'-25'-25'0,"-24"0"31,24 25-15,0 50-16,25-26 15,0 51-15,0 24 32,25-49-17,49-26 1,-49-24 0,0-24-16,24-51 15,-24 1 1,-25 24-1,25 1 1,-25 24 15,25 99-15,0 1 0,-25 24-1,0-74 1</inkml:trace>
  <inkml:trace contextRef="#ctx0" brushRef="#br0" timeOffset="34524.21">28823 6052 0,'0'0'15,"0"50"32,0-25-47,0 24 16,25-24 0,24 0-1,1-25 1,-25-74-1,0 49 1,-25 0 0,24 0-1,-24 0 1,0 75 15,25 74-15,-25 0-1,0-99-15,0 74 16,0 25 0,-25-74-1,-24-26 1,24-24 0,-49-24-1,49-51 1,0 1 15,25 49-31</inkml:trace>
  <inkml:trace contextRef="#ctx0" brushRef="#br0" timeOffset="35573.94">29790 6052 0,'0'-24'32,"0"73"-17,0-24-15,0 0 16,0 0-16,0-1 15,25 1-15,-25 25 0,0-25 16,0 49 15</inkml:trace>
  <inkml:trace contextRef="#ctx0" brushRef="#br0" timeOffset="35991.32">29890 6052 0,'0'-24'16,"24"73"0,26 50-1,-25-24 1,-25-50-16,25 24 31,-25-24-15,0-75 15,0 26-15,0-51-1,0 1 1,49-1-1,1 75 1,-25 0 0,-1 25-16,1 50 15,0 24 1,0-25 0</inkml:trace>
  <inkml:trace contextRef="#ctx0" brushRef="#br0" timeOffset="36322.44">30311 5606 0,'0'-25'0,"0"50"0,-24-50 15,24 0 1,0 50 15,0 49-15,24-24-16,51 74 16,-1 50-1,-49-25 1,-25-25-1,0-75 17,-25-49-17</inkml:trace>
  <inkml:trace contextRef="#ctx0" brushRef="#br0" timeOffset="37056.99">30361 6152 0,'-25'-25'47,"100"25"-47,-26 0 16,1 0-1,24 0 1,-49 0-1,25 0 17,-26 0-17,1-25 1,0 25 0,25-50-1,-50 26 1,0-1-16,0 0 15,0 0 1,-75 0 0,26 75-1,24 49 1,25 25 0,0-74-1,49-1 1,1-24-1,24-50 17,-24-24-17,-25-1 1,0-24 0,-1 24-1,1 50 1,0-25-1,25 75 1,-26 0 0,-24 49-1,-24-74 1,24-1 15,-25-98-15,25 24-1,25-24 17,24 24-17,1 26-15</inkml:trace>
  <inkml:trace contextRef="#ctx0" brushRef="#br0" timeOffset="37488.01">31378 5978 0,'-25'0'32,"0"0"-17,1 0-15,-26 50 16,25 49 0,0 0-1,25-49 1,0-26-16,25 1 15,25 0 17,24-75-17,-49 1 1,25-26 0,-26-24-1,-24 25 1,0 49-1,0 50 17,0 74-17,0 0 1,0-49 0,25-25 15</inkml:trace>
  <inkml:trace contextRef="#ctx0" brushRef="#br0" timeOffset="37839.01">31750 5953 0,'0'-25'31,"-50"25"-15,50 25-1,-24 50 1,-1-1-1,0 0 17,25-49-32,0 0 15,25 25 1,0-26 0</inkml:trace>
  <inkml:trace contextRef="#ctx0" brushRef="#br0" timeOffset="38246.35">31973 6003 0,'0'-25'16,"-25"25"-16,1 0 31,-1 25-15,0 24 0,25 26-1,25-1 1,0-24-1,-1-50 1,26 25 0,0-25-1,-26 0 1,1-25 0,25 0-1</inkml:trace>
  <inkml:trace contextRef="#ctx0" brushRef="#br0" timeOffset="38690.82">32246 5978 0,'-25'0'0,"0"25"15,25 0-15,0-1 0,0 1 16,0 0-16,25 0 15,-25 24-15,25-24 0,-25 0 32,0 0-1</inkml:trace>
  <inkml:trace contextRef="#ctx0" brushRef="#br0" timeOffset="38839.11">32196 5953 0,'-24'-74'16,"48"148"0,-48-173-16,48 99 31,1-25-15,0 50-16</inkml:trace>
  <inkml:trace contextRef="#ctx0" brushRef="#br0" timeOffset="39172.6">32395 5928 0,'25'50'16,"-25"-25"-16,0 49 15,0-49-15,0 25 16,25 24-1,-1-49 17,51 0-17,-26-50 1,1-50 0,0 26-1,-50-26 1,-25 1-1,0 49 1,0 25 0,0-25-1</inkml:trace>
  <inkml:trace contextRef="#ctx0" brushRef="#br0" timeOffset="39572.98">32817 5953 0,'0'0'0,"0"50"15,49 24 1,-24 1 0,-25-26-1,0-24 1,0 0-1,0-75 17,0 25-32,0-24 15,0-1-15,25-24 16,24 24 0,1 1-1,24 73 1,-49 26-1,25 49 1,-50-24 15,-25-51-15</inkml:trace>
  <inkml:trace contextRef="#ctx0" brushRef="#br0" timeOffset="39804.91">32817 5308 0,'0'0'0,"-75"124"31,50-99-31,25 25 16,-24 24-1,-1-24-15</inkml:trace>
  <inkml:trace contextRef="#ctx0" brushRef="#br0" timeOffset="40822">25549 7193 0,'0'-24'31,"0"48"-16,0 26-15,0 0 16,0-1-16,173 50 31,-123-99-15,74-99 15,-99 25-31,-50-25 16,-49 24 15,-26 26-15,26 49-1,-25 49 1,49 1 0</inkml:trace>
  <inkml:trace contextRef="#ctx0" brushRef="#br0" timeOffset="41337.33">26467 7243 0,'0'25'31,"24"0"-15,26-25-1,-25 24-15,49-24 16,1-49 0,-26-1-1,-49 1 1,0-1 0,-49 25-1,-26 0 1,26 75-1,-1 74 1,50 0 0,74-25 15,1-49-15,-1-50-16</inkml:trace>
  <inkml:trace contextRef="#ctx0" brushRef="#br0" timeOffset="41737.98">26987 7193 0,'0'0'0,"25"0"31,0 0-15,0 50-16,-25-25 0,25 49 15,0 1 1,-50-75 0,25 24 15,-25-73-15,25-50-1,25 24 1,24 26-1,26-1 1,-1 100 0,-24 49-1,-25-25 1,-1 25 0,-24-49-1</inkml:trace>
  <inkml:trace contextRef="#ctx0" brushRef="#br0" timeOffset="42055.07">27980 7119 0,'0'0'16,"-25"0"-16,-25 74 16,25 1-1,25-26-15,0 26 16,0-1-1,100-24 1,-1-25 15,-74-25-31</inkml:trace>
  <inkml:trace contextRef="#ctx0" brushRef="#br0" timeOffset="42442.34">28327 7193 0,'0'0'16,"-25"-24"-16,0 24 16,-24 0-1,24 99 1,0 0 0,25-25-1,0-49 1,25-25-16,25 25 15,-1-50 17,1-49-17,-25 24 1,-25-24 0,0 24-1,0 75 16,0 49-15,0 26 0,24-76-1</inkml:trace>
  <inkml:trace contextRef="#ctx0" brushRef="#br0" timeOffset="42721.5">28674 7144 0,'-25'0'0,"50"0"0,-74-25 0,24 25 32,25 74-17,0-49-15,49 25 16,-24-25-16,25 49 15,-25-24 1,-25-1 0,-75-24-1,-24-25 1,49-25 0,50-24-1</inkml:trace>
  <inkml:trace contextRef="#ctx0" brushRef="#br0" timeOffset="43070.21">28873 7193 0,'24'0'16,"-24"25"-1,0 50 1,0-26-1,0-24-15,0 25 16,75-26 0,-1-24-1,1-49 1,-26-26 0,-49 26-1,0-1 1,-74-24-1,-1 49 1,51 25 0,-26 25-1,50 0 1,0-1-16</inkml:trace>
  <inkml:trace contextRef="#ctx0" brushRef="#br0" timeOffset="43605.74">30063 7218 0,'0'-25'16,"-49"1"-16,-1 24 15,25 0-15,-24 0 32,24 0-32,0 74 15,0 25 1,25-24 0,50-51-1,24 1 1,1-99-1,-26-1 1,-24-24 0,-25-25-1,-25 50 1,0-50 0,1 49-1,48 125 16,1 49-15,0 100 0,25-75 15,-1-75-15,-49-24-1,25-25-15</inkml:trace>
  <inkml:trace contextRef="#ctx0" brushRef="#br0" timeOffset="43987.48">30336 7268 0,'50'0'63,"-25"0"-63,49-25 15,-49-25 1,0-24 0,-25 24 15,-50 26-15,0 48-1,1 76 1,49-51-16,-25 26 15,25-26-15,50-24 16,49 25 0,0-50-1,0-25 1,-74 0 0,0-25-1</inkml:trace>
  <inkml:trace contextRef="#ctx0" brushRef="#br0" timeOffset="44820.03">25747 8235 0,'25'25'32,"0"-25"-32,0 25 0,-1-25 15,1-25-15,0 25 0,0-25 16,25-49 15,-100-25 0,0 74-15,1 25 0,24 49-1,25-24-15,-25 99 16,75 0-1,24-49 17,-24-51-17,-1-24 1,-24 0-16</inkml:trace>
  <inkml:trace contextRef="#ctx0" brushRef="#br0" timeOffset="45006.73">26194 8161 0,'0'0'0,"0"-25"16,49 25-1,51 74 1,-1 1 0,-50-1-1,-24-24 1</inkml:trace>
  <inkml:trace contextRef="#ctx0" brushRef="#br0" timeOffset="45207.39">26491 8136 0,'0'0'0,"-24"0"15,-1 0 1,25 50-16,-25 24 16,-25 25-1,1 0 1,24-74 0</inkml:trace>
  <inkml:trace contextRef="#ctx0" brushRef="#br0" timeOffset="45420.37">26665 8210 0,'0'-24'0,"0"73"16,25 1-1,-25 49 1,0-25 0</inkml:trace>
  <inkml:trace contextRef="#ctx0" brushRef="#br0" timeOffset="45753.64">26888 8186 0,'-25'0'16,"-24"0"0,123 0-16,-173 49 15,99-24 1,99 25-16,-49-26 15,24 1 1,-24 25 0,-149-1 15,-1-24-15,76-25-16,-26 0 15,25 0 1,0-49-1</inkml:trace>
  <inkml:trace contextRef="#ctx0" brushRef="#br0" timeOffset="46052.8">27211 7863 0,'0'-25'15,"49"75"-15,-49-25 16,50 124 0,-25 24-1,-25-74 1,-25 25-1,25-99-15,0 0 16</inkml:trace>
  <inkml:trace contextRef="#ctx0" brushRef="#br0" timeOffset="46203.65">27236 8285 0,'0'-25'47,"49"25"-31,-24-25-16,49 25 16</inkml:trace>
  <inkml:trace contextRef="#ctx0" brushRef="#br0" timeOffset="46386.83">27608 8235 0,'0'25'16,"24"-25"-16,-24 74 15,-24 1 17,24-1-17,-25-49 1,25 0-1</inkml:trace>
  <inkml:trace contextRef="#ctx0" brushRef="#br0" timeOffset="46803.43">27707 8186 0,'25'24'0,"-50"-48"0,74 48 15,-24 1 1,0 25-1,0 24 1,-50-49 0,25 0-16,0 0 31,-25-25-15,25-75-1,50 26 1,-25 24-16,-1-25 15,26-24 1,0 24 15</inkml:trace>
  <inkml:trace contextRef="#ctx0" brushRef="#br0" timeOffset="47302.74">28699 8310 0,'-50'0'31,"50"49"-15,0-24-16,25-25 15,0 25-15,0-25 16,0 0-16,-1 0 15,26-25-15,49-49 32,-99-1-1,-49 50-15,-1 50-1,0 74 1,26 1-1,24-1 1,24-74 0,51-25-1</inkml:trace>
  <inkml:trace contextRef="#ctx0" brushRef="#br0" timeOffset="47587.27">29170 8235 0,'-24'0'15,"24"25"-15,0 0 16,124 24 0,-50 26-1,-49-26 1,-25 1-1,-124-25 1,49-25 15,51-25-15,24 0 0</inkml:trace>
  <inkml:trace contextRef="#ctx0" brushRef="#br0" timeOffset="48123.1">30063 8210 0,'-99'75'15,"198"-150"-15,-223 199 16,99-49 0,25 49-1,25-75 1,0-49-16,0 0 15,49 0 1,1-74 0,-51 0-1,-24-50 1,0 49 0,-24-49-1,24 0 1,0 74-1,0 125 17,24 99-17,26-1 17,-50-74-17,0-49 1</inkml:trace>
  <inkml:trace contextRef="#ctx0" brushRef="#br0" timeOffset="48502.96">30336 8359 0,'50'0'47,"-25"0"-47,49 0 16,-49 0-1,0-74 1,-1 24 15,-48 1-15,-26 49-1,25-25 1,0 50-16,1 49 16,-1 50-1,25 0 1,0-74 0,74-26-1,-49-24 1,0 0-16</inkml:trace>
  <inkml:trace contextRef="#ctx0" brushRef="#br0" timeOffset="48720.39">30435 7913 0,'-24'0'15,"24"49"1,-25 1 0,25 0-1</inkml:trace>
  <inkml:trace contextRef="#ctx0" brushRef="#br0" timeOffset="49289.12">30634 7764 0,'0'-25'32,"0"75"-32,0-26 15,0 26-15,49 49 16,-24 75 0,-25-50-1,0 0 1,-25-25-1,25-24 1,0-51 0,50 1 15,0-74-15,-26-1-1,-24-49 1,50 24-1,0 26 1,-26 49 0,26 0-1,0 49 1,-50 26 0,-50-26-1,-24 1 1,-1-50-1,26 0 1,49-50 0</inkml:trace>
  <inkml:trace contextRef="#ctx0" brushRef="#br0" timeOffset="49519.38">31155 8285 0,'0'0'0,"24"49"16,-24 26 0,0-26-1,0-24 1</inkml:trace>
  <inkml:trace contextRef="#ctx0" brushRef="#br0" timeOffset="49688.64">31130 8136 0,'0'-25'16</inkml:trace>
  <inkml:trace contextRef="#ctx0" brushRef="#br0" timeOffset="50037.64">31328 7541 0,'0'0'0,"0"-25"15,0 99 32,25-49-47,25 99 16,-1 74-1,1 26 1,-50-125 0,-25-25-16,25 26 15,-25-1 1,50-99-1,-25 25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3-05-03T01:56:11.1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9624 5804 0,'0'25'16,"-25"0"31,50-75-47,-25 25 15,0 1 1,25-1-16,-25 0 0,0 0 16,0 0-16,0-24 15,25-1-15,-25 1 16,0-1-16,0 0 0,0 26 15,0-26-15,0 25 0,-25 0 16,0 1-16,0 24 0,25-25 16,-24 25-1,-1 25-15,0 24 16,25 1-16,-25-1 0,25 26 16,-25-1-16,25 1 0,0-1 15,0 0-15,0-24 0,0-25 16,0 49-16,0-49 0,0 25 0,0-25 0,0-1 15,0 100-15,0-49 16,-24-26-16,-1 1 16,0 0-16,0-1 0,0 1 15,1-25-15,-1-1 16,25 1-16,-25 0 0,25-50 31,-25 0-15,25-24-16,0 24 0,0 0 15,0 0-15,-25-24 0,25 24 16,0 0-16,0 0 16,0 1-16,25 24 15,0-25-15,25 25 32,-26-25-32,26 25 15,-25-25-15,0 25 16,24-25-16,1 1 0,-25 24 15,24-25-15</inkml:trace>
  <inkml:trace contextRef="#ctx0" brushRef="#br0" timeOffset="418.35">9922 5953 0,'25'0'0,"-50"0"0,50-25 31,-50 25-16,0-24-15,0 24 16,0 24-16,1 1 16,-1 0-16,25 25 15,-25-26-15,25 26 16,-25 0-16,25-1 0,-25-24 16,25 25-16,25-26 0,-25 1 15,25-25-15,0 0 0,0 25 16,-1-25-16,1-25 15,0 0-15,-25 1 0,25-1 16,0 0-16,-25 0 16,24 0-16,-24-24 0,0 24 15,25 0-15,-25 0 16,0 1-16,0-1 0,0 74 31,0-24-15,0 25-16,0-25 15,0 24-15,0-24 0,-25 25 16,25-26-16,0 1 16</inkml:trace>
  <inkml:trace contextRef="#ctx0" brushRef="#br0" timeOffset="685.52">10319 5978 0,'0'0'0,"-25"-25"16,0 25 15,0 25-31,25 25 16,-24-26-16,24 1 15,-25 25-15,25-1 0,0-24 16,0 0-16,0 0 0,25 0 16,-1-1-16,1-24 15,0 0-15,0 0 16,0 0-16</inkml:trace>
  <inkml:trace contextRef="#ctx0" brushRef="#br0" timeOffset="1019.2">10691 5482 0,'0'0'0,"0"-25"0,0 0 15,0 75 32,-25-25-47,25 24 0,0 1 16,0 24-16,-25-24 0,25 24 15,0-24-15,0 24 0,-25-24 16,25 0-16,0-1 16,0 1-16,0-1 0,-24-24 15,24 25-15,0-25 16,0-1 15</inkml:trace>
  <inkml:trace contextRef="#ctx0" brushRef="#br0" timeOffset="1446.35">10517 6127 0,'0'-25'15,"-25"25"1,100-25 0,-26 0-16,1 25 15,0-24-15,-26-1 0,1 25 16,0-25-16,0 0 16,0 25-16,-25 25 46,0 0-46,0 0 16,-25-1-16,25 1 16,-25 25-16,25-25 0,0-1 15,0 1-15,25 0 0,24-25 16,-24 25 0,0-25-16,0 0 15,0-25-15,-1 0 16,-24 0-16,25-24 0,-25 24 15,25 0-15,-25 0 0,0 1 16,0-1-16,0 0 16,-25 0-16,0 25 15,1 0-15,-1 0 0</inkml:trace>
  <inkml:trace contextRef="#ctx0" brushRef="#br0" timeOffset="1730.15">11187 5953 0,'0'0'0,"0"25"0,25 0 16,-25 0-16,25-25 16,-25 24-16,0 1 15,0 0-15,0 0 16,0 0-1,-25-25 17,25-25-17,0 0-15,25 0 0,-1 0 16,1 1-16,-25-1 0,25 25 16,-25-25-16,25 25 15,-25-25-15</inkml:trace>
  <inkml:trace contextRef="#ctx0" brushRef="#br0" timeOffset="2144.54">12502 5655 0,'0'0'0,"0"-24"16,-25 24 15,0 49-31,0 1 16,0-1-16,1 26 0,-26-25 15,25 24-15,0-24 0,-24-1 16,24 26-16,0-26 16,0 1-16,0-1 0,1-24 15,24 0-15,-25-25 32,74-50-17,-24 26-15,0-26 16,-25 0-16,25 26 0,0-26 15,-25 0-15,25 1 0,-1-26 16,-24 26-16,25-1 16</inkml:trace>
  <inkml:trace contextRef="#ctx0" brushRef="#br0" timeOffset="2385.81">12328 5655 0,'0'0'0,"0"-24"0,0-26 16,0 25-16,0 0 0,25 25 16,0 0 15,-25 50-16,24-25-15,-24 24 0,25 26 16,-25-26-16,25 26 16,-25-1-16,0 50 15,0-74-15,0-25 0,0 24 0,0 26 0,0-26 16,-25 26-16,25-26 16,0-24-16,0 0 0,0 0 15,25-25 16,-25-25-31,0 0 16,0 0-16</inkml:trace>
  <inkml:trace contextRef="#ctx0" brushRef="#br0" timeOffset="2558.09">12030 6176 0,'0'0'0,"-25"25"0,25 0 15,50 0 1,0-25-16,-1 0 0,26 0 16,-26 0-16,26 0 15,-26 0-15,1-25 0,-25 25 16,0-25-16</inkml:trace>
  <inkml:trace contextRef="#ctx0" brushRef="#br0" timeOffset="3532.76">13097 6028 0,'0'0'0,"-25"0"16,0 0 31,75 0-47,24 0 15,1 0-15,-1 0 0,1 0 16,-1 0-16,0 0 16,1 0-16,-26 0 0,1 0 15,0 0-15,-26 0 0,1 0 16,0 24-16,0-24 31</inkml:trace>
  <inkml:trace contextRef="#ctx0" brushRef="#br0" timeOffset="3777.2">13816 5928 0,'0'-24'16,"0"48"-16,0-24 31,0 25-31,50 0 0,-25-25 16,-25 25-16,24-25 15,-24 25-15,0-1 16,0 1-16,-49 0 15,24-25-15,0 25 0,0 0 16</inkml:trace>
  <inkml:trace contextRef="#ctx0" brushRef="#br0" timeOffset="4397.34">14759 5854 0,'-99'-25'31,"74"25"-31,0 0 15,0 0-15,-24 25 0,49 25 16,-25-26-16,0 1 0,25 25 16,-25-25-16,25-1 15,0 1-15,25-25 16,0 25-16,0-25 16,-1 0-16,1-25 15,0 0-15,0 25 0,0-24 16,-1-1-16,1-25 0,-25 25 15,25 1-15,-25-1 16,25-25-16,-25 25 16,0 0-1,0 75 1,0-25-16,0 25 16,0-26-16,-25 26 15,25 0-15,0-1 0,-25-24 16,25 0-16,-25 0 0,25-1 15</inkml:trace>
  <inkml:trace contextRef="#ctx0" brushRef="#br0" timeOffset="4827.67">15180 5904 0,'-24'-25'31,"-1"25"-15,25 25 0,25-1-16,-25 1 0,0 0 15,24 0-15,-24 0 16,0-1-16,-24-24 47,24 25-32,-25-74 1,25 24-16,25 0 0,-25-25 16,24 50-16,1-24 0,-25-1 15,25 0-15,0 0 16,0 25-16,-1 0 15,1 0-15,0 25 16,-25 0-16,0 24 16,25-24-16,-25 0 0,0 25 15,0-26-15,-25 1 16,25 0-16</inkml:trace>
  <inkml:trace contextRef="#ctx0" brushRef="#br0" timeOffset="5022.22">15652 5928 0,'-25'0'31,"25"25"-31,-25 0 0,25 0 16,-25 0-16,25-1 15,0 1-15,0 0 32</inkml:trace>
  <inkml:trace contextRef="#ctx0" brushRef="#br0" timeOffset="5182">15652 5705 0,'0'0'16,"25"0"31,-25 25-47</inkml:trace>
  <inkml:trace contextRef="#ctx0" brushRef="#br0" timeOffset="5476.69">15900 5755 0,'0'49'16,"-25"-49"-1,25 25-15,-25 0 16,25 25-16,-25-26 16,25 1-16,0 0 0,0 0 15,0 0-15,0-1 0,25-24 16,0 0-16,0 25 0,0-25 15,-1-25-15,26 1 16,-25-1-16,0 0 0,-1 0 16,1 0-16,0-24 0,-25 24 15,25 0-15,-25 0 0,0 0 16,25 1-16,-25-1 16</inkml:trace>
  <inkml:trace contextRef="#ctx0" brushRef="#br0" timeOffset="5822.42">16321 5879 0,'0'25'46,"50"-25"-46,-25 0 16,-25-25-16,25 25 16,0-25-16,-1 25 0,-24-25 15,25 25-15,-25-25 0,0 0 16,0 1-16,0-1 16,-25 0-1,1 25 1,-1 25-16,0 0 15,0 24-15,0-24 0,25 25 16,-25-1-16,25-24 16,-24 0-16,24 0 0,0 0 15,0-1-15,24-24 16,1 25-16,25-25 16,-25-25-16</inkml:trace>
  <inkml:trace contextRef="#ctx0" brushRef="#br0" timeOffset="6139.53">16842 5159 0,'0'0'0,"0"-24"0,-24 48 46,24 26-30,-25 0-16,25-1 0,-25 26 16,25 24-16,-25-25 15,25 25-15,-25-24 0,1-1 16,24-24-16,-25 24 16,0-24-16,25 0 0,-25-26 15,25 1-15,0 0 0,0 0 16,25-25 15</inkml:trace>
  <inkml:trace contextRef="#ctx0" brushRef="#br0" timeOffset="6447.57">16842 5953 0,'25'0'47,"0"0"-47,25 0 16,-26 0-16,1 0 0,0 0 15,-25-25-15,25 1 16,0 24-16,-25-25 0,24 0 16,-24 0-16,0 0 31,-49 25-16,24 0-15,0 50 16,25-25-16,-25 0 0,1 24 16,-1-24-16,0 25 0,25-26 15,0 1-15,50 0 32,-26-25-32</inkml:trace>
  <inkml:trace contextRef="#ctx0" brushRef="#br0" timeOffset="6692.56">17264 5779 0,'0'0'0,"-25"0"31,25 25-15,0 25-16,0-25 0,25 0 15,0-1-15,0 26 16,-25-25-16,24 0 0,-48-1 15,24 1-15,-50-25 16,25 0-16,0 25 16,1-25-16,-1 0 0,0-50 31,25 26-15</inkml:trace>
  <inkml:trace contextRef="#ctx0" brushRef="#br0" timeOffset="7714.96">20985 5730 0,'25'0'15,"-25"-25"1,24 25-16,-24-25 16,25 25-16,-25-25 0,25-24 15,-25-1 1,25 25-16,-25-24 0,25 24 15,-25 0-15,0-24 16,0 24-16,0 0 0,-25-25 16,0 26-16,25-1 0,-25 25 15,25-25 1,-49 99 0,49-24-16,-25 24 0,0 26 15,25-1-15,-25 0 16,25-25-16,-25 26 0,25-26 15,0 1-15,-24-1 0,24-24 16,-25-1-16,25 1 16,-25-25-16,25-1 0,-25 1 15,25 0-15,-25-75 32,1 26-17,24-1-15</inkml:trace>
  <inkml:trace contextRef="#ctx0" brushRef="#br0" timeOffset="7839.52">20737 6102 0,'0'-25'0,"0"50"0,0-75 16,0 26-1,49-1 1,-24 0-16,25 25 16,-1-25-16,-24 0 15,25 25-15,-1-24 0</inkml:trace>
  <inkml:trace contextRef="#ctx0" brushRef="#br0" timeOffset="8226.23">21382 5829 0,'24'-25'47,"-73"25"-47,24 0 15,0 0-15,0 25 16,1 0-1,-1 25-15,25-26 0,-25 1 16,25 0-16,0 0 0,0 0 16,0-1-16,50 1 15,-26-25 1,1 0-16,0 0 16,0-25-16,0 1 0,-1-1 15,1 0-15,-25 0 0,25 0 16,-25 1-16,0-1 15,25 0-15,-25 0 0,-25 50 47,0 0-47,25 0 0,-25 24 16,25-24-16,0 0 16,0 0-16,0-1 0,0 1 31</inkml:trace>
  <inkml:trace contextRef="#ctx0" brushRef="#br0" timeOffset="8479.74">21729 5829 0,'0'-25'31,"-25"25"-31,0 50 0,25-25 16,-25 0-16,25-1 0,0 26 15,-24-25-15,24 0 16,24-1-16,1 1 16,0-25-1,0 25-15,0-50 16,0 25-16</inkml:trace>
  <inkml:trace contextRef="#ctx0" brushRef="#br0" timeOffset="8790.58">22076 5283 0,'0'-24'0,"0"-1"15,25 25 17,0 49-17,-25 1-15,0 0 16,0 24-16,0-49 0,0 24 0,0-24 16,0 74-16,0-74 0,0 50 0,0-26 15,-25 1-15,25 0 16,0-26-16,0 26 0,0-25 15,0 0-15,0-1 16</inkml:trace>
  <inkml:trace contextRef="#ctx0" brushRef="#br0" timeOffset="9210.09">22027 5904 0,'0'0'0,"-25"-25"47,74 25-47,-24 0 0,0-25 15,25 25-15,-26 0 0,1-25 16,0 25-16,0-25 16,0 25-16,-1 0 0,-24-25 15,25 1-15,0 24 16,-25 49 15,0-24-15,0 25-16,0-25 0,-25 24 15,25-24-15,0 0 0,0 0 16,0-1 0,50-24-16,-25 0 15,-1 0-15,1 0 16,0 0-16,-25-24 0,25-1 15,-25 0-15,0 0 0,0 0 16,0 1-16,0-1 0,0 0 16,0 0-16,0 0 15,-25 25-15,0 0 0,0-25 16</inkml:trace>
  <inkml:trace contextRef="#ctx0" brushRef="#br0" timeOffset="9503.61">22597 5779 0,'0'0'0,"25"0"0,0 25 0,-1-25 16,1 25 0,-25 0-16,25 0 0,-25 0 15,0-1-15,0 26 16,0-25-16,-25 0 0,25-1 15,-25 1-15,25-50 47,0 1-47,0-26 16,50 25-16,-25 0 0,0 1 16,-25-1-16,25 0 15,-1 0-15,-24 0 0,25 0 16,0 25-16,-25-24 0,25 24 15,0-25-15,-1 25 16</inkml:trace>
  <inkml:trace contextRef="#ctx0" brushRef="#br0" timeOffset="9971.52">23440 5655 0,'0'0'0,"25"0"15,0-24 1,0-1 15,-25 99-31,0-24 16,0-25-16,0-1 0,0 1 0,0 50 15,0-1-15,-25-24 0,0 24 16,0-24-16,1-25 16,24 24-16,-25-24 0,25 0 31,25-50-15,-25 0-16,0 0 15,24 1-15,-24-1 0</inkml:trace>
  <inkml:trace contextRef="#ctx0" brushRef="#br0" timeOffset="10385">23515 5680 0,'0'0'0,"0"-25"0,25 25 0,-1-24 16,1 24-16,25 0 15,-25-25-15,24 25 0,-24 0 16,25 0-16,-26 25 15,1-1-15,-25 1 0,25 0 16,-25 25-16,-25-1 0,-24-24 16,24 0-16,-25 0 15,1 0-15,24-25 0,0 24 16,0-24-16,0 0 31,75-24-15,-25 24-16,0 0 15,-1-25-15,1 25 16,0 25-16,0-25 0,0 24 16,-1 1-16,1 25 15,-25-25-15,0-1 0,0 1 16,0 0-16,-49 0 16,24-25-16,-25 25 15,25-25-15,1 0 0,-1 0 16,0 0-16,0 0 0,0-25 31,25 0-31</inkml:trace>
  <inkml:trace contextRef="#ctx0" brushRef="#br0" timeOffset="10850.69">24557 5953 0,'0'0'16,"-25"0"-16,0 25 31,99-25-15,-24 0-16,24 0 15,1 0-15,-1 0 0,1 0 16,24 0-16,-25 0 15,26 0-15,-26 0 0,0 0 16,1 0-16,-26 0 16,1 0-16,-25 0 0,0 0 15,-50 0 32</inkml:trace>
  <inkml:trace contextRef="#ctx0" brushRef="#br0" timeOffset="11087.52">25524 5879 0,'0'-25'31,"25"25"-16,-25 50-15,0-26 16,0 1-16,0 0 0,0 0 16,25 0-16,-25-1 31,-25-24-15,0 0-16</inkml:trace>
  <inkml:trace contextRef="#ctx0" brushRef="#br0" timeOffset="12172.58">26367 5556 0,'0'-25'0,"0"50"0,25-74 15,-25 24 17,0 74-17,-25 1-15,1 0 16,24-1-16,-25 1 15,25-1-15,-25 1 0,25 25 16,-25-26-16,25-24 0,0 49 16,0-24-16,0-25 15,0 0-15,0-1 0,0 1 16,50-50 15,-50-24-15,25 24-16,-1 0 15,1-24-15,0 24 0,0 0 16,0 0-16,-1 0 16,26 25-16,-25-24 0,24 24 15,-24 0-15,25 0 0,-25 0 16,-1 49-16,-24-24 16,0 0-16,0 24 0,0-24 15,-49 0-15,24 0 16,-25 0-16,26-25 0,-26 24 15,0-24-15,26 25 0,-26-25 16,25 0-16,0 0 16,1-25-16,24 1 0,-25 24 15,25-25-15,0 0 0</inkml:trace>
  <inkml:trace contextRef="#ctx0" brushRef="#br0" timeOffset="12667.32">27062 5928 0,'0'0'0,"0"25"47,0 0-47,0 0 16,0 0-1,25-1-15,-25 1 0,0 0 16,0 0-16,-25 0 16,25-1-16,0-73 46,25 24-30,0 0-16,-1-24 16,1 24-16,0 0 0,0 0 15,0 0-15,-1 1 16,1 24-16,0-25 0,0 25 16,0-25-16,-1 25 0,1 0 15,-25 25-15,0 24 16,25-24-16,-25 25 15,0-25-15,-25-1 0,0 26 16,1-25-16,24 0 0,-25-1 16</inkml:trace>
  <inkml:trace contextRef="#ctx0" brushRef="#br0" timeOffset="12869.19">27608 5953 0,'24'0'15,"-24"25"1,0 0-16,-24 0 16,24-1-16,0 1 0,0 0 15,0 0-15,-25-25 0,25 25 31</inkml:trace>
  <inkml:trace contextRef="#ctx0" brushRef="#br0" timeOffset="13025.39">27707 5779 0,'0'0'0,"0"-24"0,0-1 31</inkml:trace>
  <inkml:trace contextRef="#ctx0" brushRef="#br0" timeOffset="13341.11">27930 5829 0,'0'25'0,"-25"-25"16,0 25-16,25 0 0,0-1 15,-24 1-15,24 0 16,0 0-16,0 0 0,24-1 16,-24 1-16,0 0 15,50-25 1,-25 0-16,0 0 0,-1 0 15,1-25-15,0 0 16,0 1-16,0-1 0,-25 0 16,25 0-16,-25 0 15,24 1-15,-24-1 0,0 0 16,0 0-16,0 0 0</inkml:trace>
  <inkml:trace contextRef="#ctx0" brushRef="#br0" timeOffset="13722.23">28327 5904 0,'0'49'16,"-25"-49"30,75 0-46,-25 0 0,-1-25 16,1 1-16,-25-1 16,25 25-16,-25-25 0,0 0 15,0 0 1,0 0-16,-25 25 31,0 0-15,25 25-16,-24 25 0,-1 0 15,0-1-15,25 1 16,-25-1-16,0-24 0,25 25 16,-24-25-16,24-1 15,0 1-15,49-25 16,-24 0-16,25 0 16,-26 0-16,26-49 0,-25 24 15,24 0-15,1 0 16</inkml:trace>
  <inkml:trace contextRef="#ctx0" brushRef="#br0" timeOffset="14023.33">28947 5259 0,'0'0'0,"0"-25"0,0 0 15,0 0-15,-50 50 47,50 25-47,-24-1 16,24 1-16,-25 24 0,25 1 15,0-1-15,-25 25 0,25-24 16,0-26-16,0 26 16,0-26-16,0-24 0,0 25 15,0-25-15,0-1 0,-25 1 16,25 0 15</inkml:trace>
  <inkml:trace contextRef="#ctx0" brushRef="#br0" timeOffset="14367.51">28997 6003 0,'74'0'63,"-49"0"-63,0 0 16,0-25-16,-1 0 0,1 25 15,-25-25-15,25 1 0,-25-1 16,0 0-1,-25 25 17,0 0-32,1 25 15,-1 0-15,-25 24 16,25-24-16,25 25 0,-25-26 0,25 1 16,-24-25-16,24 25 15,49 0 1,1-25-16,-25 0 15,24-25-15</inkml:trace>
  <inkml:trace contextRef="#ctx0" brushRef="#br0" timeOffset="14622.33">29518 5755 0,'0'0'0,"-25"0"16,0 0-16,0 24 15,25 1-15,0 0 16,0 0-16,0 0 0,25 0 16,-25-1-16,0 1 0,25 0 15,-25 0-15,-25 0 16,0-1-16,0-24 16,1 0-16,24 25 0,-25-25 15,0 0 1,25-25-1,-25 1-15</inkml:trace>
  <inkml:trace contextRef="#ctx0" brushRef="#br0" timeOffset="43007.31">4986 9599 0,'0'0'0,"-25"0"16,0 0 0,0 0-16,1 0 15,-1 0 1,0 0 46,75 0 17,-26 0-79,1 25 0,0-25 15,0 0-15,0 0 0,-1 0 16,1 0-16,0 0 15,25 0-15,-26 0 0,1 0 16,0 0-16,25 0 0,-26 0 16,26 0-16,-25 0 15,24 0-15,-24 0 0,0 0 16,0 0-16,0 0 16,-1 0-16,1 0 0,0 0 15,25 0-15,-26 0 0,26 0 16,-25 0-16,0 0 15,24 0-15,-24 0 0,0 0 16,0 25-16,0-25 16,-1 0-16,1 0 0,0 0 15,0 0-15,0 0 0,-1 0 16,1 0-16,25 0 0,-25 0 16,-1 0-16,1 0 15,0 0-15,0 0 16,0 0-1,-1 0-15,1 0 16,0 0-16,0 0 0,0 0 16,-1 0-1,1 0-15,0 0 0,0 0 16,0 0-16,-1 0 16,1 0-16,0 0 15,0 0-15,0 0 16,-1 0-16,1 0 0,0 0 15,0 0-15,0 0 16,-1 0-16,26 0 0,-25 0 16,0 0-16,24 0 15,-24 0-15,0 0 0,0 0 16,0 0-16,-1 0 0,1 0 16,0 0-16,0 0 15,0 0-15,-1 0 0,1 0 16,0 0-16,0 0 0,0 0 15,-1 0-15,1 0 16,0 0-16,0 0 0,0 0 16,-1 0-16,1 0 0,0 0 15,0 0 1,0-25-16,-1 25 16,1 0-16,0 0 15,0 0 32,0 0 0,-1 0 125,1 0-157,0 0 32,0 0 0,-25-25 344,25 1-376</inkml:trace>
  <inkml:trace contextRef="#ctx0" brushRef="#br0" timeOffset="48630.62">8706 9575 0,'-24'0'15,"-1"0"32,25 24-31,25-24 31,-1 0-32,1 0-15,0 0 16,0 0-16,24 0 16,-24 0-16,0 0 0,0 0 15,0 0-15,-1 0 16,1 0-16,0 25 0,0-25 16,0 0-16,0 0 0,-1 0 15,1 0-15,25 0 16,-25 0-16,-1 0 0,1 0 15,0 0-15,0 0 16,0 0-16,-1 0 16,1 0-16,25 0 15,-25 0-15,-1 0 16,26 0-16,-25 0 0,24 0 16,-24 0-16,25 0 15,-25 0-15,-1 0 0,1 0 16,0 0-16,0 0 15,0 0-15,-1 0 16,1 0-16,0 0 16,0 0-16,0 0 0,24 0 15,-24 0-15,25 0 16,-1 0-16,-24 0 16,25 0-16,-25 0 0,24 0 15,-24 25 1,0-25-16,0 0 0,-1 0 15,1 0-15,0 0 16,0 0-16,0 0 0,-1 0 16,1 0-16,0 0 0,0 0 15,24 0-15,-24 0 16,0 0-16,0 0 0,24 25 16,-24-25-16,0 0 0,0 0 15,0 0-15,-1 0 16,1 0-16,25 0 15,-25 0-15,-1 0 16,1 0-16,0 0 0,0 0 16,0 0-16,-1 0 0,1 0 15,0 0-15,0 0 16,0 0-16,0 0 0,-1 0 16,26 0-16,-25 0 15,0 0-15,-1 0 16,1 0-16,0 0 0,0 0 15,0 0 1,-1 0-16,1 0 0,0 0 31</inkml:trace>
  <inkml:trace contextRef="#ctx0" brushRef="#br0" timeOffset="56062.91">12402 9550 0,'-24'0'93,"24"25"-61,49-25-32,-24 0 15,0 0-15,24 0 0,-24 0 16,25 0-16,-25 0 16,24 24-16,1-24 15,-25 0-15,24 0 0,-24 25 16,0-25-16,0 0 15,24 0-15,-24 0 0,25 0 0,-1 0 16,-24-25-16,25 25 16,-26 0-16,26 0 0,-25 0 15,0 0-15,0 0 0,24 0 16,-24 0-16,0 0 16,0 0-16,24-24 0,-24 24 15,0 0-15,24 0 0,-24 0 16,0 0-16,0 0 15,0 0-15,24 0 0,-24 0 16,0 24-16,24-24 16,-24 0-16,25 0 0,-25 0 15,-1 0-15,1 0 0,25 0 16,-25 0-16,-1 0 16,1 0-16,0 0 0,0 0 15,0 0-15,-1 0 16,1 0-16,0 0 15,0 0-15,0 0 0,-1 0 16,1 25-16,25-25 0,-25 0 16,0 0-16,-1 0 15,1 0-15,0 0 16,0 0-16,0 0 16,-1 0-16,1 0 0,0 0 15,0 0-15,0 0 0,-1 0 16,1 0-16,0 0 15,25 0-15,-26 0 0,1 0 16,0 0-16,25 0 16,-26 0-16,1 0 0,0 0 15,25 0-15,-26 0 0,1 0 16,25 0-16,-25 0 0,-1 0 16,1 0-1,0 0-15,25 0 0,-26 0 16,1 0-16,0 0 15,0 0-15,0 0 0,0 0 16,-1 0-16,1 25 0,0-25 16,0 0-16,0 0 15,-1 0-15,1 0 0,0 0 78</inkml:trace>
  <inkml:trace contextRef="#ctx0" brushRef="#br0" timeOffset="57070.6">13146 9897 0,'-24'25'16,"73"0"-16,-24-25 15,0 0-15,0 24 0,-25 1 16,25 0-16,-25 0 0,0 0 16,0 0-16,0-1 15,0 1-15,-25 0 0,25 0 16,-25-25-16,25 25 31,0-75-15,0 25-1,0 0-15,25 1 0,-25-1 16,25 25-16,-25-25 0,24 0 16,-24 0-16,25 0 15,0 1 1,0 24 0,0-25-16</inkml:trace>
  <inkml:trace contextRef="#ctx0" brushRef="#br0" timeOffset="57460.3">13494 9996 0,'0'0'0,"49"25"31,-24-25-15,0 0-1,0 0 1,-25-25 0,25 0-16,-50 1 31,0-1-15,0 25-1,0 0-15,1 0 16,24 25-16,-25-1 0,0 1 15,25 0-15,0 0 16,-25 0-16,25 0 0,0-1 16,25 1-1,0 0 1,0-25-16,-25 25 16,49-25-1,-49-25-15</inkml:trace>
  <inkml:trace contextRef="#ctx0" brushRef="#br0" timeOffset="57680.91">13667 9798 0,'0'0'0,"0"-25"15,-24 75 17,24-26-17,-25 1 1,0 0-16</inkml:trace>
  <inkml:trace contextRef="#ctx0" brushRef="#br0" timeOffset="58092.71">13866 9996 0,'-25'25'16,"25"0"-16,0 0 16,0 0-1,0 24-15,-25-24 0,25 25 16,0-1-16,-25 1 15,25-1-15,-24-24 0,-1 0 16,25 25-16,0-26 16,-25-24-16,25 25 0,0-50 62,25 1-62</inkml:trace>
  <inkml:trace contextRef="#ctx0" brushRef="#br0" timeOffset="58365.46">13841 10021 0,'0'0'0,"0"-25"31,25 25-31,0-25 0,-1 25 15,1 0 1,0 0-16,0 0 16,0 0-16,-1 25 0,1 25 15,-25-25 1,0 0-16,-49-1 16,24-24-1,0 25-15,0-25 0,0 25 16</inkml:trace>
  <inkml:trace contextRef="#ctx0" brushRef="#br0" timeOffset="58753.49">14287 9748 0,'0'-25'46,"25"25"-30,-25 50-16,25-25 16,-25 0-16,0 24 0,0-24 15,0 25-15,-25-26 0,25 1 16,0 25-16,0-25 16,-25 0-16,25-1 0,0 1 31</inkml:trace>
  <inkml:trace contextRef="#ctx0" brushRef="#br0" timeOffset="58956.36">14387 10021 0,'25'-25'31,"-25"75"-31,0-25 16,-25 0-16,25-1 15,0 1-15,-25 0 16</inkml:trace>
  <inkml:trace contextRef="#ctx0" brushRef="#br0" timeOffset="59126.21">14436 9897 0</inkml:trace>
  <inkml:trace contextRef="#ctx0" brushRef="#br0" timeOffset="59380.94">14585 9922 0,'0'-25'16,"-25"25"-1,1 25-15,24 0 16,0-1-16,-25 26 0,25-25 16,0 0-16,0 0 0,0-1 15,0 1-15,0 0 31,49-25-31,-24 0 0,0 0 16</inkml:trace>
  <inkml:trace contextRef="#ctx0" brushRef="#br0" timeOffset="59748.71">14833 9971 0,'0'0'0,"0"-24"63,-25 48-48,1 1-15,24 0 0,0 0 16,0 0-16,0 0 16,0-1-16,0 1 15,24-25 1,1 0-16,-25 25 15,50-25-15,-25-25 16,-1 0-16,1 25 0,-25-24 16,25-1-16,-25 0 15,0 0-15,0 0 16,0 0-16,-25 1 16,0 24-16,1-25 15,-1 25-15,0 0 0,0 0 31</inkml:trace>
  <inkml:trace contextRef="#ctx0" brushRef="#br0" timeOffset="59966.96">14908 9947 0,'24'0'16,"-24"-25"15,25 50-31,-25-1 0,0 1 16,0 0-16,0 0 15,0 0-15,0 0 0,0-1 16,0 1-16</inkml:trace>
  <inkml:trace contextRef="#ctx0" brushRef="#br0" timeOffset="60262.93">15180 9872 0,'0'0'0,"-24"0"0,-1-25 31,50 50 0,-1 0-31,1 0 16,0-25-16,0 25 0,-25-1 15,0 1-15,25 0 16,-25 0-16,0 0 16,-25 0-1,0-25-15,0 24 16,0-24-16,1 0 15,-1 0-15,0-24 16,25-1-16</inkml:trace>
  <inkml:trace contextRef="#ctx0" brushRef="#br0" timeOffset="106812.29">19447 7516 0,'0'0'0,"0"-25"0,25 25 16,-25-25-1,24 0 1,-24 1 15,25 24 0,-25 49-31,0-24 16,0 25-16,0-1 16,0 1-16,0 24 0,-25 1 15,1-1-15,24 25 16,-25-24-16,25-1 0,-25 1 16,25-1-16,0 0 0,0-24 15,-25 24-15,25-24 16,0 0-16,-25 24 0,1-24 15,-1-26-15,0 26 0,0-25 16,0 0-16,25-50 47,0 0-47</inkml:trace>
  <inkml:trace contextRef="#ctx0" brushRef="#br0" timeOffset="107538.37">19670 7293 0,'-25'0'47,"100"24"-32,-50-24-15,24 25 16,-24-25-16,25 0 0,-1 0 16,1 25-16,24-25 0,1 0 15,-1 0-15,25 0 16,0 0-16,1 25 0,-1-25 16,0 0-16,25 0 15,-25 0-15,1 25 0,-1-25 16,0 0-16,0 24 0,0-24 15,-24 0-15,-1 0 0,1 25 16,-1-25-16,-24 0 16,24 25-16,-24-25 15,24 0-15,-49 0 0,0 25 16,0-25-16,24 0 31</inkml:trace>
  <inkml:trace contextRef="#ctx0" brushRef="#br0" timeOffset="108274.1">22423 7441 0,'0'-24'47,"0"73"-47,0 1 16,0-25-16,0 49 15,0-49-15,0 0 0,0-1 0,0 26 0,0-25 16,0 124-16,0-75 16,0 1-16,-24-26 0,-1 26 15,0-26-15,25 1 16,-25-1-16,25 1 0,0 0 15,-25-1-15,25 1 16,0-1-16,0 1 0,0-25 16,0 24-16,0 1 0,0-25 15,0 24-15,0-24 16,0 0-16,0 0 0,25-25 16,-25 25-16,0-1 31,0 1-16</inkml:trace>
  <inkml:trace contextRef="#ctx0" brushRef="#br0" timeOffset="109376.69">19472 8979 0,'49'25'47,"1"-25"-47,0 0 0,-1 0 15,26 0-15,-1 0 16,0 0-16,1 0 0,-1 0 15,75 0-15,-50 0 16,-24 0-16,24 0 0,-25 0 0,-24 0 16,24 0-16,-24 0 0,99 0 0,-25 0 15,25 0-15,-1 0 16,-24 25-16,-24-25 0,-1 0 16,0 0-16,-24 0 15,-1 0-15,0 0 0,1 0 16,-1-25-16,1 25 0,-26 0 15,26 0-15,49 0 16,-75 0-16,-24 0 16,0 0-16,-25-25 47,-50 25-47,25 0 46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3-05-03T02:02:10.0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4887 5829 0,'24'25'0,"-24"0"31,25-25 1,0 0-17,-25-25 1,25 0-16,-25 0 0,0 0 15,0 1-15,0-1 16,0 0-16,0-25 0,-25 26 16,0-26-16,0 0 0,1 1 15,-1-1-15,0 1 16,25 24-16,-25 0 0,0 25 31,25 50-31,-25-1 16,25 1-16,0 49 0,0-25 15,25 1-15,0-1 0,-25 1 16,25 24-16,-25-25 16,25 1-16,-25-1 0,0-24 15,0-25-15,0 24 0,0-24 0,0 49 16,0-24-16,-25 24 0,25-24 16,0-25-16,-25 0 15,25-1-15,0-48 31,-25-26-15,25 25-16,-25 0 0,25 1 16</inkml:trace>
  <inkml:trace contextRef="#ctx0" brushRef="#br0" timeOffset="149.54">4738 6449 0,'-25'0'31,"25"-25"-15,25 1-16,-25-1 15,24 25-15,1-25 0,0 0 16,0 25-16,0-25 0,0 25 16,-1-24-16,1 24 0,0-25 15,0 25-15</inkml:trace>
  <inkml:trace contextRef="#ctx0" brushRef="#br0" timeOffset="553.6">5135 6201 0,'24'-25'31,"-24"1"-15,-49 24-1,24 49 17,0-24-32,25 0 0,0 24 15,0-24-15,0 0 0,0 0 16,25 0-16,-25-1 15,25-24-15,0 25 16,-1-25-16,1 0 16,-25-25-16,25 1 0,0-1 15,-25 0-15,25-25 0,-25 26 16,0-26 0,0 25-16,0 0 15,0 50 16,0 25-31,0-25 0,0-1 16,24 26-16,-24-25 16,25 0-16,-25-1 0,0 1 15,25-25 1,0 0 0,0-25-16</inkml:trace>
  <inkml:trace contextRef="#ctx0" brushRef="#br0" timeOffset="824.95">5531 6201 0,'-24'-25'32,"-1"25"-1,0 0-16,25 25-15,-25 0 16,25 0-16,0 24 0,0-24 16,0 25-16,0-25 15,0-1-15,0 1 0,0 0 16,0 0 0,25-25-16,0 0 0,0 0 15,-1 0-15,1-50 0</inkml:trace>
  <inkml:trace contextRef="#ctx0" brushRef="#br0" timeOffset="1167.03">5705 5655 0,'0'0'0,"0"-49"0,0 24 15,0 75 17,0-1-32,25-24 15,-25 49-15,0-24 16,0 0-16,25 24 0,-25-24 16,0 24-16,0-49 0,0 0 15,0 49-15,0-24 0,0-1 16,24 1-16,-24 0 15,0-26-15,0 1 0,0 0 16,0 0-16,0-75 31,0 25-15,0 1-16,-24-1 0</inkml:trace>
  <inkml:trace contextRef="#ctx0" brushRef="#br0" timeOffset="1577.35">5680 6276 0,'0'0'15,"-25"-25"1,25 50-16,0-1 16,50-48-1,-25 24-15,0-25 16,24 0-16,-24 0 0,0 0 16,0 1-16,0 24 0,-1-25 15,1 0-15,0 0 16,0 50 15,-25 0-15,0 0-16,0-1 0,0 26 15,0 0-15,0-26 16,0 26-16,0-25 0,25 0 16,-25-1-16,24 1 15,26-25 1,-25 0-16,0-25 15,-25 1-15,0-26 16,0 25-16,0 0 0,0 1 16,0-1-16,-25 0 0,0 0 15,0 25-15,25-25 16,-25 25-16,1 0 47</inkml:trace>
  <inkml:trace contextRef="#ctx0" brushRef="#br0" timeOffset="1872.99">6176 6176 0,'0'0'0,"25"0"32,-25 25-32,25 0 15,0-25-15,-25 25 16,25 0-16,-25-1 15,0 1-15,0 0 16,0-75 31,24 26-31,-24-1-16,25 25 0,-25-25 15,0 0-15,25 25 0,-25-25 16,0 1-1,0-1 1</inkml:trace>
  <inkml:trace contextRef="#ctx0" brushRef="#br0" timeOffset="2736.78">7169 5705 0,'24'-25'31,"1"75"-31,-25-25 0,0-1 16,0 26-16,-25 0 0,25-1 16,0 1-16,-24 24 0,24 1 15,-25-1-15,25 1 16,-25-1-16,25-24 0,-25-1 15,25-24-15,0 0 16,0 0 0,25-75-1,0 25-15,-25-24 16,0-1-16,25 25 0,-25 0 16,0-24-16,0 24 0,0-25 0,0 26 15,0-1-15,0 0 0,0-74 16,0 49-16,0 25 0,0-24 0,-25-1 15,25 25-15,0 0 16,49 25 31,-24 25-47,0 0 16,0 25-16,24-1 0,-24 1 15,0 24-15,0 1 16,0-26-16,-25 26 0,24-26 15,1 1-15,0-25 0,-25 24 16,25-24-16,0 0 16,-75-25 31,25 0-47,0-25 0,1 0 15,-1 1-15,0 24 16,-25-25-16,26 0 0,-26 25 15,0-25-15,26 25 0,-1 0 16,0 0-16,0 25 16,25 0-16,0 0 15,50-25-15,-25 0 16,24 0-16,1 0 16,-1 0-16,1 0 15,-25-25-15,0 25 0,-1 0 16</inkml:trace>
  <inkml:trace contextRef="#ctx0" brushRef="#br0" timeOffset="3596.32">8384 6176 0,'0'0'16,"-25"0"-16,0 0 0,1 25 15,-1 0 1,0-25 0,75 0-1,-1 0-15,26 0 16,-26 0-16,26 0 0,-1 0 15,-24 0-15,24 0 16,-24 0-16,-1 25 0,1-25 16,-1 0-16,1 0 15,-25 0-15,0 0 0,-25-25 63</inkml:trace>
  <inkml:trace contextRef="#ctx0" brushRef="#br0" timeOffset="4070.29">9004 6152 0,'0'0'0,"0"24"62,0 1-62,0 0 16,0 0-16,0 0 0,-25-1 16,25 1-16,0 0 31,-25-25-15,50-25-1,-25 0-15,0 1 16,0-1-16,0 0 15,0 0 1,0 0 31,25 25-47,0 0 16,0 25-16,0 0 15,-1-25 1,1 50-1,0-50 1,-25 24-16,-25 1 16,0-25-1,25 25-15,-24-25 32</inkml:trace>
  <inkml:trace contextRef="#ctx0" brushRef="#br0" timeOffset="4802.46">9575 6152 0,'24'0'16,"-24"-25"0,25 25-1,-25-25 16,-25 25-15,-24 0-16,24 25 16,0 0-1,25 24-15,-25-24 0,25 25 16,0-1-16,0-24 0,0 0 16,25 0-16,0-1 15,0-24-15,0 25 0,-1-25 16,1 0-1,-25-25-15,25 1 0,-25-1 16,25 25-16,-25-25 0,25 0 16,-25-24-1,0 24-15,0 0 0,0 0 16,0 0-16,-25 1 0,50 73 47,-25-24-32,0 0-15,24 0 16,-24-1-16,0 1 0,0 0 16,0 0-16,0 0 31</inkml:trace>
  <inkml:trace contextRef="#ctx0" brushRef="#br0" timeOffset="5341.79">9996 6176 0,'25'25'47,"0"0"-47,-25 0 0,0 24 16,0-24-16,0 0 15,0 0-15,0 0 0,0-1 47,0-48-31,0-1-16,0 0 16,0-25-16,0 26 0,0-1 15,0 0-15,25 0 16,-25 0-16,25 1 15,-1 24-15,1 0 16,0 0-16,0 24 16,-25 1-16,25 0 15,-25 25-15,24-26 0,-24 1 16,0 25-16,25-25 16,-25-1-16</inkml:trace>
  <inkml:trace contextRef="#ctx0" brushRef="#br0" timeOffset="5531.32">10368 6251 0,'0'0'0,"0"25"31,0-1-31,0 1 0,0 0 15,0 0 1,0 0-16</inkml:trace>
  <inkml:trace contextRef="#ctx0" brushRef="#br0" timeOffset="5690.46">10368 6102 0,'0'-25'47,"0"75"-32</inkml:trace>
  <inkml:trace contextRef="#ctx0" brushRef="#br0" timeOffset="6029.21">10542 6152 0,'0'24'31,"0"1"-31,0 0 0,0 25 15,0-26-15,0 1 0,0 0 16,25 0-16,-25 0 16,25-1-16,-1-24 15,1 0 1,0-24 0,-25-1-16,25 0 0,-25 0 15,0 0-15,0 1 16,0-1-16,0 0 0,0 0 15,0 0-15,0 1 47</inkml:trace>
  <inkml:trace contextRef="#ctx0" brushRef="#br0" timeOffset="6437.04">10864 6201 0,'0'25'32,"0"0"-1,25-25-16,25 0-15,-25-25 16,-1 25 0,-24-25-16,0 0 15,0 1 1,-24-1 0,-1 25-16,25-25 15,-25 25 1,0 0-1,0 25-15,25 0 0,-24 24 16,24-24-16,0 25 16,0-26-16,24 1 0,-24 0 15,0 0-15,25-25 16,0 0-16,0 0 16,-25 25-16,25-25 15</inkml:trace>
  <inkml:trace contextRef="#ctx0" brushRef="#br0" timeOffset="6774.91">11038 5829 0,'0'25'62,"0"25"-62,0-26 0,0 26 16,0 0-16,25-1 16,-25 1-16,0-1 0,25-24 0,-25 25 15,0-25-15,0 24 16,0-24-16,0 0 0,0 0 15,24-25 32</inkml:trace>
  <inkml:trace contextRef="#ctx0" brushRef="#br0" timeOffset="7125.44">11162 6251 0,'25'0'31,"0"0"-31,0-25 16,-1 25-16,-24-25 16,25 25-1,-25-25-15,25 1 16,-25-1-1,0 0 1,-25 25 15,0 25-15,25 0-16,-24 24 0,24-24 16,0 25-16,0-1 0,0-24 15,24 0-15,-24 0 16,25-25-1,25 24 1,-25-24-16,-1 0 0,1 0 16</inkml:trace>
  <inkml:trace contextRef="#ctx0" brushRef="#br0" timeOffset="7424.1">11559 6077 0,'-50'-25'32,"26"50"-17,24 0-15,24 0 0,-24 0 16,50-1-16,-25 1 16,-25 25-16,25-25 0,-25-1 15,0 1-15,0 0 0,0 0 31,-50-25-31,25 0 16,0 0 0,1 0-16,24-25 0,0 0 15,-25 25-15,25-25 16</inkml:trace>
  <inkml:trace contextRef="#ctx0" brushRef="#br0" timeOffset="10294.99">14511 5879 0,'25'-25'78,"-25"0"-63,0 0-15,0 0 16,0 1-16,24-1 16,-24 0-16,0 0 0,0 0 15,0 1-15,-24-1 16,24 0-16,0-25 0,-25 1 16,25 24-16,-25 0 0,25 0 15,-25 1-15,0-1 0,1 74 63,24-24-63,-25 50 15,25-26-15,0 26 0,0-51 16,0 26-16,0-25 0,0 49 0,0-24 16,0 49-16,25-24 15,-25 24-15,0-25 0,24 25 16,-24-24-16,0-1 0,0 1 15,0-51-15,0 1 0,0 0 16,0 25-16,-24-26 0,24 1 0,0 0 31</inkml:trace>
  <inkml:trace contextRef="#ctx0" brushRef="#br0" timeOffset="10485.12">14337 6350 0,'25'-25'31,"0"0"-31,0 25 16,-1-24-16,1 24 15,0-25-15,0 25 0,0 0 16</inkml:trace>
  <inkml:trace contextRef="#ctx0" brushRef="#br0" timeOffset="10981.03">14908 6152 0,'0'-25'16,"-25"25"-1,0 0 1,0 0 15,0 25-31,1-1 16,-1 1-16,25 0 15,-25 0-15,25 0 0,0-1 16,0 26-16,0-25 16,25-25-16,-25 25 0,25-25 15,-1 0 1,1 0-16,0 0 16,0-25-16,-25 0 0,25 0 15,-25 0-15,24 1 16,-24-1-16,0 0 0,25 0 15,-25 0-15,0 1 0,0-1 16,0 0-16,0 50 47,0 24-47,0-24 16,0 0-16,0 25 0,0-26 0,0 1 15,0 0-15,0 0 16,0 0-1</inkml:trace>
  <inkml:trace contextRef="#ctx0" brushRef="#br0" timeOffset="11282.72">15255 6127 0,'-25'0'31,"25"-25"-15,-25 25 0,0 25-16,1 0 15,24-1-15,0 1 16,-25 25-16,25-1 0,0-24 15,0 25-15,0-25 0,0-1 16,0 1-16,25-25 16,-1 25-16,1-25 15,0-25-15,0 25 16</inkml:trace>
  <inkml:trace contextRef="#ctx0" brushRef="#br0" timeOffset="11678.48">15503 5705 0,'0'0'0,"0"-25"16,-50-49-1,26 49-15,24-25 16,-25 26-16,50 73 47,-25 1-47,0-1 15,24 26-15,-24-26 16,0 26-16,25-1 0,-25 1 16,0-26-16,0 1 0,0-25 15,0 124-15,0-125 0,0 1 16,0 25-16,0-1 0,0-24 15,0 0-15,0 0 16,0 0-16,0-75 47,25 25-47,-25 0 0,0 1 16,0-1-16</inkml:trace>
  <inkml:trace contextRef="#ctx0" brushRef="#br0" timeOffset="12117.37">15478 6251 0,'0'0'15,"-25"0"32,25-25-31,0 0-16,50 0 16,-25 25-16,0-24 15,-1 24-15,1-25 0,0 25 16,0-25-16,0 25 0,-1 0 15,1-25 32,-25 75-47,0-25 16,0 24-16,0-24 0,-25 0 16,25 24-16,0-24 0,0 25 15,0-25-15,0-1 16,0 1-16,25-25 15,0 0 1,0 0-16,0-49 16,-25 24-16,24 0 0,1 0 15,-25 0-15,0 1 16,25-26-16,-25 25 0,-25 0 16,25 1-16,-25-1 0,1 0 31,-1 25-31,0 0 31</inkml:trace>
  <inkml:trace contextRef="#ctx0" brushRef="#br0" timeOffset="12413.89">16098 6152 0,'0'24'0,"0"1"16,0 0-16,0 0 15,0 0-15,0-1 16,0 1-16,0 0 16,0-75 30,0 26-46,25-1 0,-25 0 16,25 0-16,-25 0 16,0 1-16,25-1 0,-25 0 15</inkml:trace>
  <inkml:trace contextRef="#ctx0" brushRef="#br0" timeOffset="12951.83">16842 5854 0,'0'25'32,"0"24"-32,0 26 15,0-26-15,0 1 16,0 0-16,0 24 0,25-24 15,-25-1-15,0 1 0,0-25 16,0-1-16,0 1 16,25-74 46,-25-1-62,0 25 0</inkml:trace>
  <inkml:trace contextRef="#ctx0" brushRef="#br0" timeOffset="13381.84">16842 5928 0,'0'0'16,"0"-24"0,25 24-16,25 0 15,-25-25-15,-1 25 0,26 0 16,-25 0-16,0 0 15,-1 0-15,1 49 0,-25-24 16,0 0-16,0 25 16,0-26-16,0 1 0,-49 0 15,24 0-15,0 0 0,0-25 16,0 24-16,1-24 31,48-24 0,1 24-31,0 0 0,0-25 16,0 25-16,-1 0 0,1 49 16,0-49-1,-25 25-15,25 0 0,-25 0 16,0 0-16,0-1 16,0 1-16,0 0 0,-25-25 15,0 0-15,0 25 16,1-25-16,-1 0 0,25 25 15,-25-25 1,0-25 0,25 0-16</inkml:trace>
  <inkml:trace contextRef="#ctx0" brushRef="#br0" timeOffset="13974.48">17611 6201 0,'0'0'0,"0"25"16,-24-25-1,-1 0-15,74 0 47,1 0-47,-25 0 0,49 0 16,-24 0-16,-1-25 16,26 25-16,-26 0 0,26 0 15,-26-25-15,1 25 0,0 0 16,-26 0-16,1 0 15,0 0-15,0 0 0,24 0 16,-24 0-16,0 0 16,0 0-16,0 0 0</inkml:trace>
  <inkml:trace contextRef="#ctx0" brushRef="#br0" timeOffset="14180.58">18380 6127 0,'-25'-25'31,"50"25"-16,0 0 1,0 25-16,0 0 0,-25-1 16,0 1-16,24-25 15,-24 25-15,0 0 0,0 0 16,-24-25-16,-1 24 16</inkml:trace>
  <inkml:trace contextRef="#ctx0" brushRef="#br0" timeOffset="15130.43">19124 5779 0,'0'-24'0,"0"73"31,0-24-31,25 0 0,-25 25 16,0-1-16,25 1 0,-25 24 15,0-24-15,25 24 16,-25-24-16,0-1 0,25 1 16,-25 0-16,0-26 0,0 1 15,0 0 32,0-75-47,-25 26 16,25-1-16,0-25 0,0 25 15,25 1-15,-1-1 16,1 0-16,0 0 0,25 0 16,-26 25-16,1-24 15,0 24-15,0 0 0,0 49 16,-25 1-16,0-25 0,0 24 16,0-24-16,-50 0 15,25 0-15,-24-1 0,24 1 16,-25-25-16,25 0 0,1 0 15,-1 0-15,0-25 16,25 1 0,0-1-16</inkml:trace>
  <inkml:trace contextRef="#ctx0" brushRef="#br0" timeOffset="15805.12">19794 6201 0,'0'-25'0,"0"1"16,25 24 15,-25 49-31,25-24 0,-25 0 16,0 24-16,0-24 15,0 0-15,0 0 0,0 0 16,0-50 46,0 0-62,0 0 16,0 0-16,0 1 0,25-1 16,-25 0-16,24 0 0,1 0 15,0 25 1,0-24-16,0 24 15,-1 0-15,-24 49 16,25-24-16,-25 0 0,25 0 16,-25-1-16,0 26 0,0-25 15,0 0-15</inkml:trace>
  <inkml:trace contextRef="#ctx0" brushRef="#br0" timeOffset="15998.8">20216 6226 0,'0'25'47,"0"0"-47,0-1 16,0 1-16,0 0 0,0 0 15</inkml:trace>
  <inkml:trace contextRef="#ctx0" brushRef="#br0" timeOffset="16171.03">20241 6102 0,'0'-25'32,"24"25"15</inkml:trace>
  <inkml:trace contextRef="#ctx0" brushRef="#br0" timeOffset="16485.02">20489 6102 0,'0'25'15,"-25"-25"1,0 49 0,25-24-16,0 25 15,0-25-15,0-1 0,0 1 16,25 0-16,-25 0 15,25-25-15,-1 0 0,1 25 16,0-25-16,0 0 16,0 0-16,-25-25 15,24 0-15,-24 0 16,25 25-16,-25-25 0,0 1 16,0-1-16,0-25 0,0 25 15,0 1-15,-25-1 47</inkml:trace>
  <inkml:trace contextRef="#ctx0" brushRef="#br0" timeOffset="16868.96">20935 6176 0,'25'0'31,"0"0"-15,0-24-1,-1-1-15,-24 0 16,0 0-1,-24 0 1,-1 25 0,0 0-16,0 0 15,0 50-15,25-25 16,-24 0-16,24 24 0,-25-24 16,25 25-16,0-26 15,0 1-15,0 0 0,25 0 16,-1-25-1,1 25-15,0-25 16,0-25-16,0 0 0</inkml:trace>
  <inkml:trace contextRef="#ctx0" brushRef="#br0" timeOffset="17170.09">21134 5631 0,'0'0'16,"0"-25"-16,0 74 47,24 1-47,1 24 15,-25 1-15,25-1 16,-25-24-16,0 74 0,0-99 15,0 0-15,0 24 0,0-24 0,0 0 0,0 24 16,0-24-16,0 25 16,0-25-16</inkml:trace>
  <inkml:trace contextRef="#ctx0" brushRef="#br0" timeOffset="17520.18">21431 6176 0,'0'0'0,"25"25"63,0-25-63,0 0 15,-25-25-15,24 25 0,-24-24 16,25-1-16,-25 0 16,0 0 15,-49 25-15,24 50-1,25-25-15,-25-1 0,25 26 16,0 0-16,-25-26 15,25 1-15,0 0 0,0 0 16,0 0-16,50-25 16,-1 0-1</inkml:trace>
  <inkml:trace contextRef="#ctx0" brushRef="#br0" timeOffset="17774.38">21754 6077 0,'25'25'47,"-1"0"-47,-24 0 16,25 24-16,-25-24 15,0 0-15,0 0 0,0-1 16,0 1-16,-25 0 15,1-25 1,-1 25-16,0-25 16,0 0-1,25-25-15,-25 0 0</inkml:trace>
  <inkml:trace contextRef="#ctx0" brushRef="#br0" timeOffset="18807.46">24557 5904 0,'0'24'15,"0"-48"17,24-1-32,-24 0 15,0 0 1,0 0-16,25-24 0,-25 24 16,0-25-16,0 1 0,0 24 15,0 0-15,0-25 0,0 1 16,-25-1-16,25 1 0,-24 24 15,-1 0-15,25 0 0,-25 0 16,-25 25 0,26 25-1,24 0-15,-25 49 16,25 50-16,0-99 16,25 99-16,-25-25 0,24 1 15,1-1-15,-25 0 16,25 0-16,-25 1 0,0-76 0,0 51 15,0-50-15,-25 49 0,25-24 16,0-26-16,-25 26 16,1-25-16,24 0 0,-25-75 47,25 25-47</inkml:trace>
  <inkml:trace contextRef="#ctx0" brushRef="#br0" timeOffset="18954.48">24358 6350 0,'0'0'0,"0"-25"16,0 0 15,50 1-15,-25 24-16,-1 0 15,1-25-15,0 25 0,0 0 16</inkml:trace>
  <inkml:trace contextRef="#ctx0" brushRef="#br0" timeOffset="19358.93">24780 6176 0,'0'0'0,"25"-24"0,-25-1 16,-50 0-1,25 25 1,0 0-16,25 50 15,-24-50-15,-1 49 16,25-24-16,-25 25 16,25-26-16,0 26 0,0-25 15,0 0-15,0-1 0,25 1 16,0-25-16,-1 0 16,1-25-16,0 1 15,-25-1-15,25 25 0,-25-25 16,25 0-16,-25 0 15,0 1-15,0-1 0,24 0 16,-24 0-16,0 0 0,25 25 47,-25 25-31,0 25-16,0-25 15,25-1-15,-25 1 0,0 0 16,0 0-16,0 0 0</inkml:trace>
  <inkml:trace contextRef="#ctx0" brushRef="#br0" timeOffset="19603.64">25127 6127 0,'0'0'0,"-25"0"16,1 0-16,-1 0 16,0 49-16,25-24 15,-25 0-15,25 0 16,-25 24-16,25-24 0,0 0 16,0 0-16,25-25 15,0 25-15,0-25 16,0 0-16,-25-25 15,24 25-15</inkml:trace>
  <inkml:trace contextRef="#ctx0" brushRef="#br0" timeOffset="19943.57">25350 5457 0,'0'0'0,"-24"-25"16,-26-74 0,50 74-16,25 75 47,0-1-47,-25 1 0,24 24 15,1 1-15,0-1 0,-25 1 16,25-1-16,0 1 15,-25-1-15,0 0 0,24-24 16,-24 24-16,0-49 0,0 0 16,0 0-16,0 24 0,0 1 15,0-25-15,0-50 47,-24 0-47</inkml:trace>
  <inkml:trace contextRef="#ctx0" brushRef="#br0" timeOffset="20361.86">25375 6176 0,'-25'-24'31,"1"24"-15,98 0-1,-49 0-15,24 0 0,-24-25 16,0 0-16,0 25 0,0-25 15,-1 0-15,1 25 16,0 0 15,-25 25-15,25 0-16,-25 25 16,0-26-16,0 1 15,0 0-15,0 0 16,0 0-16,25-25 15,-1 0-15,1 24 16,0-48-16,0-1 16,0 0-16,-25 0 15,24 0-15,-24 1 0,0-1 16,0 0-16,0 0 0,0 0 16,-24 1-16,-1 24 15,0 0 1</inkml:trace>
  <inkml:trace contextRef="#ctx0" brushRef="#br0" timeOffset="20611.59">25896 6052 0,'0'0'16,"0"25"-16,25 25 15,0-25 1,-25-1-1,0 1-15,0 0 16,0 0 15,-25-25 1,25-50-32,0 25 15,0-24-15,0 24 0,0 0 16,0 0-16,0 1 0,25-1 15</inkml:trace>
  <inkml:trace contextRef="#ctx0" brushRef="#br0" timeOffset="21175.28">26615 5879 0,'0'0'0,"-24"0"31,-1 25 0,25-75-31,25 25 16,-25 0-1,0 0-15,-25 1 16,0-1 0,0 25-1,0 0-15,1 0 0,-1 49 16,25-24-16,-25 25 16,0 24-16,0-24 0,1 24 15,24 1-15,0-1 0,0-49 16,0 0-16,0 24 0,0-24 0,49 0 15,-24 0-15,0-25 16,0 0-16,24 0 0,-24 0 16,0 0-16,0-25 15,-25 0-15,24 25 0,1-25 16,0-24-16,0 24 16</inkml:trace>
  <inkml:trace contextRef="#ctx0" brushRef="#br0" timeOffset="22010.68">27310 6077 0,'0'0'15,"-25"0"-15,0 0 0,1 0 32,98 0-1,0-25-31,1 25 15,24 0-15,-25-24 0,26 24 16,-26 0-16,25 0 16,-24 0-16,-26 0 15,26 0-15,-26 0 0,-24 0 16,25 0-16,-25 0 0,-1 0 16</inkml:trace>
  <inkml:trace contextRef="#ctx0" brushRef="#br0" timeOffset="22206.42">28253 5953 0,'0'0'0,"0"25"47,0 0-32,0 0-15,0-1 16,0 1-16,-25-25 0,25 25 16</inkml:trace>
  <inkml:trace contextRef="#ctx0" brushRef="#br0" timeOffset="22784.15">28798 5978 0,'0'0'16,"0"25"31,0-50-47,0 0 15,0 0-15,-49 25 63,-1 0-63,25 50 0,25-25 16,-25 0-16,1 24 0,24 1 15,-25-1-15,25-24 16,0 0-16,49 0 0,-24 0 15,0-25-15,25 24 16,-26-24-16,1 0 0,0 0 16,0 0-16,0-24 15,-25-1-15,24 25 16</inkml:trace>
  <inkml:trace contextRef="#ctx0" brushRef="#br0" timeOffset="23263.33">29096 6028 0,'25'-25'46,"0"74"-46,-25-24 16,24 0-16,-24 0 16,0 0-16,0-1 0,-24 1 15,24 0-15,0 0 32,-25-75-1,25 25-16,0 1-15,0-1 0,25 0 16,-25 0-16,24 0 16,1 1-16,0-1 0,0 0 15,0 25-15,-1-25 16,1 25 0,0 25-16,0 25 15,-25-26-15,0 1 16,0 25-16,0-25 0,0 24 0,-25-24 15,25 0-15,0 0 16</inkml:trace>
  <inkml:trace contextRef="#ctx0" brushRef="#br0" timeOffset="23483.84">29542 6102 0,'0'25'31,"0"0"-31,0-1 0,0 1 16,0 0-1,0 0-15</inkml:trace>
  <inkml:trace contextRef="#ctx0" brushRef="#br0" timeOffset="23654.76">29518 5904 0,'24'-25'47,"1"25"-16</inkml:trace>
  <inkml:trace contextRef="#ctx0" brushRef="#br0" timeOffset="23973.79">29815 6003 0,'-49'99'16,"49"-74"0,0 0-16,24-1 31,1-24-31,0 25 15,25-25 1,-26 0-16,1 0 16,-25-25-16,25 1 0,0-1 15,-25 0-15,0 0 0,0 0 16,0 1-16,0-1 16,0 0-16,0 0 15</inkml:trace>
  <inkml:trace contextRef="#ctx0" brushRef="#br0" timeOffset="24366.18">30237 6028 0,'0'24'31,"25"-24"1,0 0-17,-1 0-15,1 0 0,0 0 16,-25-24 0,25-1-16,-25 0 15,0 0-15,0 0 16,-50 1-1,25 24 1,1 24 0,-1 1-16,25 0 0,-25 25 15,0-26-15,0 1 0,25 25 16,-25-25-16,25-1 16,0 1-16,0 0 0,0 0 15,50 0-15,-25-25 16,0 24-1,0-24-15,-1 0 0,1-24 16</inkml:trace>
  <inkml:trace contextRef="#ctx0" brushRef="#br0" timeOffset="25072.44">30708 5283 0,'0'0'0,"-25"0"31,1 0 0,24 25-31,-25 25 0,25-1 16,0-24-16,0 0 0,0 0 0,0 0 0,0 99 15,0-100-15,0 125 16,0-99-16,-25 24 16,25-24-16,0 0 15,0-1-15,-25 1 0,25-25 16,0-1-16,0 1 0,0 0 16,0 0 15,25-25-16,0-25 1,0 0-16,-1 0 16,-24 1-16,0-1 0,0 0 62,50 25-31,-25 0-15,0 0-16,24 0 0,-24 0 16,0 0-16,0-25 0,-25 0 15,24 25-15,-24-24 16,25-1-16,-25 0 16,0 0 15,-49 25-16,24 25 1,0 0-16,0 24 0,25-24 16,-25 25-16,25-25 15,-24-1-15,24 1 0,0 0 16,0 0-16,24-25 16,1 25-1,0-25-15,25-25 0</inkml:trace>
  <inkml:trace contextRef="#ctx0" brushRef="#br0" timeOffset="25344.57">31254 5928 0,'0'0'0,"-25"0"31,25 25-16,25 0-15,0 0 0,-25 0 16,25-1-16,-25 1 16,0 0-16,0 0 0,0 0 15,-25-1-15,0-24 0,0 0 16,0 25 0,0-25-16,1-25 31,-1 1-31,25-1 15</inkml:trace>
  <inkml:trace contextRef="#ctx0" brushRef="#br0" timeOffset="27054.75">3969 7491 0,'0'-25'16,"-25"25"15,0 0 16,75 0-32,-25 0-15,-1 0 16,1 0-16,0 25 0,25 0 16,-26 24-16,26-24 15,-25 0-15,0 0 0,24 0 16,-49-1-16,25 1 16,0 0-16,0 0 0,-1 0 15,1-1-15,0 1 0,0-25 16,0 25-16,-1 0 0,1-25 15,0 25-15,-25-1 32,25-24-1,-25-24-15</inkml:trace>
  <inkml:trace contextRef="#ctx0" brushRef="#br0" timeOffset="27918.51">4961 7565 0,'-25'-24'31,"25"-1"-15,25 25 0,0 0-1,-25-25-15,25 25 16,-25 25 31,-75 0-32,50 24-15,-24-24 0,24 0 16,0 24-16,-25-24 0,26 25 16,-1-25-16,0-1 15,0 1-15,0 0 0,1-25 47,24-25-31,24 25-1,-24-25-15,25 25 16,0-24-16,0-1 0,0 0 16,-1 0-16,26 0 0,-25 1 15,0-1-15,24 0 16,-24 0-16,0 25 0,0-25 16,0 25-1,-1 0 63,-24-24-78,-49 48 16,24 1-16,0 0 16,0 0-16,1 0 15,-1-1-15,-25 1 0,25 0 16,-24 25-16,24-26 0,-25 1 15,25 0-15,1 0 16,-1 0-16,0-25 0,25-25 47</inkml:trace>
  <inkml:trace contextRef="#ctx0" brushRef="#br0" timeOffset="28756.82">4589 7987 0,'0'-25'31,"25"75"0,-25-25-15,0 0-16,0 24 0,0-24 16,0 25-16,0-26 0,0 26 15,0-25-15,0 0 16,0-1-16,0 1 0,0 0 16,-25-25-16,25 25 46,25-75-30,-25 1 0,0 24-16,24 0 15,-24-25-15,0 26 0,0-1 16,25-25-16,-25 25 0,0 1 16,0-1-1,0 50 32,0-1-47,0 26 0,0 0 16,0-26-16,0 1 0,0 0 0,0 0 15,0 24-15,0 1 0,0-25 16,0 24-16,0-24 0,0 0 16,0-50 30,-25 0-30,25 1-16,0-1 0,0 0 16,-24 0-16</inkml:trace>
  <inkml:trace contextRef="#ctx0" brushRef="#br0" timeOffset="29758.58">4118 7590 0,'-25'-49'16,"25"24"15,0 0 47,25 50-62,24 0-1,-24 24-15,0-24 0,24 0 16,-24 24-16,25-24 0,-25 25 16,-1-25-16,26-1 15,-25 26-15,0-50 0,-1 25 16,1 0-16,0-25 15,-50 0 48,0-25-63,1 0 16,-1 0-16,0 0 0,0 25 15,0-24-15,1-1 0,24 0 16,-25 0-16,-25 25 15,25-25-15,1 1 0,-1-1 16,0 0-16,0 0 16,0 0-16,1 1 0,-1-1 15,25 0-15,-25 0 0,25 0 16,0 75 46,0-25-62,25 0 0,24-1 16,-24 1-16,25 25 16,-25-25-16,24 24 0,1-24 15,-1 25-15,-24-26 16,25 1-16,-25 25 0,24-50 16,-24 25-16,-25-1 0,25-24 15,-25 25-15</inkml:trace>
  <inkml:trace contextRef="#ctx0" brushRef="#br0" timeOffset="30470.85">4812 7689 0,'-25'0'15,"0"25"1,1 0 31,73-25-47,-24 0 0,0-25 16,0 25-16,-25-25 15,25 25-15,-1-24 0,1-1 16,0 25-16,-25-25 0,25 25 15,0-25-15,-1 25 16,-24 25 31,-49 0-31,24 0-16,0-1 0,-24 1 15,24 0-15,-25 0 16,25 0-16,0-1 0,25 1 15,-24-25 32,73-25-47,-24 1 16,0-26-16,25 25 0,-26 0 16,1 1-16,25-1 0,-25 0 15,-1 0-15,-24 0 16,25 25 15,-74 50-15,-1-25-16,25 0 0,0-1 15,1 1-15,-26 0 16,25 0-16,0-25 0,0 25 16,1-1-16,-1-24 0,0 25 31,0 0-31,0-25 15</inkml:trace>
  <inkml:trace contextRef="#ctx0" brushRef="#br0" timeOffset="31018.41">4688 7962 0,'-25'-25'16,"25"1"47,0 73-48,0-24-15,0 25 0,0-25 16,0 24-16,0 1 15,-25-1-15,25 1 0,0-25 16,0 24-16,0 1 0,0-25 16,0 0-16,0-1 15,0 1-15,-24 0 0,24 0 16,0 0-16,0-50 47,0 0-32,0 0 1,0 0-16,0 1 16,0-1-16,0 0 15</inkml:trace>
  <inkml:trace contextRef="#ctx0" brushRef="#br0" timeOffset="46011.92">4911 8483 0,'-24'0'63,"24"25"15,0 0-62,0 24-16,0-24 15,0 25-15,0-25 0,0-1 16,0 1-16,0 0 0,0 0 16,24-25-16,-24 25 15,0-1 1,25-24-1,0 0-15,0 0 16,0 0 0,-1-24-16</inkml:trace>
  <inkml:trace contextRef="#ctx0" brushRef="#br0" timeOffset="46425.32">4936 8285 0,'0'25'78,"0"-1"-78,25-24 78,-50 0-62</inkml:trace>
  <inkml:trace contextRef="#ctx0" brushRef="#br0" timeOffset="47013.99">5209 8632 0,'-25'-25'0,"50"75"78,0-25-78,-25 49 15,25-24-15,-25-26 0,0 26 0,0 24 16,0-49-16,0 0 0,0 25 0,0-1 16,0 1-16,-25 0 0,25-1 15,0-24-15,-25 25 0,25-26 16,0 1-1,-25-25 17,25-25-32,0 1 15</inkml:trace>
  <inkml:trace contextRef="#ctx0" brushRef="#br0" timeOffset="47305.18">5209 8533 0,'0'-25'78</inkml:trace>
  <inkml:trace contextRef="#ctx0" brushRef="#br0" timeOffset="47908.11">5432 8806 0,'0'24'32,"25"-48"-17,-25-1 1,25 25-16,-25-25 15,25 0-15,-25 0 0,0 1 16,24-1-16,-24 0 16,25 0-16,-25 0 0,0 1 15,0-1-15,0 0 0,0 0 16,0 0-16,0 1 16,0-1-16,0 0 31,-49 25 0,24 0-31,25 25 0,-25 0 16,25-1-1,-25-24-15,25 25 0,0 0 0,-25 0 16,25 24-16,0-24 0,0 25 16,0-25-16,50 24 15,-50-24-15,25 0 0,-25 0 16,25-1-16,-1 1 15,-24 0-15,0 0 16,25-25 0</inkml:trace>
  <inkml:trace contextRef="#ctx0" brushRef="#br0" timeOffset="48688.3">5779 8682 0,'0'-25'0,"0"50"62,0-1-46,0 26-16,0-25 0,0 0 16,0-1-16,0 1 0,0 0 15,0 0 1,0-50 62,0 0-78,0 0 16,0 1-16,0-1 15,0 0-15,0 0 16,0 0-16,25 1 15,-25-1-15,0 0 0,25 25 16,-25-25-16,25 0 31,0 50-15,-25 0-16,25 0 0,-25 24 16,24-24-16,-24 0 0,0 25 15,0-26-15,0 1 63,0-74-48,0 24-15,0 0 16,25 0-16,-25 0 0,0 1 16,25-1-16,-25 0 0,25 0 15,0 25 1,-1 25-1,-24 25-15,25-26 0,-25 26 16,0-25-16,0 0 0,0 24 16,0-24-1,0 0 17</inkml:trace>
  <inkml:trace contextRef="#ctx0" brushRef="#br0" timeOffset="49905.8">6573 8086 0,'-25'0'31,"25"25"31,50-25-62,-25 0 16,24 0-16,-24 0 0,25 0 16,-1 0-16,-24 0 15,0-25-15,25 25 0,-25 0 16,-1 0 0,1 0-1,0 0 48</inkml:trace>
  <inkml:trace contextRef="#ctx0" brushRef="#br0" timeOffset="50238.21">6672 8210 0,'-24'25'0,"-1"0"16,99-25 15,-49 0-15,25 0-16,-26 0 0,26 0 15,-25 0-15,25 0 16,-26 0-16,1 0 0,0 0 16,0 0-16,0 0 0,-1 0 15,1 0 63</inkml:trace>
  <inkml:trace contextRef="#ctx0" brushRef="#br0" timeOffset="58007.14">3721 2505 0,'0'-25'31,"25"25"-16,-25-24 17,0-1 15,0 50 15,0 24-46,0-24-16,0 25 0,0-26 15,0 26-15,0 0 0,24-25 16,-24 24-16,0-24 16,25 0-16,0 0 0,-25-1 15,25-24-15,-25 25 16,25-25-1,-1 0-15,1 0 16,0-49 0</inkml:trace>
  <inkml:trace contextRef="#ctx0" brushRef="#br0" timeOffset="58324.61">3746 2257 0</inkml:trace>
  <inkml:trace contextRef="#ctx0" brushRef="#br0" timeOffset="58695.87">4093 2480 0,'-25'0'16,"0"0"15,75 25 0,-1-25-15,-24 0-16,0 0 0,0 0 16,0 0-16,-1 0 15,1 0 17</inkml:trace>
  <inkml:trace contextRef="#ctx0" brushRef="#br0" timeOffset="58879.41">4167 2679 0,'-25'25'15,"75"-25"1,0 0-16,-26 0 15,1 0-15,0 0 32</inkml:trace>
  <inkml:trace contextRef="#ctx0" brushRef="#br0" timeOffset="59525.47">4564 2580 0,'25'0'15,"-25"-25"1,0 0-16,25 25 0,-25-25 16,0 0-1,0 1-15,0-1 16,24 0-16,-24 0 0,0 0 16,0 1-1,0 73 48,0 1-48,25-25-15,-25 24 0,25 1 16,-25-1-16,25-24 0,-25 25 16,25-25-16,-25 0 15,0-1-15,24 1 0,-24 0 16,0 0 31,-49-25-32,24 0 1,75 0 62,-26 0-78,-24-25 31</inkml:trace>
  <inkml:trace contextRef="#ctx0" brushRef="#br0" timeOffset="59806.68">5135 2753 0,'-25'0'16,"25"25"-1,0 0-15,0 0 0,0 0 16,0-1 0,0 1-16,0 0 15,0 0-15,0 0 0,0-1 32</inkml:trace>
  <inkml:trace contextRef="#ctx0" brushRef="#br0" timeOffset="60043.09">5432 2828 0,'0'-25'16,"0"0"31</inkml:trace>
  <inkml:trace contextRef="#ctx0" brushRef="#br0" timeOffset="60215.37">5581 2729 0,'0'24'47</inkml:trace>
  <inkml:trace contextRef="#ctx0" brushRef="#br0" timeOffset="60403.78">5854 2704 0,'0'25'16</inkml:trace>
  <inkml:trace contextRef="#ctx0" brushRef="#br0" timeOffset="60960.24">6548 2406 0,'0'0'16,"-24"0"-1,-1 0-15,0 0 16,0 25-16,0 0 16,25-1-16,-24-24 0,24 50 15,-25-25-15,25 0 0,0-1 16,0 1-16,0 0 15,25-25 1,-1 25-16,1-25 16,0 0-1,0-25-15,0 0 0,-1 0 16,-24 1-16,25-1 16,-25 0-1,25 0-15,-25 0 0,0 75 63,0-25-63,0 0 0,0-1 15,0 1-15,50 0 16,-26 0-16,1 0 0,0-25 16,0 0-16,0 25 15,-1-25-15,1 0 0,0 0 16</inkml:trace>
  <inkml:trace contextRef="#ctx0" brushRef="#br0" timeOffset="61662.05">3919 3572 0,'25'0'47,"0"49"-31,-25-24-16,25 25 0,-25 0 15,0 24-15,24-24 16,-24 24-16,0-49 0,0 0 0,0-1 16,0 1-16,0 25 0,0-1 0,0-24 15,-24 0 1,-1-25 15,0-25-31,0 0 16,0 1-16,1-26 0,-1 25 15,25 0-15,-25-24 16,25 24-16</inkml:trace>
  <inkml:trace contextRef="#ctx0" brushRef="#br0" timeOffset="61826.71">3820 3547 0,'0'0'16,"25"0"-1,-25-25 17,25 25-1</inkml:trace>
  <inkml:trace contextRef="#ctx0" brushRef="#br0" timeOffset="62079.46">4341 3597 0,'0'24'0,"25"-24"32,-1 0-32,1 0 15,0 0-15,0 0 0,0-24 16,-1 24-16,1 0 31</inkml:trace>
  <inkml:trace contextRef="#ctx0" brushRef="#br0" timeOffset="62256.85">4390 3795 0,'0'0'16,"25"25"15,0-25-31,0 0 0,0 0 15,-1 0 1,1-25-16</inkml:trace>
  <inkml:trace contextRef="#ctx0" brushRef="#br0" timeOffset="62867.74">4936 3646 0,'-25'0'16,"25"-25"-16,0 1 15,25 24-15,-25-25 16,0 0-16,0 0 0,0 0 16,0 1-1,0-1 48,0 74-48,0 1-15,0-25 0,25 0 16,-25 24-16,0 1 16,25-25-16,-25 24 0,0-24 15,0 0-15,0 0 16,0 0-16,0-1 0,-25 1 62,0-25-62,0 0 16,1 0-16,-1 0 47,74 0-16,-24 0-31,0-25 16,0 25-1,0-24-15,-1 24 16</inkml:trace>
  <inkml:trace contextRef="#ctx0" brushRef="#br0" timeOffset="63104.12">5283 3820 0,'-24'0'31,"-1"50"-31,25-26 0,0 1 16,0 0-16,0 0 0,0 0 16,0-1-16,0 1 15,0 0-15,0 0 16</inkml:trace>
  <inkml:trace contextRef="#ctx0" brushRef="#br0" timeOffset="63305.61">5482 3870 0,'0'-25'47,"25"0"-31</inkml:trace>
  <inkml:trace contextRef="#ctx0" brushRef="#br0" timeOffset="63468.64">5779 3770 0,'0'25'32</inkml:trace>
  <inkml:trace contextRef="#ctx0" brushRef="#br0" timeOffset="63624.62">6102 3770 0,'0'0'0</inkml:trace>
  <inkml:trace contextRef="#ctx0" brushRef="#br0" timeOffset="64422.44">6300 3795 0,'25'25'31,"-25"0"-31,0 0 15,0-1-15,0 1 16,0 0-16,0 0 0,0 0 16,0-1-1,0 1-15,0 0 0,-25-25 16,25 25-16,0 0 0</inkml:trace>
  <inkml:trace contextRef="#ctx0" brushRef="#br0" timeOffset="65073.78">6499 3324 0,'25'0'31,"-1"0"-15,26 25-16,-50-1 16,25 26-16,-25-25 15,0 24-15,25-24 0,-25 25 16,0-1-16,0-24 0,0 0 16,0 0-16,0 0 15,0 0-15,0-50 63,0 0-48,24 0-15,-24 0 16,25 0-16,-25 1 16,25-1-16,0 25 15,-25-25-15,25 25 0,-1-25 16,1 25-16,0 0 0,0 25 15,-25 0 1,25 24-16,-25-24 0,0 0 16,0 0-16,-50-25 15,25 25-15,0-25 0,1 25 16,-1-25-16,0 0 0,0 0 16,-24 0-16,24 0 15,-25-50-15,25 25 0</inkml:trace>
  <inkml:trace contextRef="#ctx0" brushRef="#br0" timeOffset="65542.23">6127 2853 0,'-25'0'15,"25"-25"32,25 74-47,0-24 0,-25 0 16,0 0-16,0 24 15,0-24-15,0 25 0,-50-25 16,50 24-16</inkml:trace>
  <inkml:trace contextRef="#ctx0" brushRef="#br0" timeOffset="68675.92">8830 2629 0,'25'-25'31,"-25"1"-31,25 24 16,-25-25-16,25 25 16,-25-25-16,25 0 0,-25 0 15,0 1-15,24-1 16,-24-25-16,0 25 0,0-24 16,0-1-16,0 25 0,0 1 15,0-1-15,-24-25 16,-1 25-16,0 1 15,0 24 32,25 24-47,0 1 0,0 0 16,0 25-16,0-26 0,0 1 16,0 50-16,0-26 0,0 26 15,0-1-15,25-24 16,-25-1-16,0 1 0,25-25 15,-25 24-15,0-24 16,25 0-16,-25 0 0,0 0 16</inkml:trace>
  <inkml:trace contextRef="#ctx0" brushRef="#br0" timeOffset="69101.13">9103 2456 0,'-24'0'15,"24"24"32,24-24-47,1 0 0,0 0 16,0 0-16,0 0 15,24 0-15,-24 0 16,0 0-16,-25-24 16,25 24-16</inkml:trace>
  <inkml:trace contextRef="#ctx0" brushRef="#br0" timeOffset="69394.83">9103 2604 0,'50'0'46,"-25"0"-46,0 0 0,24 0 16,-24 0-16,0 0 16,0 0-16,-1 0 0</inkml:trace>
  <inkml:trace contextRef="#ctx0" brushRef="#br0" timeOffset="70083.7">9575 2480 0,'24'0'31,"-24"-24"-31,25-1 16,-25 0-16,0 0 15,25 0 1,-25 1-16,0-1 0,0 0 15,0 0 1,0 0-16,0 1 16,0 98 31,25-49-47,-25 24 15,0 1-15,25-25 16,-25 24-16,24-24 0,-24 25 15,0-25-15,0-1 0,0 1 16,0 0 15,25-25 1,-74 25-1,24-25 16,74 0-16,-24-25-31,0 25 16,0-25-16</inkml:trace>
  <inkml:trace contextRef="#ctx0" brushRef="#br0" timeOffset="70353.14">10046 2604 0,'-25'-24'47,"25"73"-47,0-24 16,0 25-16,0-25 0,0-1 16,0 1-16,0 0 15,0 0-15,0 0 16,0-1-1</inkml:trace>
  <inkml:trace contextRef="#ctx0" brushRef="#br0" timeOffset="70784.3">10244 2604 0,'50'0'94</inkml:trace>
  <inkml:trace contextRef="#ctx0" brushRef="#br0" timeOffset="70973.39">10592 2555 0</inkml:trace>
  <inkml:trace contextRef="#ctx0" brushRef="#br0" timeOffset="71155.92">10765 2530 0,'25'0'47</inkml:trace>
  <inkml:trace contextRef="#ctx0" brushRef="#br0" timeOffset="71645.27">11460 2282 0,'0'0'0,"0"-25"47,0 0-31,0 1-1,-25 24 1,0 0-16,0-25 0,1 25 16,-1 25-1,25 24-15,-25-24 0,25 25 16,-25-1-16,25 1 0,0-1 16,0-24-16,0 0 15,0 0-15,50-25 0,-1 0 16,-24 25-16,25-25 15,-1 0-15,1 0 0,0-25 16,-26 0-16,1 25 0,0-25 16</inkml:trace>
  <inkml:trace contextRef="#ctx0" brushRef="#br0" timeOffset="73064.39">8830 3349 0,'25'49'62,"-25"-24"-62,0 0 16,25 0-16,-25-1 0,0 1 0,0 0 16,0 0-1,0-50 48,0 0-63,0 0 0,0-24 15,0 24 1,25 0-16,-25 0 0,0 1 16,25 24-16,-1-25 15,1 25 1,0 49-16,0-24 16,-25 0-16,0 25 0,0-26 15,0 26-15,0-25 16,0 0-16,0-50 62,25 25-62,-25-25 16,0 0-16,0 0 0,25 1 16,-25-1-16,0 0 15,24 0-15,1 25 16,0-25-16,0 1 15,0 24-15,-1 0 16,1 24-16,-25 1 16,25 0-16,-25 0 0,0 0 15,0-1-15,0 1 16,-25-25-16,25 25 0</inkml:trace>
  <inkml:trace contextRef="#ctx0" brushRef="#br0" timeOffset="73279.72">9401 3324 0,'50'0'31,"-1"25"-31,-24-25 16,25 0-16,-26 0 0,1 0 16,0 0-16,0 0 15,-25-25-15,25 25 0</inkml:trace>
  <inkml:trace contextRef="#ctx0" brushRef="#br0" timeOffset="73455.45">9475 3473 0,'0'0'0,"50"0"32,74 0-17,-99 0-15,0 0 0,-25-25 16</inkml:trace>
  <inkml:trace contextRef="#ctx0" brushRef="#br0" timeOffset="74040.39">10046 3324 0,'-25'0'31,"25"-25"-31,25 25 16,-25-25-16,0 0 15,25 25 1,-25-24 15,0 48-15,0 1 0,0 0-16,0 25 15,0-26-15,0 1 0,0 0 16,25 25-16,-25-26 0,0 1 15,0 0-15,0 0 16,0 0 0,-50-25 15,25 0 16,75-25 0,-25 25-47,-1 0 15,1-25 1</inkml:trace>
  <inkml:trace contextRef="#ctx0" brushRef="#br0" timeOffset="74318.17">10443 3522 0,'0'25'16,"0"25"0,0-26-16,-25 1 15,25 0-15,0 0 16,0 0-16,0 0 16,-25-1-16</inkml:trace>
  <inkml:trace contextRef="#ctx0" brushRef="#br0" timeOffset="74541.28">10691 3547 0,'0'-25'47,"-25"25"-31,50-25-16</inkml:trace>
  <inkml:trace contextRef="#ctx0" brushRef="#br0" timeOffset="74738.98">10914 3448 0</inkml:trace>
  <inkml:trace contextRef="#ctx0" brushRef="#br0" timeOffset="74913.75">11088 3423 0,'0'25'47</inkml:trace>
  <inkml:trace contextRef="#ctx0" brushRef="#br0" timeOffset="75354.89">11336 3423 0,'0'0'16,"0"25"-16,0 0 31,25-1-31,-25 1 16,24-25-16,-24 25 0,0 0 15,0 0-15,0-1 16,0 1-1</inkml:trace>
  <inkml:trace contextRef="#ctx0" brushRef="#br0" timeOffset="75787.84">11584 3274 0,'0'-25'46,"49"25"-46,-24 0 16,0 25-16,-25 0 0,0 0 16,25-25-16,-25 25 15,0-1 17,-25-24-17,25-24 1,-25-1-1,25 0 1,25 0-16,-25 0 0,0 1 16,25-1-16,0 25 15,-1-25-15,1 0 0,0 0 16</inkml:trace>
  <inkml:trace contextRef="#ctx0" brushRef="#br0" timeOffset="82775.33">7392 8582 0,'-25'25'16,"0"0"15,25 0 31,25-25-15,0 0-47,0 0 16,-1-25-16,1 0 0,0 25 16,0-25-16,-25 1 15,25 24-15,-1-25 0,1 25 16,-25-25-16,25 0 0,0 0 15,-25 1 1,25-1-16,-25 0 0,24 25 16,-24-25-16,25 0 15,-25 1-15,25-1 0,-25 0 16,0 0-16,25-24 16,0 24-16,-25 0 15,0 0-15,24 0 16,-24 1-16,0-1 15,0 0 1,0 0-16,0 0 16,0 0-1,0 1-15,0-1 16,0 0 15,0 0-31,0 0 47,0 1-47,0-1 63,0 50-1,0-1-62,0 1 16,0 25-1,0-25-15,0-1 0,-24 1 16,24 0-16,0 25 0,0-1 16,0-24-1,0 0-15,0 0 16,0 0-16,0-1 15,0 1 1,0 0 0,24 0-16,1 0 31,0-25 0,-25 24-15,25-24-16,0 0 31,-1 0-15,1-24-1,0 24-15,0-25 16,0 25 0,-25-25-16,25 0 15,-1 0 1,-24 1-16,0-1 15,25 25-15,-25-25 16,0 0-16,25 0 16,-25 1-16,0-1 15,0 0-15,0 0 16,0 0 0,0 0-16,0 1 0,0-1 15,0 0 1,0 0-1,0 0 17,-25 1-17,25-1 48,0 0-32,0 0 47,0 75-78,0-25 16,-25-1-16,25 1 0,0 0 15,0 0-15,0 0 16,0-1-16,0 1 0,0 0 0,25 0 16,-25 0-1,0 0-15,0-1 16,0 1 0,0 0-16,0 0 15,0 0 1,0-1-1,0 1 1,0 0 15,0 0-31,25-25 16,-25 25-16,0-1 16,0 1-1,0 0 1,0 0 15,0 0-15,25-25-1,-25 24-15,25 1 32,-1-25-17,-24 25 1,25-25 15,0 25-31,0-25 16,-25 25-16,25-25 15,-1 0 63,-24 24-31</inkml:trace>
  <inkml:trace contextRef="#ctx0" brushRef="#br0" timeOffset="91382.51">8905 7913 0,'-25'0'0,"25"-25"31,0 0-15,0 0 15,0 75 16,25-25-47,-25 24 16,0-24-16,0 50 15,0-51-15,0 26 0,0 0 16,0-1-16,0 1 0,0-25 16,0-1-16,0 1 15,0 0-15,0 0 63,25-75-48,-25 25 1,0 1-16,0-1 0,0-25 16,0 25-16,0-24 15,0 24-15,0-25 0,0 26 16,0-1-16,-25 0 16,25 0-16,0 0 0,0 0 15,0 1-15,0 48 47,0 1-31,0 25-16,0 0 0,0-26 15,0 1-15,0 25 0,0-1 16,0-24-16,0 25 0,0-25 16,0-1-16</inkml:trace>
  <inkml:trace contextRef="#ctx0" brushRef="#br0" timeOffset="91766.93">8706 8186 0,'0'24'31,"50"-24"-31,-25 0 15,0 0-15,24 0 16,1 0-16,-1-24 0,1 24 16,0 0-16,-25 0 0,-1 0 15,1-25-15,0 25 16</inkml:trace>
  <inkml:trace contextRef="#ctx0" brushRef="#br0" timeOffset="96766.86">9575 7888 0,'0'-25'31,"0"75"110,0-26-126,0 26-15,0-25 0,0 0 0,0 49 16,0 1-16,0-26 15,0-24-15,0 25 16,0-26-16,0 26 0,0-25 16,0 0-16,24-1 15,-24 1 1,25-25-16,0 0 16,0 0-16,0 0 15,-1-25-15,1 1 16,0-1-16,0 0 15,0 0 1,-25 0 0,0 1-16,24 24 0,-24-25 15</inkml:trace>
  <inkml:trace contextRef="#ctx0" brushRef="#br0" timeOffset="97244.71">9426 7937 0,'-25'0'16,"50"-24"15,24 24-31,-24 0 0,0 0 16,25-25-16,-26 25 15,26 0-15,-25 0 0,24-25 16,-24 25-16,0 0 0,0-25 16,0 25-1,-1-25 32,-24 50-47</inkml:trace>
  <inkml:trace contextRef="#ctx0" brushRef="#br0" timeOffset="97752.23">10021 8235 0,'-25'0'16,"25"25"0,-25 0-16,25 24 15,0-24-15,0 0 0,0 25 16,0-26-16,0 26 0,25-25 16,0 0-1,0-25 32,0 0-47,0-25 16</inkml:trace>
  <inkml:trace contextRef="#ctx0" brushRef="#br0" timeOffset="98010.28">10046 8111 0,'-25'-25'31</inkml:trace>
  <inkml:trace contextRef="#ctx0" brushRef="#br0" timeOffset="99394.93">10889 7937 0,'0'-24'0,"0"-1"15,-25 25 1,25-25 15,0 75 16,0-26-31,0 26-16,0 25 15,0-26-15,0-24 0,0 0 0,0 24 16,25 1-16,-25 0 0,0-1 16,0-24-16,0 0 15,0 0-15,0-1 0,25 1 16</inkml:trace>
  <inkml:trace contextRef="#ctx0" brushRef="#br0" timeOffset="99648.47">10815 8186 0,'0'-25'31,"25"25"-15,-1 0-16,1 0 0,0 0 15,0 0-15,24-25 0,-24 25 16,0-25-16,0 25 16,0 0-1</inkml:trace>
  <inkml:trace contextRef="#ctx0" brushRef="#br0" timeOffset="100401.97">11336 8880 0,'-25'0'63,"25"-25"-47,0 0-1,0 1-15,0-1 0,0 0 16,0 0-16,0 0 15,0-24-15,0-1 0,0 25 16,-25-24-16,25-1 0,-25 1 16,25-1-16,0 0 15,-24 1-15,24-1 0,-25 25 16,25-24-16,0 24 16,0-25-16,0 26 0,25-26 15,-1 25-15,1-25 0,0 26 16,0-1-16,0 0 0,-1 0 15,1 25-15,0-25 16,-25 50-16,25 0 16,-25 0-16,25 24 15,-25-24-15,0 0 0,0 25 16,0-25-16,0-1 16,0 26-16,-50-25 0,25 0 15,25-1-15,-25-24 16,25 25-16,-24-25 15,48-25 32,1 25-47,0 0 16,-25-24-16,25 24 16,0 0-16,-1 24 15,1 1-15,-25 0 16,0 0-16,0 0 15,-25-25 1,1 24-16,-1-24 16,0 0-1</inkml:trace>
  <inkml:trace contextRef="#ctx0" brushRef="#br0" timeOffset="100849.06">11683 8260 0,'0'0'0,"25"0"32,-25 25-32,25 0 0,-25-1 15,0 1-15,0 0 16,24 25-16,-24-26 0,0 26 15,0 0-15,0-26 16,0 26-16,0-25 0,0 0 16,0-1-16,0 1 15,0 0-15,0 0 0,-24-25 47,24-50-31,-25 25-16,25 1 15,0-1-15</inkml:trace>
  <inkml:trace contextRef="#ctx0" brushRef="#br0" timeOffset="101093.52">11683 8111 0</inkml:trace>
  <inkml:trace contextRef="#ctx0" brushRef="#br0" timeOffset="103236.73">12328 7813 0,'0'-24'47,"0"48"-47,0 1 15,25 0-15,-25 25 0,0-26 16,0 26-16,25 0 16,-25-1-16,0 1 0,24 24 15,-24-24-15,0 0 0,0-26 16,0 26-16,0-25 16,0 0-16,0-1 46</inkml:trace>
  <inkml:trace contextRef="#ctx0" brushRef="#br0" timeOffset="103542.43">12179 8111 0,'-25'25'32,"75"-25"-32,-25 0 15,24 0-15,1-25 0,0 25 16,-26 0-16,26-25 15,-25 25-15,0 0 16,-1 0-16,1 0 16</inkml:trace>
  <inkml:trace contextRef="#ctx0" brushRef="#br0" timeOffset="105129.88">12824 7838 0,'25'0'0,"0"0"15,-1 0-15,1 0 0,0 25 16,0 0-16,0 0 0,-1 24 15,1-24-15,0 25 16,0-1-16,0 1 0,-1 0 16,-24-1-16,25-24 15,-25 25-15,0-1 0,0-24 16,0 25-16,-25-26 0,25 1 31,-24-25-15,-1 0-1,0-25-15,25 1 0,-25-1 16,0 0-16,25 0 0,-24-24 16,-1 24-16,25 0 15,0-25-15,0 26 0,0-26 16,0 0-16,0 26 0,0-26 16,0 0-16,25 1 15,-1 24-15,1-25 0,25 1 16,-25 24-16,-1-25 0,26 25 15,-25 1-15,0 24 16</inkml:trace>
  <inkml:trace contextRef="#ctx0" brushRef="#br0" timeOffset="106305.99">13320 8558 0,'25'-25'62,"-25"0"-62,25 25 0,-25-25 16,0 0-1,0 1-15,0-1 16,0 0-16,25 0 0,-25 0 16,0 1-16,0-1 15,0 0-15,0-25 0,0 26 16,0-1 0,-25 0-16,25 0 46,-25 25-14,0 50-32,25-25 15,0-1-15,0 1 0,0 25 16,0-25-16,0 24 16,25 1-16,-25-25 0,0-1 15,25 26-15,-25-25 0,25 0 16,-25-1-16,24 1 15,-24 0 1</inkml:trace>
  <inkml:trace contextRef="#ctx0" brushRef="#br0" timeOffset="120516.4">14312 7813 0,'0'-24'16,"0"-1"15,0 50 0,0-1-15,0 26-16,0-25 16,0 24-16,0-24 0,0 25 0,0 0 0,0 24 15,0-49-15,0 24 16,0 1-16,0-25 0,0 24 16,0-24-16,0 0 15,0 0 32</inkml:trace>
  <inkml:trace contextRef="#ctx0" brushRef="#br0" timeOffset="120722.67">14263 8186 0,'-25'0'32,"74"0"-32,1 0 15,-25-25-15,25 25 0,-26-25 16,1 25-16</inkml:trace>
  <inkml:trace contextRef="#ctx0" brushRef="#br0" timeOffset="121264.51">14908 7764 0,'0'-25'15,"0"0"32,0 50-47,-25 25 16,25-26-16,-25 51 16,25-26-16,-25 26 0,25-1 15,0-24-15,0 0 0,0-1 16,0-24-16,25 25 15,-25-26-15,25 1 0,0-25 16,-25 25-16,24-25 16,1 25-1</inkml:trace>
  <inkml:trace contextRef="#ctx0" brushRef="#br0" timeOffset="121649.87">15280 7888 0,'0'-25'16,"0"50"31,0 24-32,-25-24-15,25 25 0,0 0 16,0-1-16,0-24 0,-25 25 16,25-1-16,0-24 15,0 0-15,0 0 0,0-1 31,25-24-31,0 0 16,-1 0-16,1 0 16,0-24-16,0 24 15,-25-25-15</inkml:trace>
  <inkml:trace contextRef="#ctx0" brushRef="#br0" timeOffset="121938.08">15156 7863 0,'-25'0'31,"74"0"-31,-24 0 0,25-25 16,-25 0-16,24 25 15,-24 0-15,0-24 0</inkml:trace>
  <inkml:trace contextRef="#ctx0" brushRef="#br0" timeOffset="122747.47">15701 8508 0,'0'25'32,"-24"-25"-1,24-50-16,0 25-15,0 1 16,0-1-16,0 0 0,0-25 16,0 26-16,0-26 0,0 0 15,-25 26-15,25-26 0,0 25 16,0-24-16,-25 24 16,25 0-16,0 0 0,0 0 15,25 25-15,-25-25 16,25 1-16,-25-26 0,24 25 15,1 0-15,0 1 16,0-1 15,-25 74-15,0-24-16,-25 0 16,0 0-16,0 0 0,1-1 15,-1 1-15,25 0 16,-25-25 15,75 0-31,-26 0 0,1 0 16,0 0-16,0 0 15,0 0 1,-25 50-16,24-25 16,-24-1-16,0 1 15,-24-25-15,-1 25 0,0-25 16,0 25-16,0-25 31</inkml:trace>
  <inkml:trace contextRef="#ctx0" brushRef="#br0" timeOffset="123147.72">15949 7689 0,'-24'0'31,"73"0"-15,-24 25-16,0 0 0,0 0 16,-1 24-16,1 1 15,-25 0-15,25-1 0,-25 26 16,25-26-16,-25 1 15,0-25-15,-25 24 0,25-24 16,-25 0-16,0-25 0,1 25 16</inkml:trace>
  <inkml:trace contextRef="#ctx0" brushRef="#br0" timeOffset="123540.09">16272 8310 0,'0'-25'16,"0"50"31,0-1-47,0 1 15,0 0-15,25 0 0,-25 0 16,0-1-16</inkml:trace>
  <inkml:trace contextRef="#ctx0" brushRef="#br0" timeOffset="123743.46">16346 8161 0,'0'0'0,"0"-25"78</inkml:trace>
  <inkml:trace contextRef="#ctx0" brushRef="#br0" timeOffset="124052.67">16495 8359 0,'0'0'0,"0"25"16,0 0 0,0 0-16,0 24 0,0-24 15,-25 25-15,25-26 0,0 26 16,0-25-16,0 24 15,0-24-15,0 0 0,0 0 16,0 0-16,0-1 16,-24 1 15,-1-25-15</inkml:trace>
  <inkml:trace contextRef="#ctx0" brushRef="#br0" timeOffset="124257.4">16470 8285 0,'0'-25'16</inkml:trace>
  <inkml:trace contextRef="#ctx0" brushRef="#br0" timeOffset="124794.56">16966 7739 0,'0'-25'47,"25"75"-47,-25-25 16,0-1-16,25 26 0,-25 0 15,0-1-15,25 26 0,-25-26 16,0-24-16,0 25 0,0-1 0,-25 1 15,0 0-15,0-26 16,1 26-16,24-25 0,-25-25 16,25 25-16</inkml:trace>
  <inkml:trace contextRef="#ctx0" brushRef="#br0" timeOffset="125030.11">16768 8136 0,'-25'25'16,"25"0"-16,75-25 15,-26 24-15,1-24 16,-1 0-16,26 0 0,-50 0 16,24 0-16,-24 0 15,0 0-15</inkml:trace>
  <inkml:trace contextRef="#ctx0" brushRef="#br0" timeOffset="126464.58">17760 7640 0,'0'-25'16,"25"25"15,-50 50-16,25-26-15,-25 26 16,1 24-16,24 1 16,-25-1-16,25 1 0,0-26 0,0 1 15,0-25-15,0 0 0,0-1 0,0 26 16,0-25-16,25 24 0,-1-24 16,1 0-16,0 0 15,0-25-15,0 25 0,-1-25 16,1 0-16,0 0 0</inkml:trace>
  <inkml:trace contextRef="#ctx0" brushRef="#br0" timeOffset="126918.27">18107 7789 0,'0'-25'0,"0"50"63,0-1-63,0 26 16,0 0-16,0-1 15,-24 1-15,24 0 0,0-1 16,-25 1-16,25-1 0,0-24 15,0 0 1,25 0-16,-1-25 16,1 25-1,0-25-15,0-25 16,0 0-16</inkml:trace>
  <inkml:trace contextRef="#ctx0" brushRef="#br0" timeOffset="127229.38">17934 7764 0,'0'0'0,"25"0"0,-1 0 0,1-25 15,25 25-15,-1 0 16,1 0-16,-25 0 0,24 0 16,-24-25-16,0 25 0,0 0 15,0 0 1</inkml:trace>
  <inkml:trace contextRef="#ctx0" brushRef="#br0" timeOffset="128004.72">18504 7739 0,'-25'0'32,"75"0"-17,-25 25-15,0 0 0,0 24 16,-25-24-16,24 25 15,1-26-15,0 26 0,-25-25 16,25 25-16,-25-26 16,0 26-16,0-25 0,0 0 15,0-1-15,0 1 0,-25 0 16,0 0 0,0-25 15,1 0-16,24-25-15,-25 0 0,25 0 16,0 1-16,0-1 16,0 0-16,0 0 0,0-24 15,0 24-15,0 0 0,0 0 16,0 0-16,0 0 16,25 1-16,-1-26 0,1 25 15,0 0-15,0 1 0,0-1 16,-1 25-16,1-25 15,0 25 1,0 0 0</inkml:trace>
  <inkml:trace contextRef="#ctx0" brushRef="#br0" timeOffset="128446.59">19000 7615 0,'50'25'47,"-50"0"-31,25 24-16,-25-24 15,25 49-15,-25-24 0,24 0 16,1 24-16,-25-24 0,0-1 15,0-24-15,0 0 0,0 25 0,0-1 16,-25 1-16,1-25 16,-1 24-16,25-24 0,-25-25 15,0 25-15,0 0 16,1-25 15</inkml:trace>
  <inkml:trace contextRef="#ctx0" brushRef="#br0" timeOffset="128894.42">19348 8260 0,'0'-25'31,"0"50"-15,-25 25 0,25-26-16,0 26 15,-25-25-15,25 0 0,0-1 16,0 1 15,25-25-15,0 0-16,-1-49 15</inkml:trace>
  <inkml:trace contextRef="#ctx0" brushRef="#br0" timeOffset="129094.09">19372 8111 0,'0'0'0,"-24"0"0,24-25 63</inkml:trace>
  <inkml:trace contextRef="#ctx0" brushRef="#br0" timeOffset="129964.93">19546 8136 0,'-25'0'16</inkml:trace>
  <inkml:trace contextRef="#ctx0" brushRef="#br0" timeOffset="130590.04">19571 8384 0,'0'25'47,"0"-50"-32,0 0-15,25 0 16,-25 1 0,25-1-16,-25 0 0,0 0 15,0 0-15,0 1 16,0-1-16,0 0 15,0 0-15,0 0 47,-25 25-31,0 25 0,25 0-1,-25 0-15,25 0 16,0-1-16,0 26 0,0-25 0,0 0 15,0-1-15,25 1 16,0 0-16,0-25 16,-25 25-16,24-25 15,1 0-15,0 25 32,0-25-17,-25-25 1,25 0-16,-1 25 0</inkml:trace>
  <inkml:trace contextRef="#ctx0" brushRef="#br0" timeOffset="131402.29">20265 7714 0,'0'-25'16,"25"25"46,-25 50-46,0-25-16,0 0 0,0-1 0,0 26 0,0-25 16,0 0-16,0 74 0,0-74 15,0 24-15,0 1 0,0-25 16,0 0-16,0-1 15,0 1-15,0 0 16</inkml:trace>
  <inkml:trace contextRef="#ctx0" brushRef="#br0" timeOffset="131604.47">20216 7987 0,'25'0'32,"24"0"-32,1 0 15,-1 0-15,1 0 0,-25-25 16,24 25-16,-24 0 15,0 0-15</inkml:trace>
  <inkml:trace contextRef="#ctx0" brushRef="#br0" timeOffset="132746.16">21158 7541 0,'-24'49'109,"24"-24"-109,0 25 16,-25-1-16,0 1 15,0 24-15,25 1 0,-25-1 16,25 1-16,-24-51 0,24 26 16,24 0-16,1-26 15,0 1-15,0-25 0,0 25 16,-1-25-16,-24 25 15,25-25-15,0 0 16,0-25-16</inkml:trace>
  <inkml:trace contextRef="#ctx0" brushRef="#br0" timeOffset="133970.72">21630 8657 0,'0'-25'63,"-25"0"-63,25 0 15,-25 1-15,25-1 16,0 0-16,0-25 16,-25 26-16,25-26 0,0 0 15,-25 26-15,25-26 16,0 0-16,0-49 15,0 74-15,0 1 0,0-1 0,0 0 0,0 0 0,0 0 16,0 0-16,0 1 0,0-51 16,0 50-16,25-24 15,-25-1-15,25 25 0,0 1 16,0 24-16,-1-25 0,1 25 16,0-25-1,0 50-15,-25 0 0,25-1 16,-25 1-16,0 0 15,25 0-15,-25 24 0,0-24 16,0 0-16,0 0 16,-25 0-16,25-1 0,-25-24 15,0 25-15,0-25 16,0 25 31,75-50-32,-25 25-15,0 0 16,0 0-16,-25 25 16,24 0-16,-24 0 15,0 0-15,-24-25 16,-1 24 0,0-24-16,0 0 0,0 0 31,25-24-16</inkml:trace>
  <inkml:trace contextRef="#ctx0" brushRef="#br0" timeOffset="134651.44">22002 7689 0,'0'0'0,"-25"0"63,25 25-47,50 0-16,-26 0 0,1 0 15,0-1-15,0 1 16,0 0-16,24 25 0,-49-26 15,25 26-15,-25-25 16,25 25-16,-25-26 0,0 1 16,-25-25-16,25 25 15,0 0 17,-50-25-17,26 0 1,-1-50-1,25 25-15,-25 25 16,25-24-16,0-1 0,0 0 16,0 0-16,0-25 0,0 26 15,0-1-15,25-25 16,-25 25-16,0 1 0,25-1 16,-25 0-1,24 0-15,1 0 16,0 25-16,0-24 0,0 24 15,-1-25-15,1 25 16,0-25 15</inkml:trace>
  <inkml:trace contextRef="#ctx0" brushRef="#br0" timeOffset="135080.04">22572 7565 0,'50'0'47,"-25"25"-47,-1 0 16,1 0-16,-25 24 15,25 1-15,-25 0 0,0 24 16,0 0-16,0-49 0,0 25 0,0 0 16,-25-1-16,0 1 15,25-25-15,-24-1 0,24 1 16,-25 0-16,0-25 16,0 0-16,25 25 0,-25-25 15</inkml:trace>
  <inkml:trace contextRef="#ctx0" brushRef="#br0" timeOffset="136098.23">22920 8136 0,'-25'25'78,"25"0"-78,0-1 16,0 26-16,0 0 15,0-26-15,0 26 0,0 0 16,0-1-16,0-24 16,0 0-16,-25 0 0,25-1 15,0 1-15,-50-25 63,26-25-63,-1 1 15,25-1-15</inkml:trace>
  <inkml:trace contextRef="#ctx0" brushRef="#br0" timeOffset="136295.37">22895 8037 0</inkml:trace>
  <inkml:trace contextRef="#ctx0" brushRef="#br0" timeOffset="136886.17">23118 8334 0,'0'25'47,"0"-74"-31,25 24-16,-25 0 15,25 25-15,-25-25 16,24 0-16,-24 1 0,0-1 15,0 0 1,0 0-16,0 0 0,25 1 16,-25-1-16,0 0 15,0 0 32,-25 25-31,1 0-16,-1 25 31,25 0-31,-25 0 0,25-1 16,0 1-16,0 0 0,0 0 15,0 24-15,0-24 16,25 0-16,-25 25 0,25-26 16,-25 1-16,24 0 0,1-25 31,0 25-31,0-25 0,0 0 15,-1 0-15,1 0 16,0-25 0,0 0-16</inkml:trace>
  <inkml:trace contextRef="#ctx0" brushRef="#br0" timeOffset="150335.47">23961 7665 0,'0'24'79,"0"26"-79,0 0 0,25-1 15,-25 1-15,0-25 0,0-1 0,0 51 16,0-50-16,0 0 0,0 49 15,0-49-15,0 0 0,0-1 16,0 1-16,0 0 16,0 0 46</inkml:trace>
  <inkml:trace contextRef="#ctx0" brushRef="#br0" timeOffset="150687.41">23837 7987 0,'-25'0'16,"1"0"-1,73 0 17,1 0-32,-25 0 15,24 0-15,-24 0 0,25 0 16,-1 0-16,1 0 0,-25 0 15,24 0-15,-24 0 16,0 0-16</inkml:trace>
  <inkml:trace contextRef="#ctx0" brushRef="#br0" timeOffset="154166.75">24854 7640 0,'0'0'0,"0"-25"31,0 0-15,25 25 77,-25 25-93,-25 0 16,25 0-16,0-1 0,0 26 16,-25 0-16,25-26 15,0 26-15,0 0 0,0-1 16,0-24-16,0 25 0,0-25 16,0-1-16,0 1 0,25 0 15,-25 0-15,25-25 16,0 25-16,0-25 0,0 0 15,-1 0-15,1 0 16,0 0-16,0-25 16,0 25-16,-1-25 0,1 0 15,-25 0 1,25 1-16</inkml:trace>
  <inkml:trace contextRef="#ctx0" brushRef="#br0" timeOffset="154580.09">24705 7615 0,'-24'0'46,"98"0"-46,-24 0 16,-26 0-16,26-25 0,0 25 16,-25 0-16,-1 0 15,1 0-15,0 0 0,0 0 32</inkml:trace>
  <inkml:trace contextRef="#ctx0" brushRef="#br0" timeOffset="155578.13">24656 7367 0,'0'0'0,"25"0"109,-50 25-109,25 0 16,-25 24-16,25-24 0,0 25 15,-25-1-15,25 1 16,-25-1-16,25 26 0,0-1 15,0-24-15,0-25 0,0 24 0,0 26 16,0-50-16,0 24 0,0-24 0,0 49 16,0-24-16,25 0 0,0-1 15,0 1-15,0-25 16,-1-1-16,1 1 0,-25 0 16,25-25-16,0 25 15,0 0 1</inkml:trace>
  <inkml:trace contextRef="#ctx0" brushRef="#br0" timeOffset="156644.01">25400 8533 0,'-25'0'125,"0"-25"-125,25 0 16,-24 25-16,24-25 0,0 1 16,-25-1-16,25 0 0,0 0 15,0-24-15,0 24 16,-25-25-16,25 1 0,0 24 16,0-25-16,0 25 15,0-24-15,0-1 0,0 25 16,25-24-16,-25-1 0,0 25 15,25-24-15,-1 24 16,1-25-16,0 25 0,-25 1 16,25-1-16,-25 0 0,25 25 15,-25-25-15,24 0 16,1 25 0,0 0-16,0 0 31,-25 25-31,25 0 15,-25 0-15,0 0 16,-25-1-16,25 26 0,-25-25 16,0 24-16,0-24 0,1 0 15,-1 0-15,0 0 16,0-1-16,0-24 31,75 0 0,-25 0-15,0 0-16,-1 0 0,1 0 16,0 25-16,-25 0 15,25 0-15,-25 0 16,0 0-16,0-1 16,-25 1-16,0 0 15,0-25 1,1 0-16,-1 0 0,0 0 15,0 0 1,0 0-16,25-25 0,-24 0 16</inkml:trace>
  <inkml:trace contextRef="#ctx0" brushRef="#br0" timeOffset="157857.97">25698 7615 0,'0'-25'31,"24"25"-15,1-25-16,0 25 15,0 0-15,0 0 16,-1 0-16,1 25 0,0 0 16,-25 25-16,25-26 15,-25 26-15,25-25 0,0 24 16,-25 1-16,0-25 0,24 24 15,-24-24-15,0 0 16,0 0-16,0 0 0,0 0 16,0-1-16,-24 1 31,-1-25-15,25 25-1,-25-50-15,0 0 0,0 1 16,25-26-16,0 25 15,0 0-15,0-24 16,0 24-16,0-25 0,0 25 16,25 1-16,-25-26 15,0 25-15,0 0 0,25 1 16,-25-1-16,0 0 0,25 0 16,0-24-16,-1 24 0,-24 0 15,25 0-15,25 0 16,-50 1-16,25-1 0,-1 25 31</inkml:trace>
  <inkml:trace contextRef="#ctx0" brushRef="#br0" timeOffset="158488.5">26243 7392 0,'50'0'63,"-25"0"-48,0 25-15,-1-1 16,1 26-16,25-25 0,-25 24 16,-1 26-16,1-26 0,-25 1 15,0 24-15,25-24 16,-25-25-16,0 24 0,-25 1 0,25-25 16,-49 25-16,49-26 15,-25-24-15,25 25 0,-25 0 16</inkml:trace>
  <inkml:trace contextRef="#ctx0" brushRef="#br0" timeOffset="159095.51">26764 8037 0,'0'25'62,"0"-1"-62,0 1 16,0 0-16,0 25 0,0-26 16,0 26-16,0-25 15,0 0-15,0-1 0,25 1 16,0 0 31</inkml:trace>
  <inkml:trace contextRef="#ctx0" brushRef="#br0" timeOffset="159397.44">26764 7913 0,'0'-25'16</inkml:trace>
  <inkml:trace contextRef="#ctx0" brushRef="#br0" timeOffset="159887.12">26987 8086 0,'0'-24'47,"0"73"-32,0-24-15,0 0 16,0 0-16,0 24 0,0 1 16,25-1-16,-25 1 15,0 0-15,25 24 0,-25-24 16,0-1-16,25 1 0,-25-1 16,0-24-16,0 0 0,0 0 15,0 0-15,-25-25 47,25-25-47,0 0 16,0 0-16,0-24 0</inkml:trace>
  <inkml:trace contextRef="#ctx0" brushRef="#br0" timeOffset="160119.81">26963 7937 0,'24'-24'31,"1"24"-15,0-25 15</inkml:trace>
  <inkml:trace contextRef="#ctx0" brushRef="#br0" timeOffset="160854.31">27285 8235 0,'0'25'0,"50"-25"78,-25 0-62,-1-25-16,-24 0 15,0 1-15,0-1 16,0 0-16,0 0 16,25 0-16,-25 1 15,0-1-15,0 0 16,0 0-1,0 0-15,0 0 0,-25 1 16,25-1-16,-24 25 16,24-25-1,-25 50 79,25 0-78,0-1-16,0 1 15,0 25-15,25 0 0,-25-26 16,0 26-16,0 0 0,0-1 16,24-24-1,-24 0-15,0 0 0,0-1 0,25 1 16,-25 0-16,25 0 15,0-25 17,-25 25-17,25-25 17,-1 0-1,1-25-16</inkml:trace>
  <inkml:trace contextRef="#ctx0" brushRef="#br0" timeOffset="167816.49">28004 8012 0,'-24'0'16,"-1"0"15,74 0-16,-24 0-15,0-25 16,25 25-16,-25 0 0,-1 0 16,26 0-16,-25 0 15,0 0-15,-1-25 0,1 25 32</inkml:trace>
  <inkml:trace contextRef="#ctx0" brushRef="#br0" timeOffset="168288.25">28178 7689 0,'-25'0'47,"25"50"-47,0-25 16,0 0-16,0 24 16,0 1-16,0-25 0,0-1 0,0 1 15,0 0-15,0 0 0,0 99 16,0-99-16,0 0 0,0 24 15,0 1-15,0-25 0,0-1 16,0 1-16,0 0 16</inkml:trace>
  <inkml:trace contextRef="#ctx0" brushRef="#br0" timeOffset="169141.52">28997 7739 0,'24'0'31,"-24"-25"-15,0 0 15,-49 25-31,24 0 15,0 0 1,0 0 0,1 0-16,-1 0 0,0 25 15,0 0-15,0 0 16,1 24-16,-1 1 0,0-25 16,0 24-16,25-24 0,0 25 15,0-25-15,0 0 0,0-1 16,50-24-16,-50 25 15,25-25-15,-1 25 0,1-25 16,0 0-16,0 0 16,0 0-16,-1 0 15,1-25 1,-25 0 31,-25 25-32,1 0-15,-1 25 16,25 0-16,-25 0 0,0 0 16,25-1-16,-25 26 15,25-25-15,0 24 0,0-24 16,0 0-16,0 0 0,0 0 16,25-25-16,0 24 15,0-24 1,0 0-16,-1 0 0,1-24 15,0 24-15,-25-25 16,25 25 0,0 0-1</inkml:trace>
  <inkml:trace contextRef="#ctx0" brushRef="#br0" timeOffset="169619.42">29220 8384 0,'0'-25'16,"0"75"62,0-25-78,25-1 15,-25 1-15,0 0 16,0 0-16,0 0 0,0-1 16,25 1-1,-25 0 1</inkml:trace>
  <inkml:trace contextRef="#ctx0" brushRef="#br0" timeOffset="169963.72">29220 8161 0,'-25'0'0,"25"-25"47,25 25-31,-25 25 0,25-25-1</inkml:trace>
  <inkml:trace contextRef="#ctx0" brushRef="#br0" timeOffset="170399.89">29418 8409 0,'0'0'0,"-24"0"31,24-25-31,0 75 47,0-26-31,0 26-16,0 0 15,0-1-15,0 1 0,0 49 16,0-74-16,24 49 0,-24-49 16,0 25-16,0-1 0,25 1 15,-25-25-15,0 0 16,0-1-16,0 1 0,-25-25 47,-24 0-32,49-25-15</inkml:trace>
  <inkml:trace contextRef="#ctx0" brushRef="#br0" timeOffset="170654.15">29418 8285 0,'0'-25'15</inkml:trace>
  <inkml:trace contextRef="#ctx0" brushRef="#br0" timeOffset="171380.75">29666 8582 0,'25'0'94,"0"-24"-78,0-1-16,-25 0 15,25 0-15,-25 0 16,0-24-16,24 24 0,-24 0 16,0 0-16,0 1 0,0-26 15,0 25-15,0 0 16,0 1-16,-24 24 0,24-25 16,0 0-16,-25 25 15,25-25 16,0 50-15,0 0-16,-25 0 16,25 24-16,0-24 0,0 25 15,0-26-15,0 26 16,0 0-16,25-26 0,-25 26 16,0-25-16,25 24 0,-25-24 15,24 0-15,-24 0 47,50-25-47,-50-25 16,25 25-16</inkml:trace>
  <inkml:trace contextRef="#ctx0" brushRef="#br0" timeOffset="172043.49">29939 8409 0,'25'-25'31,"-25"75"-15,25-26-16,-25 1 0,25 0 15,-25 0-15,0 0 16,0-1-16,0 1 0,0 0 15,0 0 64,0-75-79,0 25 15,0 1-15,0-1 0,0 0 16,0 0-16,0 0 15,0 1-15,24-1 16,1 0-16,0 25 0,-25-25 0,25 25 16,0-25-1,-25 50 1,24 25-16,-24-25 16,0-1-16,0 26 0,0-25 15,0 0-15,0-1 0,0 1 16,0 0-16,25-25 47,0-25-47,-25 0 15,0 1-15,25-1 0,-25 0 16,0 0-16,0 0 16,25 1-16,24-1 15,-24 25-15,0 0 16,0 49-1,-25 1-15,0-25 0,25 24 16,-25 1-16,0 0 16,24-1-16,1-24 0,-25 0 15,0 0-15</inkml:trace>
  <inkml:trace contextRef="#ctx0" brushRef="#br0" timeOffset="189069.2">4514 9079 0,'-24'0'31,"73"0"-31,-24 0 16,0 0-16,24 0 0,-24 0 15,25 0-15,-1 0 0,26 0 16,-25 0-16,24 0 16,0 0-16,1 24 0,-1-24 15,25 0-15,1 0 0,-51 0 16,1 0-16,49 0 0,25-24 16,-25 24-16,50 0 0,-50-25 15,25 25-15,-24 0 0,-1 0 16,-25 0-16,-24 0 15,-25 0-15,-1 0 0,1 25 16</inkml:trace>
  <inkml:trace contextRef="#ctx0" brushRef="#br0" timeOffset="-80260.92">14337 7739 0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3-05-03T02:10:00.1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2530 10418 0,'0'-25'32,"0"0"14,0 1 1,-25 73 0,25-24-47,0 0 0,25 24 16,-25-24-16,0 25 15,25-25-15,-25 24 0,25-24 16,-25 25-16,24 24 16,-24-49-16,25 0 15,-25-1-15,0 1 0,0 0 32</inkml:trace>
  <inkml:trace contextRef="#ctx0" brushRef="#br0" timeOffset="365.81">2704 10269 0,'0'-25'16,"0"75"-16,0-25 15,0 0-15,0 24 16,0-24-16,25 25 0,-25-1 15,0 1-15,24-25 16,-24 24-16,25 1 0,0-25 16,-25 24-16,25-24 0,-25 0 15,25 0-15,-25-1 0,0 1 16,0 0 0</inkml:trace>
  <inkml:trace contextRef="#ctx0" brushRef="#br0" timeOffset="950.45">2555 10716 0,'25'0'47,"-1"-25"-47,26 0 16,-25 25-16,0 0 16,0-25-16,-1 25 0,1 0 15,0-25 1,0 25 15,0 0 16,-1 0-47,-24 25 16,0 0-16,0 0 15,0 0-15,25-1 16,-25 1-1,25 0 1,0-25 0,0 0-16,-1 0 15,-24-25 1,0 0-16,25 25 0,-25-24 16,0-1-16,0 0 15,0 0-15,-25 0 16,1 1-1,-1 24 1,0 0 0,0 24-1,25 1-15,-25-25 0,25 25 16</inkml:trace>
  <inkml:trace contextRef="#ctx0" brushRef="#br0" timeOffset="1733.55">3150 10567 0,'0'25'32,"0"-1"-32,0 1 15,0 0 1,25-25-16,-25 25 0,0 0 15,0-1-15,0 1 16,0 0 0,0-50 46,0 0-62,-25 25 0,25-24 16,0-1-16,0 0 15,0 0-15,0 0 16,25 1 0,0 24-1,0 0 1,-25 24-16,24 1 16,-24 0-16,0 0 0,25 0 15,-25-1-15,0 1 16,0-74 46,25 49-62,-25-25 0,0 0 16,0 0-16,0 0 16,25 1-16,-25-1 15,25 25-15,-1 0 16,1 0-1,-25 25-15,25-1 16,-25 1-16,25 0 0,-25 25 16,0-26-16,0 1 15,0 0-15,0 0 0</inkml:trace>
  <inkml:trace contextRef="#ctx0" brushRef="#br0" timeOffset="2109.23">3473 10567 0,'24'49'46,"-24"-24"-30,0 0-16,25-25 16,-25 25-16,0 0 0,25-25 15,0 24 1,0-24 0,-1 0-1,1-24 1,0-1-16,-25 0 15,0 0-15,0 0 16,0 1-16,0-1 16,-25 0 15,0 25-31,1 0 16,24 25-1</inkml:trace>
  <inkml:trace contextRef="#ctx0" brushRef="#br0" timeOffset="2528.1">3894 10517 0,'-24'0'15,"-1"0"1,0 25-16,25 0 16,-25-25-16,25 25 0,0-1 15,0 1-15,0 0 16,25-25-16,-25 25 16,25 0-16,-25-1 15,25-24 1,-1 0-1,1 0 1</inkml:trace>
  <inkml:trace contextRef="#ctx0" brushRef="#br0" timeOffset="3001.71">3994 10641 0,'0'-25'46,"0"50"1,24-25-31,1 0 0,0 0-1,0-25-15,0 1 31,-25-1-31,0 0 32,-25 0-17,0 25 32,0 0-47,0 25 0,25 0 16,0 0-1,0-1-15,0 1 16,0 0-16,25-25 16,-25 25-16,0 0 31,25-25-31,0 24 16,0-24-1,-1 0-15</inkml:trace>
  <inkml:trace contextRef="#ctx0" brushRef="#br0" timeOffset="3657.35">4316 10542 0,'-25'-25'94,"0"25"-78,1 25-16,-1 0 15,25 0-15,0-1 16,0 1-16,0 0 16,0 0-16,0 0 15,49-1 1,-24-24-16,0 0 31,0-24-31,0-1 16,-25 0-1,24 0-15,-24 0 16,0 1-16,0-1 0,0 0 16,0 0-16,0 0 15,0 1-15,0-1 16,0-25-16,0 25 16,-24 1-16,24-1 15,0 50 32,0-1-31,0 1-16,0 0 0,24 25 15,-24-26-15,0 1 16,0 0-16,25 0 0,-25 24 16,0-24-1,0 0-15</inkml:trace>
  <inkml:trace contextRef="#ctx0" brushRef="#br0" timeOffset="4240.25">4638 10542 0,'-24'-25'32,"24"0"14,-25 25-46,0 0 16,0 25 15,0 0-31,1 0 16,24 0-16,0-1 16,24 1-16,-24 0 15,25 0-15,0-25 16,0 0-16,-25 25 15,25-50 1,-1 25-16,-24-25 0,25 25 16,-25-25-16,25 0 15,-25 1-15,0-1 16,0-25 0,0 25 30,0 75-30,0-25-16,0 0 16,0-1-16,25 1 15,-25 0 1,25-25 15</inkml:trace>
  <inkml:trace contextRef="#ctx0" brushRef="#br0" timeOffset="4569.76">4837 10517 0,'0'0'16,"0"-25"-1,-25 25 1,0 25-1,25 0 1,25 0-16,0 0 16,0-25-1,-25 24-15,0 1 16,25-25-16,-25 25 16,0 0-1,0 0 1,-25-25-1,0 0-15,0 0 16,0-25 0,25 0-1,-25 0-15,25 0 0</inkml:trace>
  <inkml:trace contextRef="#ctx0" brushRef="#br0" timeOffset="4920.13">4961 10220 0,'0'-25'15,"0"0"16,0 75-15,0-26-16,0 26 0,0-25 16,25 74-16,-25-49 15,25-26 1,-25 100-16,24-49 16,-24-50-1,0 24 1,25-49 31</inkml:trace>
  <inkml:trace contextRef="#ctx0" brushRef="#br0" timeOffset="5053.8">4936 10616 0,'0'0'0,"0"-24"31,25-1-15,0 0-16</inkml:trace>
  <inkml:trace contextRef="#ctx0" brushRef="#br0" timeOffset="5233.57">5085 10492 0,'25'0'15,"-50"0"-15,75 25 0,-50 0 0,24 0 16,-24 0 0,0-1-16,0 26 15,0 0-15,0-26 32</inkml:trace>
  <inkml:trace contextRef="#ctx0" brushRef="#br0" timeOffset="5409.2">5110 10468 0,'0'0'0</inkml:trace>
  <inkml:trace contextRef="#ctx0" brushRef="#br0" timeOffset="5683.9">5358 10468 0,'0'0'16,"0"-25"-16,-25 50 15,0-25 1,25 24-16,0 1 16,0 25-16,0-25 15,0-1-15,25 1 16,-25 0-16,25 0 15,-25 0-15,25-25 16,-1 0 0</inkml:trace>
  <inkml:trace contextRef="#ctx0" brushRef="#br0" timeOffset="5883.11">5531 10542 0,'0'25'63,"0"0"-63,25-1 16,-25 1-16,0 0 15</inkml:trace>
  <inkml:trace contextRef="#ctx0" brushRef="#br0" timeOffset="6043.96">5507 10468 0,'0'0'15,"0"-25"16</inkml:trace>
  <inkml:trace contextRef="#ctx0" brushRef="#br0" timeOffset="6549.83">5779 10492 0,'0'-24'16,"-74"48"31,49 1-47,25 25 15,0-25-15,0-1 16,0 1-16,25 0 15,0 0 17,0-25-17,-1-50 1,-24 25-16,25 25 16,-25-49-16,0-26 15,0 26 1,-25-1-16,25 1 15,-24-1 1,24 25-16,0 0 31,0 75-15,0-25 0,24 0-16,-24 49 15,25-49-15,0 74 16,-25-49-1,25-26 1</inkml:trace>
  <inkml:trace contextRef="#ctx0" brushRef="#br0" timeOffset="6983.39">6102 10492 0,'0'0'0,"-25"-24"16,0 24-16,25-25 15,-24 25 1,-1 0-16,0 0 16,25 25-1,-25 24-15,25-24 16,0 25-1,25-26-15,-25 1 16,25-25 0,0 25-1,-1-25-15,1 0 16,-25-50-16,25 26 16,0-1-1,-25-50-15,0 51 16,0-1-1,-25 74 17,25-24-17,-25 0-15,25 0 0,0 0 16,0-1 0,25-24-16,0 0 15</inkml:trace>
  <inkml:trace contextRef="#ctx0" brushRef="#br0" timeOffset="7481.83">6424 10468 0,'0'-25'16,"0"50"-16,-49-50 0,49 0 0,-25 25 15,0-25 1,0 25-1,1 0-15,-1 25 16,25 25 0,-25-1-16,25-24 15,25 49 1,0-49 15,-1-25-15,1 0-16,0-25 0,0-49 15,0 49 1,-25-49 0,24 24-16,-24-24 15,0 24 1,0 25 0,-24 100 15,24-26-31,0-24 0,0 0 15,24 49 1,-24-49 0,50 0-16,-25-25 31,0 0-31,-1 0 0,-24-25 16,25 0-16</inkml:trace>
  <inkml:trace contextRef="#ctx0" brushRef="#br0" timeOffset="8666.2">2208 11385 0,'0'-24'47,"0"73"-47,0-24 16,24 49 0,1 50-1,-25-24-15,25-1 16,0-74-1,-25-1-15,25-24 0,-1 0 16,1 25 0</inkml:trace>
  <inkml:trace contextRef="#ctx0" brushRef="#br0" timeOffset="8955.33">2356 11385 0,'0'-24'16,"0"73"31,50-24-32,-25 25-15,-25-1 16,25 26-16,-1 49 15,1-25-15,0-50 16,-25-24 0,0 0-1</inkml:trace>
  <inkml:trace contextRef="#ctx0" brushRef="#br0" timeOffset="9133.06">2356 11584 0,'-24'0'0,"24"25"32,74-25-17,0-25 1,-49 0-16,25 0 0</inkml:trace>
  <inkml:trace contextRef="#ctx0" brushRef="#br0" timeOffset="9440.81">2654 11534 0,'0'25'16,"0"-50"-16,0 100 15,0-26-15,0-24 16,0 0-16,0 24 0,0 1 15,25 0 1,0-50-16,24 24 16,1-98 15,-25 49-31,-25 0 16,0-24-16,0-1 15,0 1 1,-50-1-1,50 25-15,-25 25 16,-24 0 0</inkml:trace>
  <inkml:trace contextRef="#ctx0" brushRef="#br0" timeOffset="10083">2902 11584 0,'0'25'15,"25"-1"1,-25 1-16,0 25 16,0-1-1,0-24-15,0 0 0,0-75 47,0 26-31,0-1-16,0-25 15,0 1 1,0-1 0,0 25-1,25 25-15,0 0 16,-1 75 0,1-26-1,0 50 1,-25-74-1,0 0-15,0-75 32,0 26-17,0-1-15,0 0 16,-25 0-16,25 0 16,0 1-1,0-1 1,75 25-16,-51 49 15,1 1 1,0 24 0,-25-24-16,25-25 15</inkml:trace>
  <inkml:trace contextRef="#ctx0" brushRef="#br0" timeOffset="10405.39">3225 11584 0,'-25'0'16,"25"74"0,0-24-1,25-1 1,-1-24-1,26-25-15,-25 0 16,0-25 0,-1 1-16,-24-26 31,0 25-31,0 0 16,-24 25-1,-1-24 1,0 24-16,-25 24 15,50 1 1</inkml:trace>
  <inkml:trace contextRef="#ctx0" brushRef="#br0" timeOffset="10999.37">3572 11559 0,'-25'-25'47,"-25"50"-47,26 25 15,24-1 1,0 1 0,0-25-16,0-1 15,0 1 1,74-25 0,-49-49-1,0-1 1,-1 0-16,-24 1 15,0 24 17,0 50-1,0 49-31,0-49 16,0 74-16,0 0 15,0-24 1,0-1-1,0-24 1,-24-50-16,-26 25 16,25-25-1,0-25 1,1-50-16,-1-24 16,0 25-1,25-1 1</inkml:trace>
  <inkml:trace contextRef="#ctx0" brushRef="#br0" timeOffset="11382.07">3671 11633 0,'0'25'16,"0"-50"-16,25 75 31,0-50-31,0-25 16,-1 25-1,-24-25-15,25 1 16,-25-1 0,0 0 15,0 0-31,-25 25 15,-24 0 1,-1 25 0,50 0-1,-25 24-15,25 26 16,25 24 0,0-74-1,25 0 1,-1-25-1</inkml:trace>
  <inkml:trace contextRef="#ctx0" brushRef="#br0" timeOffset="11769.99">3894 11584 0,'0'0'15,"0"25"16,0 24-15,0 1 0,0-25-16,25-25 0,-25 24 31,0 1-15,0-50-1,0-49 1,0 24 15,0 1-31,0 24 31,25 25-15,25 99-16,-26-49 16,1 49-1</inkml:trace>
  <inkml:trace contextRef="#ctx0" brushRef="#br0" timeOffset="12203.34">4167 11584 0,'-25'0'16,"25"25"0,0-1-1,25-24 1,0 0 0,0 0-1,24-49 1,-24 24-1,-25 0 1,0 0-16,-25 25 16,25-24-1,-24 24 1,-26 49-16,25 1 31,25 24-31,0-49 16,0 25-16,0-26 15,25 1 1,25-25 0,-26 0-1</inkml:trace>
  <inkml:trace contextRef="#ctx0" brushRef="#br0" timeOffset="12397.48">4440 11584 0,'-25'49'31,"25"-24"-15,0 25-1</inkml:trace>
  <inkml:trace contextRef="#ctx0" brushRef="#br0" timeOffset="12556.11">4415 11435 0,'0'0'16,"-25"0"31</inkml:trace>
  <inkml:trace contextRef="#ctx0" brushRef="#br0" timeOffset="13059.02">4663 11460 0,'0'0'15,"-25"0"1,-24 0 0,-1 25-1,50-1 1,-25 26-16,25 24 15,25 1 1,25-50 15,-25-25-15,-1-50 0,1 25-16,-25-49 15,0 49 1,0 0-16,0-74 15,0 25 1,0-1 0,-25 75-1,25-25-15,0 75 32,0 24-17,0-24 1,25-25-16,0 99 15,-25-75 1,25-24 0</inkml:trace>
  <inkml:trace contextRef="#ctx0" brushRef="#br0" timeOffset="13515.52">4911 11485 0,'0'-25'15,"0"50"-15,-24-50 16,-1 25 0,0 25-1,0 49 1,0-49-1,25 24 1,0 1-16,25-25 16,0-25-1,25 0 1,-26-50 0,26-24-1,-50 24 1,0 1-1,0 24 1,-25 74 15,0 1-15,25-25-16,0 49 16,25-74 30</inkml:trace>
  <inkml:trace contextRef="#ctx0" brushRef="#br0" timeOffset="14035.89">5159 11509 0,'0'-24'31,"-49"24"-15,24 24-1,25 1 1,-25 0 0,25 49-1,25-49 16,0-25-31,0 0 16,24-49 0,-24-26-1,0 1 1,-25 24-16,0 1 16,0-26-1,-25 26 16,25 24 1,0 99-17,0-24-15,0 24 16,0 50 0,25-49-1,-25-51 1</inkml:trace>
  <inkml:trace contextRef="#ctx0" brushRef="#br0" timeOffset="14657.53">5779 11162 0,'0'-25'16,"0"0"0,0 75-16,0-124 47,-24 123-47,24 75 31,24-74-31,-24 0 15,25 74 1,0-50 0,0 0-1,-25-98 32,0-26-31,-50 0-1,25 26 1,1-1 0,-1 25-1,0 99 1,25-74 0,0 24-1,50-24 1,-26-25-1,1 0-15</inkml:trace>
  <inkml:trace contextRef="#ctx0" brushRef="#br0" timeOffset="15037.12">5978 11534 0,'25'0'31,"24"0"-15,-24 0-1,25-25 1,-25 1 0,-25-26-1,0 0 1,-25 26-1,0-1 1,-25 25 0,50 25-16,-24 24 15,-1 100 1,25-75 0,49-24-1,1-50 1,0 0 15,-26-50-31</inkml:trace>
  <inkml:trace contextRef="#ctx0" brushRef="#br0" timeOffset="15924.38">3150 12254 0,'50'-25'31,"-25"0"-15,-1 25-16,26 0 16,0 99-1,-26 25 1,1-25-1,-25-74 1,50-25 15,-25-49-15,-1-1 0,1-24-1,-25 49 1,0 0-16,0 0 31</inkml:trace>
  <inkml:trace contextRef="#ctx0" brushRef="#br0" timeOffset="16406.96">3721 12278 0,'-25'0'32,"0"0"-17,0 0 1,0 25-16,1 0 15,-1 49 1,25 1 0,25-1-1,-1-49 1,1-25 0,25-25-1,-25-49 16,-25-1-15,0 26 0,0 24-1,0 0 1,0 50 0,0 49-1,0 1 1,0-26-1</inkml:trace>
  <inkml:trace contextRef="#ctx0" brushRef="#br0" timeOffset="16705.84">3845 12378 0,'0'-25'47,"25"99"-32,-1 1 1,-24-26 0,0-74 30,0-24-30,0 24-16,0 0 16,25-24-1,0-1 1</inkml:trace>
  <inkml:trace contextRef="#ctx0" brushRef="#br0" timeOffset="16905.95">4093 12353 0,'0'0'15,"0"25"1,0 49 0,0-49-1,0 24 1</inkml:trace>
  <inkml:trace contextRef="#ctx0" brushRef="#br0" timeOffset="17061.82">4068 12229 0,'0'-25'47</inkml:trace>
  <inkml:trace contextRef="#ctx0" brushRef="#br0" timeOffset="17527.54">4316 12278 0,'0'0'16,"-50"0"-1,26 25 1,-1 0-16,0 25 15,0 24 1,25-24 0,25-1-1,25-49 1,-1 0 0,-24-49-1,0 24-15,0-50 16,-25 26-1,0-1 1,0 100 47,0 24-48,0-49-15,0 25 16,0-26-1</inkml:trace>
  <inkml:trace contextRef="#ctx0" brushRef="#br0" timeOffset="17943.21">4490 12328 0,'-25'50'47,"50"24"-32,-25-24 1,0-100 62,0 25-62,0-24-1,24 24 1,-24 0 0,25 25-1,25 99 1,-50-49-1,0-1 1</inkml:trace>
  <inkml:trace contextRef="#ctx0" brushRef="#br0" timeOffset="18405.18">4738 12328 0,'0'-25'16,"0"50"-16,0-75 15,24 50-15,1-24 16,25 24 0,0 49-1,-26 26 17,-48-1-17,-26 0 1,50-49 31,-25-25-32,75 0 1,-25 0 0,-1 0 15,1 0-16,0-25 1</inkml:trace>
  <inkml:trace contextRef="#ctx0" brushRef="#br0" timeOffset="18636.48">4762 12378 0,'-24'0'0,"73"24"47,26-24-31,-26-24-1,1-1-15</inkml:trace>
  <inkml:trace contextRef="#ctx0" brushRef="#br0" timeOffset="19005.25">5085 12328 0,'-25'0'31,"0"50"-16,25-26 1,0 76 0,0-51-1,0-24 1,50-25 0,0 0-1,-1-74 1,-24 24-1,-25 25 1,0-49 0,-25 24-1,-49 25 17</inkml:trace>
  <inkml:trace contextRef="#ctx0" brushRef="#br0" timeOffset="19226.98">5184 12278 0,'0'0'15,"25"0"1,-25 50-1,0 24 1,0-24 0,0 0-16,0 24 31,25-74-15</inkml:trace>
  <inkml:trace contextRef="#ctx0" brushRef="#br0" timeOffset="136556.93">26467 10939 0,'0'-25'15,"-25"25"16,25-25-15,-25 25 0,0-25-1,-49 25 1,49 25 15,0-25-15,0 0-1,100 25 32,24-25-31,-49 0-16,24 25 16,124-25 15,-24 0-16,25-25 1,-125 25-16,174 0 16,-25 0 15,-74 0-15,74 25-1,-49 0 1,0-25-1,-1 0 17,-49 0-17,-49 0 1,-51 0 15,1 0 0</inkml:trace>
  <inkml:trace contextRef="#ctx0" brushRef="#br0" timeOffset="137701.1">22994 11881 0,'149'25'47,"-75"-25"-47,50 0 16,124-25-1,0 25 16,174 0-15,0 0 15,-199 0-15,-74 0 0,-50 50-1,-74-50 1,0 0 15</inkml:trace>
  <inkml:trace contextRef="#ctx0" brushRef="#br0" timeOffset="164677.06">7640 9277 0,'25'0'62,"-25"50"-46,0-26-16,0 51 15,24-26 1,26-49 31,74-148-31,50-100-1,-100 173 1,25-99-1,-74 100-15,50-75 16,-51 124-16</inkml:trace>
  <inkml:trace contextRef="#ctx0" brushRef="#br0" timeOffset="165851.37">7813 12030 0,'25'25'31,"-50"25"-15,1-26 0,-1 51-1,25-50 32,49-25-47,125-199 16,49-74-1,-74 75 1,50 0 0</inkml:trace>
  <inkml:trace contextRef="#ctx0" brushRef="#br0" timeOffset="211744.47">15999 10195 0,'0'0'0,"0"-25"47,0 0-16,25 75 1,-25 74-17,0 0 1,0-25 15,0-25-15,0-24-1</inkml:trace>
  <inkml:trace contextRef="#ctx0" brushRef="#br0" timeOffset="212029.65">15825 10195 0,'-24'0'16,"48"0"-16,-48-25 15,98 0 1,25 0 0,-24 25 15,-51 0-16</inkml:trace>
  <inkml:trace contextRef="#ctx0" brushRef="#br0" timeOffset="212463.81">16123 10468 0,'99'24'47,"-49"-48"-32,-25-1 1,24 0 15,-49 0-15,0 0 15,-49 25-15,-1 25-1,50 99 16,0-49-15,25-26 0,24-24 15,1-25-31</inkml:trace>
  <inkml:trace contextRef="#ctx0" brushRef="#br0" timeOffset="212775.48">16545 10368 0,'-25'-24'0,"50"48"0,-75-48 47,50 48-47,0 51 16,50-1 15,-1 1-15,-49-51-1,-49 1 17,-1 0-17,25-75 1,1 26-1</inkml:trace>
  <inkml:trace contextRef="#ctx0" brushRef="#br0" timeOffset="213131.09">16818 10021 0,'-25'0'31,"25"50"-15,25-25-1,-1 123 1,1 26 0,-25-25-1,25-25 17,-25-99-17</inkml:trace>
  <inkml:trace contextRef="#ctx0" brushRef="#br0" timeOffset="213297.34">16768 10418 0,'50'-50'15,"49"1"17</inkml:trace>
  <inkml:trace contextRef="#ctx0" brushRef="#br0" timeOffset="214247.87">17512 9996 0,'0'0'0,"25"50"47,0 74-31,24 74 15,-24-123-15,-25-26-1,0-24 17,0-50-17,-49-24 17,-1-1-17,-25 25 16,26 125-15,49-51 15,99-24-15,-24-25 0,-51 0-1</inkml:trace>
  <inkml:trace contextRef="#ctx0" brushRef="#br0" timeOffset="214581.72">17686 10443 0,'49'0'31,"-49"-25"0,25 25-31,25-25 16,-25 0 15,-25 1-15,-25-1 0,-25 50 15,25 74-16,25-25 1,50-24 15,24-50-15</inkml:trace>
  <inkml:trace contextRef="#ctx0" brushRef="#br0" timeOffset="-214408.88">18256 10145 0,'-49'-25'15,"98"50"-15,-98-74 16,24 24-1,0 0 1,25 0 15,0 75 16,0-1-47,25 125 16,24 24-1,-49-123 17,0-50-17,25-50 48,25 25-32,-25 0-31,-1 0 16,26-25-1,-25 25-15</inkml:trace>
  <inkml:trace contextRef="#ctx0" brushRef="#br0" timeOffset="-214053.12">18479 10418 0,'0'0'16,"0"-25"15,25 0 0,-25 1-15,25 24-1,-25-50 17,-25 50-17,-24 50 1,49-26 0,-25 51-1,25 24 1,25-99 15,24 25-15,26-50-1</inkml:trace>
  <inkml:trace contextRef="#ctx0" brushRef="#br0" timeOffset="-213705.62">18628 10393 0,'0'-25'16,"0"50"-16,0-74 15,25 98 48,-25-24-63,25 25 16,-25-26 15,25 1-16,24 0 17,1-124-17,-50 24 1,0 26 15</inkml:trace>
  <inkml:trace contextRef="#ctx0" brushRef="#br0" timeOffset="-213281.76">19000 10344 0,'0'0'32,"-24"0"-17,24 24 17,24-24-32,26 0 31,-50-24-31,25-1 15,-25 0 1,-50 0 15,25 0-15,-24 100 15,24 24-15,25-25-1,74-24 17,-24-50-17</inkml:trace>
  <inkml:trace contextRef="#ctx0" brushRef="#br0" timeOffset="-212837.32">19199 10319 0,'0'0'0,"49"49"62,-24 1-31,-25-25-15,-25 0 15,1-75-15,24 25-16,0-49 31,0 24-15,0 25 15,74 25-15,-24 75-1,-50 24 17,-25-49-17,25-26 16,25-48-15</inkml:trace>
  <inkml:trace contextRef="#ctx0" brushRef="#br0" timeOffset="-212377.81">19546 10344 0,'25'0'47,"0"0"-16,0 0-31,-1-25 15,-24-50 17,0 26-17,-74 24 17,24 149-17,50 25 16,50-75-15,49-24 15,0-75-15,-74-25 0,0 1-1</inkml:trace>
  <inkml:trace contextRef="#ctx0" brushRef="#br0" timeOffset="-210159.5">20414 9699 0,'0'0'0,"0"-25"156,25 25-141,0 0 1,-25 25 15,-50-25-15,50-25 15,-25 0 0,75 0-15,0 50 15,-26 25-15,-73-26 15,24 1 0,0-25-31,0-49 16,25-1 0,50 25 15,0 25-15,-26 50 15,-73-1 0,24-24-15,-25-50 15,50-24-15,50 24 15,0 0-16,-26 50 17,-24 25-17,-49-26 32,24-73-16,25 24-31,0 0 16,25 0 15,49 75-15,-74-25 15,-74 24-15,49-98 15,0 24-15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3-05-03T02:20:26.9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23614 13221 0,'0'0'0,"-25"0"15,0-25 1,1 25 15,73 25 16,-24-25-47,0 0 0,0 0 16,24 0-16,1 0 15,-1 0-15,1 0 0,-25 0 16,25 0-16,-1 0 15,1-25-15,-1 25 0,-24 0 16,25 0-16,-25 0 0,-1 0 16,1 0-16,0 0 31</inkml:trace>
  <inkml:trace contextRef="#ctx0" brushRef="#br0" timeOffset="385.27">24135 13122 0,'0'0'0,"0"-25"16,0 0-16,-25 25 62,75 0-46,-25 50-1,-1-50-15,-24 24 0,25-24 16,-25 25 0,0 0-16,0 0 15,0 0 17,-25-25-32,25 25 15,-24-25 16,-1 0-31</inkml:trace>
  <inkml:trace contextRef="#ctx0" brushRef="#br0" timeOffset="1098.58">24160 13097 0,'0'25'47,"0"-1"-47,25 1 0,-25 0 15,0 0-15,0 0 16,0 0-16,0-1 15,0 1-15,0 0 32,0-75 15,0 26-47,0-1 15,0 0 1,0 0-16,0 0 15,24 0 32,1 75-31,0-25 0,0-25-1,0 0-15</inkml:trace>
  <inkml:trace contextRef="#ctx0" brushRef="#br0" timeOffset="2102.69">24730 13097 0,'0'-25'31,"-25"25"-15,50 0-16,0 50 15,-25-26-15,0 1 0,25 0 16,-25 0-16,0 25 0,0-26 16,0 26-16,0-25 15,-25 0-15,25-1 0,0 26 16,0-75 15,25-24-15,-25 24-16,0 0 0,0 0 15,0-24-15,0 24 16,0-25-16,0 25 0,0 0 16,-25 1-16,25-1 15,0 0-15,0 0 0,0 0 16,25 75 31,0-25-47,-1 0 15,26-1-15,-25 26 16,25-25-16,-1 0 0,-24 0 16,25-1-16,-26 1 15,1 0-15,0-25 0,0 25 32,0-25-17</inkml:trace>
  <inkml:trace contextRef="#ctx0" brushRef="#br0" timeOffset="2424.07">25102 12923 0,'0'-25'31,"-24"25"1,24 25-17,0 0-15,-25 0 16,25 24-16,25-24 0,-25 25 16,0-25-16,24 24 0,1-24 15,-25 25-15,0-25 16,25-1-16,-25 1 0,25 0 15,-25 0-15,0 0 16,0-1-16</inkml:trace>
  <inkml:trace contextRef="#ctx0" brushRef="#br0" timeOffset="2781.63">25276 13171 0,'25'25'16,"-25"0"-1,0 0-15,0 0 16,25-1-16,-25 1 0,24 0 15,1 0-15,0-25 16,0 0-16,0 0 16,-1 0-16,1 0 0,-25-25 15,25 0-15,0 0 0,-25 1 16,0-1-16,25 0 16,-25 0-16,0 0 15,-25 0-15,25 1 0,-25 24 0,0-25 16,0 25-1,-24 0-15,24 0 0,0 0 16,0 0-16,25 25 0</inkml:trace>
  <inkml:trace contextRef="#ctx0" brushRef="#br0" timeOffset="3486.43">26169 12700 0,'0'-25'31,"0"75"0,0-25-31,0-1 16,25 26-16,-25 0 16,25-1-16,-25 1 0,0-1 15,24 26-15,-24-50 16,0-1-16,0 1 0,0 25 0,0-25 16,-24 0-16,24-1 15,0 26-15,0-25 16,0-50 31,24 25-47,-24-25 0,0 0 15,0 1-15,0-26 0,0 25 16,0 0-16,25 0 16,0 1-16,0-1 0,-25 0 15,25 25-15,-1-25 16,1 25-16,0 0 15,0 25 1,0 0-16,-1 0 16,-24 24-16,25-24 0,-25 0 15,25 25-15,-25-26 0,25 1 16,-25 0-16,25-25 16,-25 25-16</inkml:trace>
  <inkml:trace contextRef="#ctx0" brushRef="#br0" timeOffset="3954.34">26764 13146 0,'-25'-24'16,"1"-1"15,-1 50-31,25-1 16,-25-24-16,25 25 0,0 0 15,0 0-15,0 0 0,0 0 16,0-1-16,0 1 31,25-25-31,0 0 16,-1 0-16,1-25 15,-25 1-15,25-1 16,0 0-16,-25 0 16,0 0-16,0 0 15,0 1-15,0-1 32,0 50 14,0-1-46,0 26 0,0-25 16,25 0-16,-25 0 16,24-1-16,-24 1 15,25-25-15,-25 25 16</inkml:trace>
  <inkml:trace contextRef="#ctx0" brushRef="#br0" timeOffset="4470.64">27012 13196 0,'0'25'47,"0"0"-31,0 0-16,25-25 31,0 24-31,0-24 16,0 0-1,-1-49-15,1 49 16,-25-25-16,0 0 0,25 0 16,-25 0-16,0 1 15,0-1-15,0 0 47,0 75-31,0-26-16,0 26 0,25-25 15,-25 25-15,0-1 16,0 1-16,0-1 0,25 1 16,-25 0-16,0-1 15,24-24-15,-24 25 0,0-26 16,0 1-16,0 0 0,-49-25 47,24 0-47,0 0 0,25-25 15,-25 0-15,25 1 16,-24-1-16,24 0 0,0 0 16,0 0-1,0 1-15</inkml:trace>
  <inkml:trace contextRef="#ctx0" brushRef="#br0" timeOffset="4817.55">27657 13122 0,'0'-25'47,"0"50"-31,0-1-16,0 1 0,0 25 15,25-25-15,-25 0 16,0-1-16,0 1 16</inkml:trace>
  <inkml:trace contextRef="#ctx0" brushRef="#br0" timeOffset="5273.96">27756 13146 0,'25'25'31,"-25"0"-15,25 0-16,-25 0 15,0 0-15,25-25 16,-25 24-16,0-48 78,-25-1-62,25 0-16,0 0 15,0 0-15,25 0 16,-25 1 0,49 24-16,-24-25 15,0 25 1,0 25-16,-25-1 16,25 1-16,-25 0 0,24 0 15,-24 25-15,25-26 0,-25 1 16,0 0-16</inkml:trace>
  <inkml:trace contextRef="#ctx0" brushRef="#br0" timeOffset="5624.7">28153 12626 0,'0'0'0,"-24"0"15,48 24 1,-24 26-16,0-25 0,25 24 15,-25-24-15,25 25 0,-25-1 16,25 26-16,-25-26 16,0 1-16,25 0 0,-25-26 15,0 26-15,0-25 0,0 0 16,0 0-16,0-1 16</inkml:trace>
  <inkml:trace contextRef="#ctx0" brushRef="#br0" timeOffset="5813.45">28203 13196 0,'-25'0'47,"50"-25"-47,0 25 0,0-25 16,-1 25-1,1 0-15,0 0 0</inkml:trace>
  <inkml:trace contextRef="#ctx0" brushRef="#br0" timeOffset="6187.56">28426 13122 0,'0'24'47,"50"-24"-47,-1 0 15,-24-24 1,0 24-1,0-25-15,-25 0 16,0 0 15,-25 25-15,0 0-16,0 0 16,1 0-16,24 25 15,-25 25-15,25-26 0,0 1 16,0 25-16,-25-25 15,25 0-15,0-1 0,25 1 16,-25 0 0,49-25-1,1 0 1</inkml:trace>
  <inkml:trace contextRef="#ctx0" brushRef="#br0" timeOffset="6551.58">28798 13122 0,'0'24'46,"25"1"-46,-25 0 16,0 0-16,0 0 16,0 0-1,0-50 48,0 0-63,0 0 15,0 0-15,25 0 16,-25 1-16,25-1 16</inkml:trace>
  <inkml:trace contextRef="#ctx0" brushRef="#br0" timeOffset="7131.57">29146 13047 0,'0'0'0,"-75"50"16,75-25-1,-25-1-15,25 1 0,-25 0 16,25 0-16,0 25 0,0-26 15,0 1 1,25 0 0,0-25-16,0 0 15,0 0-15,0-25 16,-1 25-16,-24-25 16,25 1-16,-25-1 0,25 0 15,-25 0-15,0 0 0,25 0 16,-25 1-16,0-1 47,0 74-32,0-24-15,0 0 16,0 0-16,25 0 0,-25 0 16,0-1-1,24 1 1,1-25-16</inkml:trace>
  <inkml:trace contextRef="#ctx0" brushRef="#br0" timeOffset="7438.16">29518 13072 0,'0'0'0,"-25"0"31,0 0-15,25 25-16,-25 0 0,25-1 15,0 1-15,0 0 16,0 0-16,0 0 0,0 0 15,0-1-15,25 1 32,0-25-32,0 0 15,-1 0-15,1 0 0</inkml:trace>
  <inkml:trace contextRef="#ctx0" brushRef="#br0" timeOffset="7782.72">29840 13022 0,'-25'0'16,"0"0"-16,1 0 16,-1 50-1,25-25-15,-25 0 0,25-1 16,0 1-16,-25 0 0,25 0 16,0 0-16,0 0 15,25-1 1,0 1-1,0-25-15,-1 0 0,1 0 16,0 0-16,-25-25 0,25 25 16</inkml:trace>
  <inkml:trace contextRef="#ctx0" brushRef="#br0" timeOffset="7994.37">29989 13122 0,'0'0'0,"0"24"31,25 1-15,-25 0-16,0 0 15,0 0-15,0 0 63,24-25-63</inkml:trace>
  <inkml:trace contextRef="#ctx0" brushRef="#br0" timeOffset="8124.56">30014 12998 0</inkml:trace>
  <inkml:trace contextRef="#ctx0" brushRef="#br0" timeOffset="8485.58">30187 13022 0,'0'0'0,"0"25"15,0 0 1,-25 0-16,25 0 16,0-1-16,-24 1 0,24 0 15,0 0-15,0 0 16,0 0-16,24-25 16,1 24-16,0-24 15,0 0-15,0 0 16,0-24-1,-1-1-15,-24 0 16,25 0-16,-25 0 16,0 0-16,0 1 15,0-1-15,-25 0 0,1 25 16,-1-25 0,0 25-16,0 0 15</inkml:trace>
  <inkml:trace contextRef="#ctx0" brushRef="#br0" timeOffset="8935.5">30411 13047 0,'24'25'31,"1"0"-31,-25 0 0,0-1 16,0 1-16,0 0 15,0 0-15,0 0 16,0 0-16,0-50 78,0 0-78,0 0 0,0 0 16,0 0-16,0 1 15,0-1-15,25 25 0,0-25 16,0 0-16,-1 25 16,1 0-16,0 25 15,0 0-15,-25 0 16,25-1-16,-25 1 0,0 0 15,0 0-15,0 0 16,0 0-16</inkml:trace>
  <inkml:trace contextRef="#ctx0" brushRef="#br0" timeOffset="9160.48">30683 12452 0,'-49'25'31,"24"0"-31,0-1 0,0 26 15,-24 0-15,24-1 0,-25 1 16,26-1-16,24-24 16,-25 25-16</inkml:trace>
  <inkml:trace contextRef="#ctx0" brushRef="#br0" timeOffset="10994.2">23986 14734 0,'0'25'0,"25"-25"16,0 0-16,24 0 16,-24-25-16,25 25 0,-25 0 15,24 0-15,1 0 16,-1 0-16,1 0 0,0 0 0,-1 0 15,-24 0-15,25 0 16,-26 0-16,1 0 0,0 0 16,0 0-1,0 0 32,-75 0-47,50-25 16,-25 25-1,0 0 1,-24 0 0,24-25-1,0 25-15,0 0 32,25-24 30,0-1-31,25 25 16,-25 25-47,25 24 0,-25-24 16,0 0-1,0 0-15,0-1 0,25-24 63,-25-49-63,0 24 16,0 0-1,0 0-15,0 1 16,-25-1-16,25 50 62,25-1-62,0 1 16,-1-25-16,1 25 0,0-25 16,0 25-1,0-25-15,-1 0 31,-24-25 1,-49 25-32,24-25 15,0 25-15,0 25 16,1-25-16,-1 0 0,25 25 16</inkml:trace>
  <inkml:trace contextRef="#ctx0" brushRef="#br0" timeOffset="29015.76">16619 15156 0,'25'0'125,"0"0"-125,0 24 0,-1-24 16,26 0-16,0 0 15,-1 0-15,1 0 16,-25 0-16,24 0 0,26 0 16,-26-24-1,1 24-15,-1 0 16,-24 0-16,0 0 0,74 0 15,-74 0-15,25 0 16,-1 0-16,1 0 0,-25 0 16,24 0-16,-24 0 15,25 0-15,-25 0 0,24 0 16,-24 0-16,25 0 0,-26 0 16,1 0-16,0-25 15,0 25-15,0 0 0,24 0 16,-24 0-16,0 0 0,0 0 15,-1-25 1,1 25-16,0 0 0,0 0 16,0 0-16,24 0 0,-24 0 15,0 0-15,0-25 16,-1 25-16,1 0 16,0 0-16,0 0 0,0 0 15,-1 0 1,1 0-16,0 25 15,0-25-15,0 0 16,24 0-16,-24 0 0,0 0 16,0 0-16,0 0 15,-1 0-15,1 0 0,0 0 16,0 25-16,0-25 0,-1 0 16,26 0-16,-25 0 0,0 0 15,-1 0-15,1 0 16,0 0-16,0 0 0,0 0 15,-1 0-15,1 0 16,0 0 0,0 0 15,0 0 47,-50-25 31,-25 0-93</inkml:trace>
  <inkml:trace contextRef="#ctx0" brushRef="#br0" timeOffset="30732.02">16669 15329 0,'0'25'15,"-25"-25"-15,25 25 32,25-25-17,0 0-15,-1 0 16,1 25-16,25-25 0,-1 0 15,1 0-15,0 0 16,24 0-16,0-25 0,26 25 16,-26-25-16,25 0 0,-24 25 15,24-25-15,0 25 16,-24 0-16,24-24 16,0 24-16,0 0 0,0-25 0,-24 25 15,-1 0-15,25-25 16,-24 25-16,-1 0 0,-24 0 15,24 0-15,-24 0 0,0 0 16,-26 0-16,26 0 16,-25 0-16,24 0 0,-24 0 15,25 0-15,-25 0 16,-1 0-16,1 0 0,0 0 16,25 0-16,-26 0 15,1 0 1,0 0 15,0 0-15,0 0-1,-1 0 17,1 0-1,0 0-16,0 0-15,-25-25 16,25 25 0,-1 0 15</inkml:trace>
  <inkml:trace contextRef="#ctx0" brushRef="#br0" timeOffset="79787.03">24656 14784 0,'0'-25'32,"-25"25"46,25 25-63,-25-1 1,0-24 0,1 25 46,48-50-46,-24 1-1,25 24 1,0 0 15,-25-25-15,0 50-16,0-1 16,-25-24-16,0 25 15,25-50 48,25 25-63,0-24 15</inkml:trace>
  <inkml:trace contextRef="#ctx0" brushRef="#br0" timeOffset="147625.16">25251 14436 0,'0'-24'16,"0"-1"15,-25 25-15,25-25 31,0 0 0,-24 50-47,24 25 0,0-26 15,0 1-15,0 25 0,0-25 16,24 24-16,-24-24 15,0 0-15,0 24 0,0-24 16,0 0-16,0 0 0,25-25 16,-25 25-16,0-1 15,0 1 1,0-50 62,0 1-78,-25-1 16,25 0-1,0 0-15,0 0 16,25 1-16,-25-1 0,25 25 16,0-25-16,0 0 15,-1 25-15,-24-25 0,25 25 16,0 0-16,0 0 15,0 25 1,-25 0-16,24 0 0,-24 0 16,0 24-16,0-24 15,0 0-15,25-25 0,-25 25 16,0-1 0</inkml:trace>
  <inkml:trace contextRef="#ctx0" brushRef="#br0" timeOffset="148676.28">25722 14560 0,'-24'0'31,"-1"0"-31,0 25 15,25 0-15,-25 0 0,25 0 16,-25-1-16,25 1 16,0 0-16,0 0 0,0 0 15,0-1-15,25-24 16,0 0 0,0 25-16,0-50 15,-1 1 1,1 24-16,-25-25 0,0 0 15,25 0-15,-25 0 0,0 1 16,0-1 0,0 0-16,0 0 15,0 75 32,25-25-47,-25-1 16,0 1-16,0 0 15,0 0-15,0 0 0,0-1 47,25-24-47,-1 0 0,1-24 16,-25-1-16,25 25 16,-25-25-16,25 0 0,-25 0 15,25 1-15,-25-1 16,0 50 46,0-1-62,0 1 0,0 0 16,0 0 0,25-25-16,-25 25 15,24-25-15,1 0 16,25 0-1,-25-25-15,-25 0 16,24 25-16,-24-25 0,0 0 16,25 1-16,-25-1 0,0 0 15,0 0-15,0 75 63,0-25-63,0-1 15,0 26-15,0-25 0,0 24 16,0-24-16,0 25 16,0-1-16,0-24 0,0 0 15,0 25-15,0-26 16,0 1-16,-25 0 31,1-25-15,-1 0-16,0 0 15,0 0-15,0 0 16,1-50-16,-1 26 16,25-1-1,0 0-15</inkml:trace>
  <inkml:trace contextRef="#ctx0" brushRef="#br0" timeOffset="149034.97">26640 14610 0,'0'-25'31,"0"75"-15,0-25-16,0 24 16,0 1-16,0-25 15,0-1-15,0 1 16</inkml:trace>
  <inkml:trace contextRef="#ctx0" brushRef="#br0" timeOffset="149457.31">26715 14684 0,'0'-24'32,"0"48"-17,0 1 1,0 0-16,24-25 16,-24 25-16,0 0 0,0-1 46,-24-48-14,24-1-32,-25 0 15,25 0-15,25 0 16,-25 1-16,24 24 16,-24-25-16,50 25 15,-25 0 1,0 49-1,-1-24-15,-24 0 0,25 0 16,-25 0 0,0-1-16,0 1 15</inkml:trace>
  <inkml:trace contextRef="#ctx0" brushRef="#br0" timeOffset="149762.37">26987 14337 0,'0'-25'31,"25"75"-15,-25 0-16,25-1 0,-25-24 16,25 25-16,-25-1 15,25 1-15,-25-25 0,0 24 16,0-24-16,0 0 16,0 0-16,25-25 0</inkml:trace>
  <inkml:trace contextRef="#ctx0" brushRef="#br0" timeOffset="150240.07">27012 14660 0,'25'0'47,"0"0"-31,0 0-1,0 0 1,-1-25-16,1 25 16,0 0-16,0 0 31,0 0-16,-1 0-15,1 0 16,0-25 0,-25 0 15,0 0-15,-25 1 15,0 24-31,1 49 15,-1-24 1,25 25-16,0-26 0,-25 1 16,25 0-16,0 0 15,0 0-15,0-1 0,25-24 16,-25 25 0,49-25-16,-24 0 15,0 0-15,0-25 16,-25 1-16</inkml:trace>
  <inkml:trace contextRef="#ctx0" brushRef="#br0" timeOffset="150535.31">27434 14610 0,'0'-25'0,"25"25"16,-25 50-1,25-25-15,-25-1 16,24 1-16,-24 0 15,25 0-15,-25 0 63,0-50-47,-25 0-16,25 0 15,-24 0-15,24 1 16,0-1-16,0 0 15,0 0-15,24 25 16,1-25 0,0 25-16</inkml:trace>
  <inkml:trace contextRef="#ctx0" brushRef="#br0" timeOffset="151003.13">27806 14536 0,'-25'-25'16,"0"25"0,1 0-1,-1 0-15,25 25 0,-25-1 16,25 26-16,-25-25 15,25 0-15,0-1 16,0 1-16,0 0 0,25 0 16,0-25-1,0 0 1,24 0 0,-49-25-16,25 0 0,0 0 15,-25 1 1,25-1-16,-25 0 0,0 0 15,0 0-15,0 1 0,0 48 47,0 26-31,0-25-16,24 0 16,-24-1-16,0 1 0,0 0 15,25-25 1,0 0-1,-25 25-15</inkml:trace>
  <inkml:trace contextRef="#ctx0" brushRef="#br0" timeOffset="151263.6">28129 14536 0,'0'-25'31,"-25"25"-15,0 0-1,0 25-15,25-1 0,-25 1 16,25 25-16,0-25 16,-25-1-16,25 26 0,0-25 15,-24 0-15,24-1 16,24-24-16,26 25 15,-25-25-15,0 0 16</inkml:trace>
  <inkml:trace contextRef="#ctx0" brushRef="#br0" timeOffset="151631.46">28327 14560 0,'-25'-24'32,"0"24"-17,1 0 1,-1 24-16,0 1 15,25 0-15,-25 25 0,25-26 16,0 1-16,0 0 16,0 0-16,0 0 0,0-1 15,25-24 1,0 25-16,0-25 0,-1 0 16,1 0-1,0 0-15,0 0 0,-25-25 16,25 1-16,-1 24 0,-24-25 15,25 0-15</inkml:trace>
  <inkml:trace contextRef="#ctx0" brushRef="#br0" timeOffset="151801.19">28476 14660 0,'0'-25'47,"0"74"-31,0-24-16,0 0 15,0 0 1</inkml:trace>
  <inkml:trace contextRef="#ctx0" brushRef="#br0" timeOffset="151954.75">28451 14486 0,'0'-25'31</inkml:trace>
  <inkml:trace contextRef="#ctx0" brushRef="#br0" timeOffset="152313.44">28649 14560 0,'25'0'31,"-50"50"-31,25-25 15,-24 0-15,24-1 0,0 1 16,0 0-16,0 0 0,24-25 16,-24 25-16,25-25 15,0 24-15,0-24 16,0 0-16,-1 0 16,1-24-16,-25-1 15,25 25-15,-25-25 0,0 0 16,25 0-16,-25-24 15,0 24-15,0 0 0,-25 0 16,0 1-16,0 24 16,1-25-1,-1 25 1</inkml:trace>
  <inkml:trace contextRef="#ctx0" brushRef="#br0" timeOffset="152743.76">28947 14536 0,'25'0'16,"-25"24"0,0 1-16,0 0 0,0 0 15,0 0 1,0-1-16,0 1 0,25 0 15,-25 0 32,0-75-15,0 25-17,0 1-15,0-1 0,0 0 16,0 0-16,24 25 0,1-25 15,0 25-15,-25-24 16,50 24-16,-25 49 16,-1-24-1,-24 0-15,0 0 0,25-1 16,-25 1-16,0 0 16,0 0-1</inkml:trace>
  <inkml:trace contextRef="#ctx0" brushRef="#br0" timeOffset="152943.79">29021 14163 0,'0'0'0,"-24"25"0,-1 0 0,0-25 15,0 50-15,25-26 0,-25 1 16,25 25-16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3-05-03T02:23:20.29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15677 1935 0,'0'25'0,"74"-25"16,-24 24-16,-1-24 0,26 0 16,-1 0-16,-24 25 0,-1-25 15,-24 0-15,0 25 16,-25 0-16,25 0 0,-25-1 16,0 1-16,-50 0 15,0 25-15,1-1 0,-26 1 16,26-1-16,-26 1 0,1 0 15,0-1-15,24 26 16,-24-26-16,24 1 0,25 24 16,-24-24-16,49 0 15,-25-1-15,25 1 0,-25-1 16,25-24-16,0 0 0,25 49 0,0-24 16,-1 0-16,1-1 15,0 26-15,0-26 0,24 1 16,-24 24-16,0 1 0,0-26 15,0 26-15,-25 24 16,24-25-16,-24 1 0,25 24 16,-25 0-16,0-24 0,0-26 15,0 1-15,0-1 0,0 1 0,0 49 16,0 0-16,-25 1 0,1-1 16,24 0-16,0 0 0,0-49 15,0 0-15,0 49 0,0 0 16,49 0-16,1 0 0,-25 1 15,24-1-15,1-25 16,-1 26-16,-24-26 0,25 25 16,-25 0-16,-1 1 0,1-1 15,0 0-15,-25 0 0,25 0 16,-25-49-16,0 49 16,0-74-16,-25 74 0,25 1 0,0-1 15,-25 0-15,25-25 0,-25 1 16,25-1-16,0 1 15,0-26-15,0-24 0,0 25 0,0-26 0,0 100 16,0-99-16,0 25 0,0-1 16,0 26-16,-24-25 0,24 24 15,0 0-15,0-24 0,0 24 16,-25 1-16,25-1 16,0 25-16,0-74 0,0 50 15,0-1-15,-25-24 0,25 24 16,0-24-16,0-1 0,0-24 15,0 0-15,0 0 0,0 24 0,50 1 16,-26 24-16,1-24 0,-25 0 16,25-1-16,0 1 15,-25 24-15,25-24 16,-25-1-16,24 1 0,-24 0 16,0-1-16,0 26 0,0-1 15,0-49-15,25 24 16,-25 1-16,0 0 0,25-1 0,-25 26 15,25-26-15,-25 1 16,0 0-16,25-1 0,-25 1 16,0-1-16,0 1 15,0-25-15,0 0 0,0-1 0,0 1 0,0 0 16,0 74-16,0-74 0,0 0 16,0 0-16,0-1 0,0 51 0,-25-26 0,0 1 15,0 24-15,25-24 16,-25 25-16,1-26 0,-1 1 15,25-1-15,-25 1 16,25 0-16,0-26 0,0 1 0,0 0 16,0 0-16,0 24 0,0 26 15,0-26-15,25 1 0,-25 0 16,25-1-16,-1 26 16,-24-26-16,0 1 0,25 24 0,-25-49 15,0 0-15,0 25 0,0-26 0,-25 26 16,25 24-16,-24-24 0,24 24 15,0 1-15,-25-26 16,25 26-16,0-26 0,-25 26 16,25-50-16,0-1 0,0 1 0,0 25 15,0-1-15,25 1 16,0 0-16,-1-1 0,1 1 16,25 74-16,-25-74 15,-1-1-15,-24 1 16,25 74-16,0-75 15,-25 1-15,0-25 0,25 24 16,-25 1-16,0 0 16,25-1-16,-25 1 0,0-25 15,0-1-15,0 1 0,-25 50 16,25-26-16,0 26 0,-25-26 16,25 1-16,-25 0 0,25-1 15,0 1-15,-25-1 16,25 1-16,0 24 0,0 1 15,0-50-15,0-1 0,0 1 0,0 25 16,0-25-16,0-1 0,0 1 0,0 0 0,0 25 16,0-1-16,0 26 0,0-51 0,0 51 15,0-50-15,0-1 0,0 1 16,-24 124-16,24-74 16,0-26-16,0 26 0,0-26 0,0-24 15,0 0-15,0 24 0,0-24 0,0 25 0,0-1 16,0 26-16,24-26 15,-24 1-15,0 0 0,0-26 16,0 1-16,0 0 31</inkml:trace>
  <inkml:trace contextRef="#ctx0" brushRef="#br0" timeOffset="2805.81">6276 1513 0,'0'0'0,"0"-25"0,0 0 0,0 1 16,0-1-1,0 0 1,0 0 31,0 75-47,24-25 15,-24 24-15,0 1 0,0-1 16,0 1-16,25 0 0,-25 24 16,0-24-16,0-1 15,25 1-15,-25-25 0,0 24 16,0-24-16,0 0 0,25 0 15,-25 0 1,0-1 47,0-73-32,0 24-16,-25 0 1,25 0-16,0 1 31,0-1-15,-25 25 0,25-25-1,-25 0 16,1 25 1,-1 0 15</inkml:trace>
  <inkml:trace contextRef="#ctx0" brushRef="#br0" timeOffset="4198.3">6276 1836 0,'0'0'0,"-25"0"0,0 0 16,0-25-1,0 25 17,1 0-32,-1 25 0,25-1 15,-25 1-15,25 0 16,0 0-16,0 0 16,0-1-16,25 1 15,0-25-15,-25 25 0,24 0 16,1 0-1,0-25-15,0 0 16,0 0-16,-1 0 16,1-25-16,-25 0 15,25 0-15,0 0 0,-25 1 16,25 24-16,-25-25 16,0 0-16,0 0 0,0 50 78,0 0-78,24 0 15,-24-1-15,25 1 16,0 0-16,0 0 16,0-25-1,-1-25 1,1 0-16,0 0 15,-25 1-15,25 24 16,-25-25-16,0 0 0,-25 0 16,0 0-1,0 25-15,1-24 0,-1 24 16,0 0 0,0 24-1,0 1-15,25 0 31</inkml:trace>
  <inkml:trace contextRef="#ctx0" brushRef="#br0" timeOffset="4523.68">6672 1811 0,'0'0'0,"25"25"47,0-25-47,25 24 15,-26-24-15,1 0 0,0 25 16,0-25-16,-25 25 16,25 0-16,-25 0 15,-25-1 1,0-24-1,25 25-15,-25-25 16,0 0 0,1-25-1,24 1 1,0-1 0</inkml:trace>
  <inkml:trace contextRef="#ctx0" brushRef="#br0" timeOffset="5031.68">7714 1712 0,'0'0'0,"0"-25"15,-25 0 1,25 0-16,0 0 16,0 0-16,0 1 15,0-1-15,-24 0 0,24-25 16,0 26-16,0-1 0,0 0 15,-25 0-15,25 0 16,-25 25 15,0 0-15,25 25-16,-25 0 0,25 25 16,0-26-16,0 1 0,0 50 0,25-26 15,0 26-15,0-26 16,-25 26-16,0-1 0,0-24 15,0 24-15,0-24 0,0-1 16,0-24-16,0 25 16,0-25-16,-25-1 0,25 1 15,0 0-15,-25-25 32,25-25-32,0 0 0</inkml:trace>
  <inkml:trace contextRef="#ctx0" brushRef="#br0" timeOffset="5174.26">7565 2009 0,'0'-25'31,"0"1"-31,25 24 16,25-25-16,-25 25 0,-1 0 15,1-25-15,0 25 16</inkml:trace>
  <inkml:trace contextRef="#ctx0" brushRef="#br0" timeOffset="5562.89">7913 1811 0,'-25'0'31,"0"25"-31,0-25 16,25 24-16,-25-24 0,25 25 15,0 0-15,-24 0 0,24 0 16,0-1-16,0 1 16,0 0-1,49 0 1,-24-25 0,0-25-16,0 0 15,-1 0-15,-24 1 16,25-1-1,-25 0-15,0 0 32,0 50-17,0 0 1,0 0-16,0-1 16,25 1-16,-25 0 0,0 0 15,25 0 1,0-25-16</inkml:trace>
  <inkml:trace contextRef="#ctx0" brushRef="#br0" timeOffset="5789.82">8235 1885 0,'-49'-25'16,"24"25"15,0 25-31,0 0 0,25 0 16,0 0-16,0 24 0,0-24 15,0 0 1,25 0-16,0-25 16,0 0-16,-1 0 15</inkml:trace>
  <inkml:trace contextRef="#ctx0" brushRef="#br0" timeOffset="6109.89">8409 1463 0,'0'0'0,"-25"-49"0,25 24 0,-25 0 15,25 0-15,0 1 16,-25-1 15,25 74-31,0 1 16,0-25-16,0 49 0,25 1 15,-25-26-15,25 26 16,-25-1-16,0-24 0,25-1 16,-25 26-16,0-26 0,25-24 15,-25 25-15,0-25 16,0-1-16,0 1 47</inkml:trace>
  <inkml:trace contextRef="#ctx0" brushRef="#br0" timeOffset="6529.74">8334 1984 0,'0'0'0,"-24"0"31,73 0-15,1 0-16,-1 0 16,-24-24-16,25-1 0,-1 25 15,-24-25-15,25 0 16,-25 25-16,-1-25 0,-24 50 62,-24 0-46,24 0-16,0 0 16,0-1-16,0 1 0,24 0 15,1 0 17,0-25-17,0 0-15,0-25 16,-25 0-16,24 0 0,-24 1 15,0-1-15,0 0 16,0 0-16,0 0 16,-24 25-16,24-24 0,-25 24 15,0-25 1,0 25 0</inkml:trace>
  <inkml:trace contextRef="#ctx0" brushRef="#br0" timeOffset="6837.94">9054 1885 0,'0'0'0,"25"0"16,-25 25-16,0 0 15,0 0 1,0-1-1,24-24-15,-24 25 16,0-50 47,0 1-63,25-1 15,-25 0-15,0 0 16,25 0-1,-25 1 1</inkml:trace>
  <inkml:trace contextRef="#ctx0" brushRef="#br0" timeOffset="7188.07">9351 1860 0,'0'25'62,"50"-25"-62,-25 0 16,0-25-16,-1 25 16,-24-24-16,25-1 15,-25 0-15,0 0 16,-25 0-1,1 25 1,-1 0 0,0 50-16,25-25 0,-25 0 15,25-1-15,0 26 16,-25-25-16,25 0 0,25-1 16,-25 1-16,0 0 15,50-25-15,-25 25 16,-1-25-16,1 0 0</inkml:trace>
  <inkml:trace contextRef="#ctx0" brushRef="#br0" timeOffset="7476.62">9748 1761 0,'-25'-25'15,"25"75"-15,50-25 16,-25-25 0,24 25-16,-24-25 0,25 24 15,-25 1-15,-1 0 16,-24 0 0,0 0-1,-49-25 1,49 24-16,-25-24 0,0 0 15,0-24 1,1 24 0</inkml:trace>
  <inkml:trace contextRef="#ctx0" brushRef="#br0" timeOffset="10067.75">5879 2282 0,'0'0'0,"49"25"16,-24-25 0,0 0-16,0 0 15,0 0-15,24 0 0,-24 0 16,25 0-16,-1 0 16,1 0-16,24-25 0,1 25 15,24 0-15,0 0 16,0 0-16,25-25 0,0 25 15,0-25-15,0 25 0,25 0 16,-25-24-16,25 24 16,0 0-16,0 0 0,0 0 15,24 0-15,1-25 0,-1 25 16,-73 0-16,-26 0 0,174 0 16,-149 0-16,50 0 0,0 0 15,0 0-15,-50 0 0,25-25 16,-50 25-16,1 0 15,-1 0-15,-24 0 0,0 0 16,-1 0-16,-24 0 0,0 0 16</inkml:trace>
  <inkml:trace contextRef="#ctx0" brushRef="#br0" timeOffset="14373.76">5581 2902 0,'0'-25'31,"0"1"16,0 48 47,0 1-78,0 25-16,25-1 0,-25 1 15,25 0-15,-25 24 0,0-24 16,0-1-16,0-24 15,0 25-15,0-26 0,0 1 47,24-25-31,1 0-16,0 0 16,0 0-16,0 0 15,-1-25-15,1 25 16,0 0-1,0 0 1,0 0 15,0 0-31,-25-24 0</inkml:trace>
  <inkml:trace contextRef="#ctx0" brushRef="#br0" timeOffset="14878.09">6127 3150 0,'0'0'0,"0"-25"16,-25 25 15,0-24-15,0 24-1,1 0 1,-1 49-16,25-24 0,-25 0 16,25 0-16,0-1 15,0 1-15,0 0 0,25 0 16,0-25 0,-25 25-1,49-25-15,-49-25 0,25 25 16,-25-25-16,25 0 15,-25 0 1,25 1-16,-25-1 0,0 0 16,0 0-16,24 50 62,-24 0-46,0 0-16,0-1 0,0 1 15,0 0-15</inkml:trace>
  <inkml:trace contextRef="#ctx0" brushRef="#br0" timeOffset="15257.58">6772 3101 0,'-25'-25'31,"25"50"1,0-1-32,0 1 15,25 0-15,-25 0 16,0 0-16,0-1 15,0 1-15,0 0 16,0 0-16,-25-25 47</inkml:trace>
  <inkml:trace contextRef="#ctx0" brushRef="#br0" timeOffset="15682.3">6846 3125 0,'0'0'0,"0"-24"47,0 73-31,25-24-16,-25 0 15,0 0-15,25-1 0,-25 1 16,0 0 15,0-50 0,0 0-15,0 1-16,0-1 0,0 0 16,0 0-1,0 0-15,25 25 0,-25-24 16,24 24-16,1-25 15,0 25-15,0 25 16,0-1 0,-25 1-16,24 25 15,-24-25-15,0-1 0,0 1 16,0 0-16,0 0 0</inkml:trace>
  <inkml:trace contextRef="#ctx0" brushRef="#br0" timeOffset="15977.89">7218 2877 0,'0'-24'15,"-25"24"1,50 24 0,-25 1-16,0 0 0,25 25 15,-25-26-15,25 26 16,-25 0-16,25-26 0,-25 26 16,0 0-16,0-26 15,0 1-15,0 0 0,0 0 0</inkml:trace>
  <inkml:trace contextRef="#ctx0" brushRef="#br0" timeOffset="16137.51">7193 3150 0,'25'0'47,"0"-25"-47,0 25 0,0-24 16</inkml:trace>
  <inkml:trace contextRef="#ctx0" brushRef="#br0" timeOffset="16487.98">7392 3150 0,'0'0'0,"25"0"47,-1 0-31,1 0-16,0-25 15,-25 1 1,0-1-1,0 0 17,-25 0-17,0 25 1,1 25-16,24 0 0,-25 24 16,25-24-16,0 25 15,0-1-15,0-24 0,0 0 16,0 0-16,25 0 31,-1-25-31,1 0 0,0 0 16,0-25-1</inkml:trace>
  <inkml:trace contextRef="#ctx0" brushRef="#br0" timeOffset="16784.24">7640 3101 0,'25'24'62,"-1"1"-62,-24 0 16,0 0-16,25 0 0,-25-1 16,0 1-1,-25-74 32,1 24-31,24 0-16,24 0 15,-24 0 1,25 1-16,0-1 16,0 25-1</inkml:trace>
  <inkml:trace contextRef="#ctx0" brushRef="#br0" timeOffset="17233.08">8012 3026 0,'-50'0'31,"50"25"-15,-25-25-16,1 0 15,24 25-15,-25 24 16,25-24-16,0 0 16,0 0-16,0 0 0,0 24 15,0-24 1,0 0-16,25-25 16,-1 0-16,-24 25 15,25-25-15,25-25 16,-50 0-1,25 0-15,-25 0 0,0 1 16,25 24-16,-25-25 0,0-25 16,0 25-16,24 1 0,-24-1 15,0 0-15,0 50 47,0 24-47,0-24 16,0 0-16,0 0 15,0 0-15,0-1 0,0 1 16</inkml:trace>
  <inkml:trace contextRef="#ctx0" brushRef="#br0" timeOffset="17546.34">8359 3026 0,'-25'-25'31,"1"50"-16,-1-25 1,25 25-16,0 0 0,-25 0 16,25-1-16,0 26 15,0-25-15,0 0 0,25-1 16,0 1 15,-1-25-31</inkml:trace>
  <inkml:trace contextRef="#ctx0" brushRef="#br0" timeOffset="17883.55">8632 3051 0,'0'0'0,"-25"0"31,0 0-15,1 25-16,-1 0 15,25-1 1,0 26-16,0-25 0,0 0 15,0-1-15,0 1 16,0 0-16,25-25 31,-1 0-31,1 0 16</inkml:trace>
  <inkml:trace contextRef="#ctx0" brushRef="#br0" timeOffset="18071.45">8731 3125 0,'0'0'0,"0"-24"47,0 73-31,0-24-16,25 0 16,-25 0-16,0-1 0,0 1 15</inkml:trace>
  <inkml:trace contextRef="#ctx0" brushRef="#br0" timeOffset="18225.36">8731 3001 0,'0'-24'31</inkml:trace>
  <inkml:trace contextRef="#ctx0" brushRef="#br0" timeOffset="18557.5">8930 3051 0,'0'0'16,"0"25"-16,-25 0 0,25-1 16,0 1-16,0 0 15,0 0-15,0 0 0,0-1 16,0 1-16,25 0 31,-1-25-31,1 0 16,0 0-16,0 0 15,0-25-15,-25 0 16,25 1-16,-25-1 0,0 0 16,0-25-1,0 26-15,-25-1 16,25 0-16,-25 25 31,25-25-31</inkml:trace>
  <inkml:trace contextRef="#ctx0" brushRef="#br0" timeOffset="18960.09">9227 3051 0,'0'0'0,"0"25"0,0 0 16,0-1-16,0 1 15,0 0-15,0 0 16,0 0-16,0-1 16,0 1-16,0 0 62,0-75-62,25 26 16,-25-1-16,0 0 0,0-25 15,0 26-15,25-26 0,-25 25 16,25 0-16,-25 1 16,25 24-16,-1-25 0,1 25 15,0 0 1,0 0-16,-25 25 0,25 24 16,-25-24-16,24 0 0,-24 24 15,0-24-15,0 0 16,0 0-16,0 0 0</inkml:trace>
  <inkml:trace contextRef="#ctx0" brushRef="#br0" timeOffset="19149.84">9153 2704 0,'-25'0'31,"0"-25"-31,25 75 16,-24-26-16,24 1 0,0 0 16</inkml:trace>
  <inkml:trace contextRef="#ctx0" brushRef="#br0" timeOffset="19922.09">9971 2679 0,'-49'25'31,"49"0"-31,0-1 0,0 1 0,0 0 16,0 25-16,25-1 16,-25-24-16,0 25 0,0-1 15,0-24-15,24 0 0,-24 0 16,0-1-16,0-48 62,0-1-62,0 0 16,-24 0 0,24 0-16,-25 25 15,0-24-15,25-1 31,-25 25-15,0 25-16,25-1 16,-24 26-16,24-25 0,0 24 15,-25-24-15,25 25 0,0-25 16,0-1-16,25-24 16,-1 25-1,1-25-15,0 0 0</inkml:trace>
  <inkml:trace contextRef="#ctx0" brushRef="#br0" timeOffset="20270.89">10120 3051 0,'0'0'0,"-24"25"46,-1 0-30,25-1-16,0 1 16,0 0-16,25-25 15,-1 25-15,1-25 16,0-25 0,0 0-16,0 25 15,-25-25-15,24 1 16,-24-1-16,0 0 0,0 0 15,0 0 17,-49 25-32,24 0 0,0 0 31,0 25-31</inkml:trace>
  <inkml:trace contextRef="#ctx0" brushRef="#br0" timeOffset="20774.38">10368 2729 0,'0'49'46,"0"-24"-30,0 25-16,0-1 16,0 1-16,0-1 0,25 1 15,-25-25-15,0 24 0,0-24 16,0 0-16,0 0 16,0 0-16,0-50 62,0 0-62,0 0 16,0 0-16,0 1 0,50-1 15,-25 0-15,-1 0 0,1 25 16,0 0-16,-25-25 16,25 25-16,0 50 15,-1-25-15,-24 0 16,0-1-16,0 26 0,0-25 15,-24-25-15,-1 25 0,0-1 16,0-24-16,0 0 16,1 0-1,-1-24 1,25-1-16,0 0 16,0 0-16</inkml:trace>
  <inkml:trace contextRef="#ctx0" brushRef="#br0" timeOffset="21051.58">10666 2679 0,'0'25'47,"0"0"-47,25 24 0,-25 1 15,0-25-15,25 24 0,-25 1 16,24-1-16,-24 1 0,0-25 16,0 0-16,25 24 0,-25-24 15,0 0-15,0-50 63</inkml:trace>
  <inkml:trace contextRef="#ctx0" brushRef="#br0" timeOffset="21501.05">10765 3076 0,'25'0'47,"0"25"-32,0-25-15,-1 0 16,1 0-16,0 0 0,0-25 15,0 25 1,-1-25-16,-24 0 16,25 0-16,-25 1 15,0-1 1,-25 0 0,1 25 15,-1 0-31,0 25 15,25 0-15,-25-1 16,25 26-16,0-25 0,0 0 16,0-1-16,0 1 0,0 0 15,25-25-15,-25 25 16,25-25-16,0 0 16,-1 25-16,1-25 15,0 0 1,0 0-16,-25-25 15,25 25 1,-25-25-16,24 25 16,-24-25-1</inkml:trace>
  <inkml:trace contextRef="#ctx0" brushRef="#br0" timeOffset="22228.66">11435 3076 0,'-25'0'31,"25"25"-15,50-25-16,-25 0 16,-1 0-16,1 0 15,0 0-15,0 0 16,-25-25-16,25 0 15,-1 0 17,-48 25-32,-1-25 15,0 25-15,0 0 16,0 0-16,1 25 31,-1 25-31,25-25 16,0 24-16,0-24 0,0 0 15,0 0-15,49-1 16,-24-24 0,25 0-16</inkml:trace>
  <inkml:trace contextRef="#ctx0" brushRef="#br0" timeOffset="22558.95">11881 2902 0,'0'0'16,"-24"-25"0,-1 25-1,0 25 1,25 0 0,25 0-16,24 24 0,-24-24 15,0 0-15,0 0 16,-25 0-16,25-1 0,-25 1 15,24-25-15,-24 25 0,-24-25 16,24 25 0,-50-25-16,25 25 15,0-25-15,1 0 32,-1-25-17,25 0-15,-25 0 0</inkml:trace>
  <inkml:trace contextRef="#ctx0" brushRef="#br0" timeOffset="23343.23">7962 3572 0,'0'25'78,"-25"-25"-78,25 24 16,0 1-16,50 0 16,-25-25-16,0 25 15,-25 0-15,25 0 0,-25-1 16,0 1 0,0 0-1,-50-25-15,25 0 16,0-25 15,25 0-31</inkml:trace>
  <inkml:trace contextRef="#ctx0" brushRef="#br0" timeOffset="23531.01">8260 3646 0,'0'0'0,"0"25"0,0 0 16,0 0-16,0 0 15,0-1-15,0 1 0,0 0 16</inkml:trace>
  <inkml:trace contextRef="#ctx0" brushRef="#br0" timeOffset="23697.6">8310 3547 0,'0'-25'16,"-25"25"30,50 25-46</inkml:trace>
  <inkml:trace contextRef="#ctx0" brushRef="#br0" timeOffset="24238.03">8508 3621 0,'0'-24'47,"-25"24"-47,0-25 16,1 50-1,-1-25-15,0 24 0,25 1 16,-25 0-16,25 0 16,0 25-16,0-26 0,0 1 15,25-25-15,0 25 0,24-25 31,-24 0-31,0-25 16,0 0-16,-25 1 16,25 24-16,-25-25 0,0 0 15,0 0-15,0 0 16,0 0-16,0 75 62,0 0-62,0 24 16,0-49-16,0 25 0,0 24 0,0-49 16,0 0-16,0-1 0,0 76 15,0-76-15,0 26 0,-25-25 16,0 0-16,0-1 31,-24-24-31,49-24 16,-25-1-16,0 0 15,25 0-15,-25 0 0,25 1 16,0-26-16,0 25 0,0-24 16,0-1-16,0 0 15</inkml:trace>
  <inkml:trace contextRef="#ctx0" brushRef="#br0" timeOffset="24628.12">8682 3671 0,'0'0'0,"24"0"16,-24 25-16,0 0 16,0 0-16,0 24 0,0-24 15,0 0 1,25 0-16,-25-1 31,0-48 0,0-1-31,0 0 16,-25 0-16,25 0 0,0 1 16,0-1-16,0 0 0,0 0 15,0 0-15,25 0 32,0 25-32,0 0 15,0 0-15,-1 50 16,-24-25-16,25 0 15,-25 0-15,25 24 0,-25-24 0,0 0 16,0 0-16,0-1 16,0 1 15</inkml:trace>
  <inkml:trace contextRef="#ctx0" brushRef="#br0" timeOffset="24817.59">8930 3671 0,'24'0'15,"1"0"1,-25 25-16,0 0 16,0 0-16,0-1 15,0 1-15</inkml:trace>
  <inkml:trace contextRef="#ctx0" brushRef="#br0" timeOffset="24975.36">9004 3597 0,'-25'0'47</inkml:trace>
  <inkml:trace contextRef="#ctx0" brushRef="#br0" timeOffset="25272.27">9178 3522 0,'0'-25'16,"-25"25"0,0-24 15,0 73-31,25-24 0,0 25 16,0-26-16,0 26 15,0 0-15,25-1 0,-25 1 16,0 24-16,0-24 0,0 0 15,0-1-15,0 1 16,0-25-16,0-1 0,0 1 16,0 0-1,-25-25 17</inkml:trace>
  <inkml:trace contextRef="#ctx0" brushRef="#br0" timeOffset="25404.12">9079 3870 0,'0'-25'0,"24"0"16,1 0 0,0 25-16</inkml:trace>
  <inkml:trace contextRef="#ctx0" brushRef="#br0" timeOffset="25596.99">9351 3621 0,'0'25'16,"0"0"0,0 0-16,0 0 15,0 0-15,0-1 0,0 1 16,0 0-16,0 0 15</inkml:trace>
  <inkml:trace contextRef="#ctx0" brushRef="#br0" timeOffset="25749.78">9351 3597 0,'0'-25'62,"25"25"-62</inkml:trace>
  <inkml:trace contextRef="#ctx0" brushRef="#br0" timeOffset="25993.74">9624 3572 0,'25'0'32,"-50"0"-32,0 0 15,25 25-15,-24-1 0,24 1 16,-25 25-16,25-25 15,0 24-15,0-24 0,0 0 16,0 0-16,25 0 0,24-1 31</inkml:trace>
  <inkml:trace contextRef="#ctx0" brushRef="#br0" timeOffset="26449.12">9922 3621 0,'-50'-24'31,"25"24"-31,1 0 31,-1 24-31,0 1 16,25 0-16,0 0 0,-25 25 15,25-26-15,25 1 16,-25 0-16,0 0 0,25-25 16,0 0-16,-1 25 15,1-50 1,0 0-16,-25 0 0,25 25 16,-25-25-16,25 1 15,-25-1-15,0 0 16,24 0-16,-24 0 0,0 0 0,0 1 15,0-1 32,0 74-31,0-24-16,0 25 0,0-25 16,0 24-16,0-24 15,0 0-15,0 0 0,0 0 16</inkml:trace>
  <inkml:trace contextRef="#ctx0" brushRef="#br0" timeOffset="26726.59">10120 3299 0,'25'50'16,"-25"-26"-1,0 26-15,0 0 0,0-1 16,25 1-16,-25-1 16,0 1-16,0 0 0,25-25 15,-25 24-15,0-24 16,0 0-16</inkml:trace>
  <inkml:trace contextRef="#ctx0" brushRef="#br0" timeOffset="26879.73">10096 3696 0,'-25'0'31,"25"-25"-15,49 25-1,-49-25-15,25 25 0,0 0 16</inkml:trace>
  <inkml:trace contextRef="#ctx0" brushRef="#br0" timeOffset="27081.84">10319 3572 0,'25'0'0,"-25"25"31,0-1-31,0 1 0,0 0 16,0 0-16,0 0 16,0 0-16,0-1 15,24 1-15,-24 0 31</inkml:trace>
  <inkml:trace contextRef="#ctx0" brushRef="#br0" timeOffset="27432.68">10443 3621 0,'0'0'0,"0"25"47,0 0-47,0 0 15,0 0-15,0 0 16,25-1-16,-25 1 0,24 0 16,1-25 15,0 0-31,0 0 15,0-25-15,-1 0 0,-24 1 16,25-26-16,-25 25 16,25 0-16,-25 0 15,0 1-15,0-1 0,0 0 16,-25 25-16,25-25 0</inkml:trace>
  <inkml:trace contextRef="#ctx0" brushRef="#br0" timeOffset="27869.47">10790 3597 0,'0'-25'78,"-25"25"-78,25 25 15,-25 24-15,25-24 0,0 0 16,-24 0-16,24 24 16,0-24-16,0 0 31,49-25-31,1-25 15,-50 0-15,25 1 16,-1 24-16,-24-25 16,25 0-16,-25 0 0,0 0 15,25 0-15,-25 1 0,0-1 16,0 50 15,0-1-15,-25 1-16,25 25 15,0-25-15,0 0 0,0-1 16,0 1-16,0 0 16,0 0-1,50-25-15</inkml:trace>
  <inkml:trace contextRef="#ctx0" brushRef="#br0" timeOffset="28198.94">11261 3522 0,'0'0'0,"-24"0"0,24-25 0,24 1 31,1 24-31,0-25 16,0 25-16,0 0 0,-1 0 15,1 0-15,0 0 32,0 25-32,-25-1 15,25-24-15,-25 25 0,0 0 16,0 0-16,-25 0 0,0-1 16,25 1-16,-25-25 15,25 25 1,0 0-1</inkml:trace>
  <inkml:trace contextRef="#ctx0" brushRef="#br0" timeOffset="28371.48">11435 3969 0,'0'0'0,"0"-25"63,0 0-48</inkml:trace>
  <inkml:trace contextRef="#ctx0" brushRef="#br0" timeOffset="29242.09">5358 2679 0,'-25'0'16,"50"50"-16,-25-26 15,0 1-15,25 0 47</inkml:trace>
  <inkml:trace contextRef="#ctx0" brushRef="#br0" timeOffset="29668.97">5358 3051 0,'25'74'31,"-1"-49"-31,-24 0 0,0 0 16,25 0-16,0 24 15,-25-74 63,-50 25-78,50-24 16,-24 24-16,-1 0 16,0-25-16,0 25 0,0 0 15,1 0-15,-1 0 16,0 25-16,25-1 0,-25 1 15,0 0-15,25 0 0,0 0 16,0-1-16,25 1 0,0 0 16,0 0-16,0-25 15,24 25-15,-24-25 16,0 0 0,0 0-1,-1-25-15</inkml:trace>
  <inkml:trace contextRef="#ctx0" brushRef="#br0" timeOffset="30911.5">8434 4366 0,'-25'0'16,"0"0"-16,0 0 15,0 24 1,1-24-16,-1 25 16,0-25-16,-25 25 0,1 0 15,-1 0-15,1-1 16,-26 1-16,-24 25 0,24-25 15,-24-1-15,25 26 0,-25-25 16,24 0-16,1 24 16,-25-24-16,24 25 0,-24-25 15,0 24-15,-25 1 16,74-25-16,-24-1 0,-100 51 0,124-26 16,-24-24-16,0 0 0,-50 25 15,24-26-15,-123 51 16,149-26-16,-1-24 0,-24 25 15,25-25-15,-26 24 0,1 1 16,-25-25-16,25 24 16,0 1-16,0-25 0,24 24 15,1-24-15,24 0 16,0 0-16,1-25 0,24 0 16,25 25 93,0-50-109</inkml:trace>
  <inkml:trace contextRef="#ctx0" brushRef="#br0" timeOffset="31491.34">4638 5804 0,'0'25'78,"25"-25"-78,0 25 15,0 0-15,0-25 16,-1 25-16,1-1 0,0 1 16,-25 0 62,0-75-63,-25 26-15,0 24 0,1-25 16,-1 0-16,0 0 0,0 25 16,25-25-16,-25 25 15,25-25-15,0 50 47,-24 0-31,24 0-16,-25 0 15,25 0 1,25-25 15,-1 0-15,1 0-16,-25-25 15,25 0-15,0 25 16</inkml:trace>
  <inkml:trace contextRef="#ctx0" brushRef="#br0" timeOffset="32277.6">3919 6300 0,'-25'-24'15,"1"24"1,-1 0-16,0 0 16,0 0-1,0 24-15,1 1 0,-1 0 16,25 0-16,-25 0 0,25-1 15,25 1 1,0 0-16,24-25 0,-24 0 16,25 0-16,-1 25 15,-24-25-15,0 0 0,0 0 16,-1 0-16,1 25 16,-25-1-16,25 1 15,-50 0 1,-24 0-16,24-25 31,0 0-31,0 0 0,0 0 16,25-25-16,-24 0 15,24 0 1,0 1-16</inkml:trace>
  <inkml:trace contextRef="#ctx0" brushRef="#br0" timeOffset="32513.21">4192 6300 0,'0'0'0,"50"50"32,-26-25-32,-24 0 15,0-1-15,0 1 0,0 0 16,0 0-16,0 0 0,0-1 15,0 1-15,0-50 63,0 1-63</inkml:trace>
  <inkml:trace contextRef="#ctx0" brushRef="#br0" timeOffset="32608.12">4266 6325 0</inkml:trace>
  <inkml:trace contextRef="#ctx0" brushRef="#br0" timeOffset="33739.43">3994 7243 0,'0'-25'31,"0"0"0,0 1 16,0-1 0,0 0 0,0 75 0,0-26-47,0 26 15,0 0-15,0 24 0,24-24 16,-24 49-16,0-50 0,0-24 15,0 99-15,0-74 0,0 24 16,0 1-16,25-1 16,-25-24-16,0-1 0,0-24 15,25 25-15,-25-25 16,0-1-16,0 1 0,0 0 16,0 0-16,0 0 62,-25-50-31</inkml:trace>
  <inkml:trace contextRef="#ctx0" brushRef="#br0" timeOffset="34077.61">3944 8086 0,'0'0'0,"-25"0"16,25-24-1,25 48 17,0 1-17,0 0-15,-25 0 16,24 24-16,1-24 15,-25 0 17,50-50-17,-50 0-15,25 1 0,-1-1 16,-24 0-16,25 0 16,0 25-16,-25-25 0</inkml:trace>
  <inkml:trace contextRef="#ctx0" brushRef="#br0" timeOffset="35423.32">3274 8632 0,'0'0'0,"0"50"16,25-26-1,-25 1 32,0-50-31,0 1-16,25-1 0,-25 0 16,0 0-16,0 0 0,0 1 15,0-1-15,-25 0 16,25 0-16,-25 0 62,0 50-62,25 0 0,-24 25 16,24-26-16,0 26 16,0 24-16,0-49 0,0 0 0,0 0 15,0 0-15,0 24 0,0 1 16,24-25-16,1-1 0,0 1 15,25-25 1,-26 0 0,1 0-16,-25-25 0,25 1 15,0-1-15,-25 0 0,25 0 16,-25-24-16,0 24 16,0 0-16,0-25 0,0 26 15,0-1-15,0 0 16,0 0-16,0 0 0,-25 1 15,25-1-15,0 74 32,0-24-17,0 25-15,0-1 0,25 1 16,-25-25-16,0 0 0,24-1 16,-24 1 15,25-25-16,0-49-15,-25 24 0,25 0 16,-25 0-16,0 0 0,0 1 16,-25-1-16,25 0 15,-25 25 1,0-25 0,1 25-1,-1 25-15,25 0 0</inkml:trace>
  <inkml:trace contextRef="#ctx0" brushRef="#br0" timeOffset="35843.18">3696 8607 0,'25'25'31,"0"0"-31,-25 0 15,24-1-15,-24 1 16,0 0-16,0 0 0,0 24 16,0-24-16,0 0 47,0-75-32,0 26-15,0-1 16,0 0-16,0 0 15,0 0-15,0 1 0,0-1 16,0 0-16,0 0 16,25 0-1,0 25-15,0 25 16,0 25-16,-25-25 16,24 24-16,-24-24 0,0 0 15,25 24-15,-25-24 16,0 0-16,0 0 31</inkml:trace>
  <inkml:trace contextRef="#ctx0" brushRef="#br0" timeOffset="36174.78">4043 8657 0,'0'-25'31,"-25"25"-31,1 50 16,24-26-16,0 1 0,0 0 15,24 0-15,-24 0 16,25-1-16,0-24 16,0 0-1,0 0-15,-1 0 16,-24-24-16,25-26 0,-25 25 15,25 0-15,-25 1 16,0-1-16,0 0 16,-25 25-16,25-25 15,-25 25-15,1-25 16,-26 25 0,25 0-1</inkml:trace>
  <inkml:trace contextRef="#ctx0" brushRef="#br0" timeOffset="36481.44">4291 8582 0,'25'-24'32,"-50"24"-17,25 49-15,-25-24 16,25 0-16,0 24 16,0-24-16,0 0 0,0 25 15,0-26-15,25 1 16,-25 0-16,25-25 15,0 25-15,0-25 16,-1 0-16,1 0 0,0 0 16,-25-25-16</inkml:trace>
  <inkml:trace contextRef="#ctx0" brushRef="#br0" timeOffset="36885.78">4539 8731 0,'0'0'15,"0"-25"-15,0 1 47,-25 24-31,25 24-16,0 1 31,25-25-15,0-49-1,-25 24-15,25 25 16,-25-25-16,0 0 15,0 0 1,-25 25 0,0-24-16,0 24 15,1 0 1,-1 0-16,25 24 16,-25 1-16,25 0 0,0 0 15,0 0-15,0 24 0,0 1 16,0-25-16,25-1 15,-25 1-15,25-25 0,-25 25 16,24-25-16,1 25 16,0-25-1,0-25-15,0 25 16,-25-25-16</inkml:trace>
  <inkml:trace contextRef="#ctx0" brushRef="#br0" timeOffset="37169.56">4688 8657 0,'0'0'15,"0"-25"-15,25 75 63,-25-26-63,25 1 0,-25 0 16,0 0-16,0 0 15,0-1-15,0 1 0,0-50 63,0 1-63,24-1 0,-24 0 15,0 0-15,0 0 16,0 1-16,0-1 0,0 0 16,25 0-16</inkml:trace>
  <inkml:trace contextRef="#ctx0" brushRef="#br0" timeOffset="37590.11">4986 8359 0,'0'0'0,"0"-25"0,0 1 15,-25 24-15,25-25 16,0 0 31,0 75-47,0-26 0,0 1 15,0 25-15,0-1 0,0 1 16,25 0-16,-25-1 16,0 1-16,0-1 0,0 1 15,0-25-15,0 24 0,0-24 16,0 0-16,0 0 16,0 0-16,-25-1 46,75-48-30,-50-1-16</inkml:trace>
  <inkml:trace contextRef="#ctx0" brushRef="#br0" timeOffset="38103.91">5308 8682 0,'0'0'0,"0"-25"15,-25 25 1,1-25 0,-1 25-1,0 25 1,0 0-16,25-1 0,0 1 15,-25 0-15,25 25 16,0-26-16,0 1 16,0 0-16,25 0 15,0-25-15,0 0 16,0 0-16,-1-25 16,1 0-16,0 25 15,0-25-15,-25 1 0,25-1 16,-25 0-16,0 0 0,24 0 15,-24 1-15,-24 48 47,24 1-31,-25 0-16,25 25 0,0-26 16,0 26-16,0-25 15,25-25-15,-1 25 0,26-1 16,-25-24-1,0 0 1,-1 0-16,1-24 16,-25-1-16</inkml:trace>
  <inkml:trace contextRef="#ctx0" brushRef="#br0" timeOffset="44191.05">4093 9376 0,'25'0'31,"-25"-25"63,0 50-94,-25 0 0,0 0 16,0 0-16,0-1 15,1 26-15,-1-25 0,0 0 16,-25-1-16,26 26 0,-26-25 15,0 24-15,26 1 16,-26 0-16,-25-1 0,26 1 16,-1 24-16,-24 1 0,-1-26 15,1 26-15,0-1 16,-1-24-16,26 24 0,-26-24 16,26-1-16,24 1 0,-25-25 15,25 0-15,1-1 16,-1 1-16,0 0 0,25 0 15,-25-25-15,25 25 16,-25-25 15,25-25 32,0 0-48</inkml:trace>
  <inkml:trace contextRef="#ctx0" brushRef="#br0" timeOffset="44766.89">2679 10641 0,'-25'0'47,"75"25"-47,-25 0 15,-1-25 1,1 25-1,0-25 1,-25 24 0,0-48 46,0-1-62,0 0 0,-25 25 16,25-25-16,-25 0 15,25 1 48,-24 73-63,-1-24 0,25 0 16,0 0-16,0-1 15,-25 1-15,75-25 47,-26 0-47,1 0 0,0-25 16,0 1 15</inkml:trace>
  <inkml:trace contextRef="#ctx0" brushRef="#br0" timeOffset="45479.45">1984 10691 0,'-24'25'78,"24"-1"-78,0 76 16,0-76-16,0 1 0,0 25 0,24 24 16,-24 1-16,0-26 15,0 26-15,0-50 0,0-1 0,0 26 16,0-25-16,0 24 0,0-24 15,0 0 17</inkml:trace>
  <inkml:trace contextRef="#ctx0" brushRef="#br0" timeOffset="45655.94">1935 11187 0,'-25'0'0,"25"25"31,25-25-15,0 0-16,-1 25 16,1-25-16,0-25 0,0 25 0</inkml:trace>
  <inkml:trace contextRef="#ctx0" brushRef="#br0" timeOffset="46059.31">2232 11162 0,'0'0'0,"0"-25"15,0 0 17,-24 25-17,-1 0-15,0 25 16,0 0-16,25 0 15,-25 0-15,25 0 0,0-1 16,0 26-16,0-25 0,0 0 16,0-1-16,25-24 15,0 0-15,0 0 16,0 0-16,-1 0 16,-24-24-16,25-1 0,-25 0 15,25 25-15,-25-25 16,0 0-16,0 1 0,25-1 15,-25 0-15,0 0 32,-25 50-17,25 0 1,0 0 0,0-1-16,0 1 0,0 0 15</inkml:trace>
  <inkml:trace contextRef="#ctx0" brushRef="#br0" timeOffset="46557.51">2356 10840 0,'0'0'0,"0"-25"0,0 50 31,0-1-15,0 26-16,0 0 0,0-1 15,0 1-15,25-1 16,-25 1-16,0-25 0,0 25 16,0-26-16,0 26 15,0-25-15,0 0 0,0-50 63,0 0-63,0 0 15,0 0-15,0 1 16,0-1-16,25 0 16,0 0-1,0 25-15,-1-25 0,1 25 16,0 25-16,0 0 0,-25 0 15,25 0-15,-1-1 0,-24 1 16,0 0-16,0 0 16,0 0-16,-24-1 0,-1 1 15,0-25 1,0 0-16,0 0 31,1-25-31,24 1 16,-25-1-16</inkml:trace>
  <inkml:trace contextRef="#ctx0" brushRef="#br0" timeOffset="46874.64">2629 10914 0,'0'-25'16,"25"75"47,0-25-63,-25 24 15,25 1-15,-25-1 16,0 1-16,25 0 0,-25-25 15,0 24-15,0-24 0,0 0 16,0 0-16,0-1 0</inkml:trace>
  <inkml:trace contextRef="#ctx0" brushRef="#br0" timeOffset="47331.45">2927 11137 0,'0'0'0,"-50"-25"31,26 50-15,-1 0-16,25 0 15,0 0-15,0 0 16,0 24-16,0-24 0,0 0 16,0 0-16,25-25 0,-25 24 15,24-24 1,1 0 0,0-24-16,0-1 15,0 0-15,-25 0 16,0 0-16,24 1 15,-24-1-15,0 0 0,0 0 16,0 0-16,0 75 47,0-25-47,25 0 16,-25-1-16,0 1 15,25 0-15,-25 0 0,0 0 47</inkml:trace>
  <inkml:trace contextRef="#ctx0" brushRef="#br0" timeOffset="49009.18">1935 11658 0,'0'-25'47,"0"50"15,0 25-62,0-25 0,25 24 16,-25 1-16,24-1 0,-24 1 16,0 0-16,0-26 0,0 26 15,0-25-15,0 0 47,25-75-31,-25 25-1,0 0 1,-25 1-16,1-1 16,-1 0-16,0 0 0,0 0 15,0 25 32,25 25-47,-24 0 16,-1 0-16,25 0 0,0-1 15,0 1-15,0 0 0,25-25 16,-1 25-16,26 0 16,-25-25 15,0-25-31</inkml:trace>
  <inkml:trace contextRef="#ctx0" brushRef="#br0" timeOffset="49365.71">2059 11956 0,'0'0'0,"25"0"16,-1 0 15,26 0-31,-25 0 16,-25-25-16,25 0 15,-1 0 1,-24 1-1,0-1 1,-24 25 0,-1-25-16,0 25 15,25 25-15,-25 0 0,0-1 16,25 1 0,0 25-16,0-25 0,0-1 15,0 1-15,0 0 16,25 0-16,0-25 0,0 0 15,-25 25-15,25-25 0,-1 0 16,1 0 0,0-25-1</inkml:trace>
  <inkml:trace contextRef="#ctx0" brushRef="#br0" timeOffset="50139.03">2580 11857 0,'0'0'0,"0"24"47,24 26-47,-24-25 0,0 0 16,0 24-16,0-24 0,0 0 15,0 0-15,0-75 63,0 25-63,25 0 15,-25 1 1,0-1-16,0 0 0,0-25 16,25 50-16,-25-24 0,25 24 15,0-25 1,0 50 0,-25-1-16,24 1 0,-24 0 15,25 0-15,-25 0 16,0-1-16,0 1 0,0 0 15,0-75 17,0 26-17,0-1-15,25 0 16,-25 0-16,0 0 16,0 1-16,25-1 15,0 25 1,-1 0-1,1 25-15,-25-1 0,25 26 16,-25-25-16,0 0 16,0-1-16,0 1 0,0 0 31</inkml:trace>
  <inkml:trace contextRef="#ctx0" brushRef="#br0" timeOffset="50507.33">3076 11906 0,'0'0'16,"0"25"15,49-25-15,-24 0-16,0-50 15,0 26-15,0-1 32,-25 0-32,-25 0 31,0 25-15,0-25-1,0 25-15,1 50 16,-1-25-16,25 0 15,0-1-15,-25 1 0,25 25 16,0-25-16,25-1 16,-25 1-16,25 0 15,-1-25-15,1 0 16</inkml:trace>
  <inkml:trace contextRef="#ctx0" brushRef="#br0" timeOffset="50986.65">3398 11881 0,'-25'-24'31,"25"-1"-31,-24 25 16,-1 0-16,0 74 15,0-49-15,25 0 0,0 0 16,0-1-16,0 1 15,0 0-15,25-25 16,0 25 0,0-50-16,-1 0 15,1 25-15,-25-25 0,25 25 16,-25-24-16,0-26 0,25 25 16,-25 0-16,0 1 15,0-26-15,0 25 0,0 0 16,0-24-16,0 24 15,0-25-15,0 26 0,0-26 16,-25 25-16,25 0 0,0 50 47,0 0-47,0 25 0,0-1 16,25 1-16,-25-1 15,25 1-15,-25 0 16,0-26-16,24 26 0,-24-25 15,0 0-15,0-1 0</inkml:trace>
  <inkml:trace contextRef="#ctx0" brushRef="#br0" timeOffset="51157.59">3547 11832 0,'25'0'16,"-25"49"-16,25-24 0,-25 0 16,0 0-16,0 0 15,0-1-15,-25 1 16</inkml:trace>
  <inkml:trace contextRef="#ctx0" brushRef="#br0" timeOffset="51274.14">3597 11782 0,'0'-25'32</inkml:trace>
  <inkml:trace contextRef="#ctx0" brushRef="#br0" timeOffset="51697.4">3746 11807 0,'24'0'15,"-24"-25"-15,-49 25 31,24 0-15,0 50-16,25-25 16,-25-1-16,25 26 0,0-25 15,0 0-15,0-1 32,50-24-32,-50 25 15,25-50-15,0 1 0,-1-1 16,-24 0-1,25 0-15,-25-24 0,25 24 16,-25 0-16,0 50 47,0 24-47,0-24 16,0 0-16,0 25 0,25-26 15,-25 1-15,0 0 16,25-25-16,-1 0 15,1 0-15</inkml:trace>
  <inkml:trace contextRef="#ctx0" brushRef="#br0" timeOffset="52709.59">4142 9624 0,'0'-25'16,"0"1"15,0-1 0,0 0 32,25 50-32,0 0-31,-25-1 0,25 1 15,0 0-15,-1 0 16,1 24-16,0-24 0,0 25 16,0 24-16,24 1 0,-24-1 15,0 1-15,0-26 16,-1 26-16,1-26 0,0 26 16,0-26-16,0-24 15,-1 25-15,1-26 0,-25 1 16,25 0-16,0 0 0,-25 0 15,25-25-15,-25 24 16,0 1 31,24-25 31</inkml:trace>
  <inkml:trace contextRef="#ctx0" brushRef="#br0" timeOffset="53221.41">4887 10517 0,'-25'-25'16,"0"25"-1,0 0 1,0 25-16,0 0 16,25 0-16,0 0 0,-24-25 15,24 24-15,0 1 47,24-50-31,1 1-16,-25-1 15,0 0-15,0 0 63,25 50-63,-25 0 15,25 0-15,0-1 16,0-24 0,-1 0-1,1 0 32,-74 0-31,24 0 15</inkml:trace>
  <inkml:trace contextRef="#ctx0" brushRef="#br0" timeOffset="54026.85">4762 11013 0,'0'0'0,"-24"0"16,24-25-1,-25 25-15,0-24 16,0 24-16,0 0 16,1 0-16,-1 24 15,25 1-15,-25 0 16,25 0-16,0 0 16,-25-1-16,25 1 0,0 0 15,25-25-15,0 0 16,0 0-16,-1 0 15,-24-25-15,25 0 16,0-24-16,-25 24 16,25 0-16,-25 0 15,0 1-15,0 48 47,0 1-47,0 50 16,0-26-16,0 1 15,0 0-15,0-26 0,25 26 16,-25-25-16,0 0 16,0-1-16,-25-24 31,0 0-15,25-24-16</inkml:trace>
  <inkml:trace contextRef="#ctx0" brushRef="#br0" timeOffset="54310.89">4762 10988 0,'0'-24'0,"25"24"32,0 24-32,0 1 0,-25 0 15,25 0-15,-25 0 16,25-1-16,-25 1 0,0 0 15,0 0 1,-25-50 31,25 0-47,-25 0 16,25 1-16,25-26 0,-25 25 15,0 0-15,25 1 16,-25-1-16</inkml:trace>
  <inkml:trace contextRef="#ctx0" brushRef="#br0" timeOffset="54773">5085 10914 0,'-25'0'78,"0"-25"-62,1 75-16,24-25 16,-25-1-16,25 26 0,0-25 15,0 0-15,0-1 0,25 1 16,-25 0-16,24-25 15,1 25 1,0-25-16,0-25 16,-25 0-16,25 0 15,-25 1-15,0-1 0,24 0 16,-24 0-16,0 0 16,0 1-16,0-1 0,0 0 15,0 0 16,0 75-15,0-25-16,0-1 0,0 26 16,0-25-16,0 0 15,0 24-15,0-24 16</inkml:trace>
  <inkml:trace contextRef="#ctx0" brushRef="#br0" timeOffset="55164.09">5482 10964 0,'0'0'0,"0"-25"16,0 0 0,0 0-16,0 0 15,-25 1-15,25-1 16,0 0-16,0 0 15,-25 25 48,0 0-63,25 25 0,-24 25 16,24-26-16,0 26 15,0 0-15,0-26 0,0 1 0,0 0 0,0 49 16,0-49-16,0 25 0,0 24 15,0-49-15,0 25 0,0-25 16,0 24-16,0-24 16,0 0-16,0 0 31,-25-25-15,0-50-16,25 25 0,-25 0 15</inkml:trace>
  <inkml:trace contextRef="#ctx0" brushRef="#br0" timeOffset="55286.43">5283 11212 0,'25'-25'31,"0"25"-31,0-25 0,0 25 16,-1 0-16,1 0 16,0 0-16,0 0 15</inkml:trace>
  <inkml:trace contextRef="#ctx0" brushRef="#br0" timeOffset="55912.77">6127 10443 0,'0'0'0,"0"-25"16,-25 25 15,25 25-31,0 24 16,0-24-16,0 0 0,0 49 15,0-49-15,0 25 0,0 24 16,25 1-16,-25-51 0,0 26 16,0-25-16,0 99 0,0-99 0,0-1 15,-25 26-15,25-25 16,0 0-16,0-50 47,0 0-32,0 0 1,0 0-16,0 1 0,0-1 16,0 0-16,0 0 0,-25 25 15,25-25-15,-25 1 31,1 24-15,24 24-16,-25 1 16,25 0-16,0 0 0,0 0 15,0-1-15,25 1 16,-25 0-16,24-25 16,1 25-16,0-25 0,0 0 15</inkml:trace>
  <inkml:trace contextRef="#ctx0" brushRef="#br0" timeOffset="56298.85">6300 11013 0,'25'0'63,"0"0"-48,0 0-15,0 0 16,-25-49-16,24 49 16,-24-25-16,0 0 15,0 0 1,-49 0 0,24 25-16,0 0 15,0 25-15,1 25 16,24-25-1,0 24-15,0-24 16,0 0-16,0 24 0,24-49 16,1 25-16,0 0 0,25-25 15,-26 0 1,1 0 0,0-25-16,-25 0 0,25 25 15,-25-24-15</inkml:trace>
  <inkml:trace contextRef="#ctx0" brushRef="#br0" timeOffset="56821.67">4936 11683 0,'25'0'32,"-25"25"-17,0 0-15,25-1 0,-25 26 16,0-25-16,0 0 16,0-1-16,0 26 0,0-25 15,0 0-15,0-1 16</inkml:trace>
  <inkml:trace contextRef="#ctx0" brushRef="#br0" timeOffset="57218.37">5110 11733 0,'0'24'31,"25"1"-15,-25 0-16,0 0 0,0 0 15,24-1-15,-24 1 16,0-50 31,0 1-47,0-1 15,0 0-15,25 0 0,-25 0 16,0 1-16,25-1 16,0 25-16,0 0 0,-1 0 31,1 25-31,-25-1 0,25 26 16,-25-25-16,0 24 15,0 1-15,0-25 0,0 0 16,0-1-16,0 1 0,0 0 15</inkml:trace>
  <inkml:trace contextRef="#ctx0" brushRef="#br0" timeOffset="57465.9">5556 11609 0,'0'49'47,"0"-24"-47,0 25 16,0-1-16,0-24 0,0 0 15,0 0-15,0-1 0,-25 26 0,25-25 16,0 24-16,-24-24 0,24 0 31</inkml:trace>
  <inkml:trace contextRef="#ctx0" brushRef="#br0" timeOffset="57890.58">5531 11857 0,'-24'0'0,"-1"24"47,74-24-47,-24-24 0,0-1 16,0 25 0,0 0-16,-1-25 0,1 25 15,0-25 1,0 25-1,0-25 1,-25 1 15,0-1 1,-25 25-32,0 0 15,0 25 1,25-1-16,-25 1 0,25 25 15,0-25-15,0 24 16,0-24-16,0 0 0,0 0 16,0-1-16,25-24 15,0 0-15,0 0 16</inkml:trace>
  <inkml:trace contextRef="#ctx0" brushRef="#br0" timeOffset="58158.49">5928 11757 0,'0'25'31,"0"0"-31,0 0 16,0 0-16,0-1 16,0 26-16,0-25 15,0 0 32,0-75-47,0 25 16,0 0-16,0 1 15,25-1-15,-25 0 0,0 0 16,25 0-16,-25 1 16</inkml:trace>
  <inkml:trace contextRef="#ctx0" brushRef="#br0" timeOffset="58584.7">6251 11708 0,'-50'0'31,"25"0"-31,1 0 16,-1 0-16,25 25 15,-25-1-15,25 26 16,-25-25-16,25 24 0,0-24 16,0 0-16,0 0 15,0 0-15,0-1 0,25-24 16,0 0 0,0 0-16,-1 0 15,1-24-15,-25-1 16,25 0-16,-25 0 0,25 0 15,-25-24-15,25 24 16,-25 0-16,0 0 0,0 1 31,0 48-15,0 26 0,0-25-16,0 0 0,-25-1 15,25 1-15,0 0 16,0 0-16,0 0 0,25-25 31</inkml:trace>
  <inkml:trace contextRef="#ctx0" brushRef="#br0" timeOffset="58916.9">6524 11708 0,'0'-25'32,"24"25"-17,-48 0 1,-1 25-1,0 0-15,25-1 0,0 26 16,-25-25-16,25 0 0,0-1 16,0 1-16,0 0 15,25 0-15,0-25 32,0 0-32,-1 0 15</inkml:trace>
  <inkml:trace contextRef="#ctx0" brushRef="#br0" timeOffset="59212.04">6722 11757 0,'0'-24'31,"-25"24"-15,0 49 0,25-24-16,0 0 15,0 0-15,0-1 16,0 1-16,0 0 16,25-25-16,0 0 15,-25 25-15,25-25 16,0 0-1,-1 0 1,-24-25-16</inkml:trace>
  <inkml:trace contextRef="#ctx0" brushRef="#br0" timeOffset="59706.74">6871 11782 0,'0'0'16,"0"25"-16,0 0 16,0 0-16,0-1 15,0 1-15,0 0 0,0 0 16,0 0 0,0-50 30,0 0-30</inkml:trace>
  <inkml:trace contextRef="#ctx0" brushRef="#br0" timeOffset="59879.04">6896 11609 0,'0'-25'15,"0"50"1</inkml:trace>
  <inkml:trace contextRef="#ctx0" brushRef="#br0" timeOffset="60226.65">6970 11683 0,'0'0'0,"0"25"15,0 0-15,0-1 16,0 26-16,0-25 16,0 0-16,0-1 15,0 1-15,25-25 63,0 0-63,0-25 0,-25 1 15,24-1 1,-24 0-16,0 0 0,0 0 16,0 1-16,0-1 0,-24 25 15,24-25 1,-25 25-1,0 0 1,25 25-16,-25-25 16</inkml:trace>
  <inkml:trace contextRef="#ctx0" brushRef="#br0" timeOffset="60646.16">7193 11708 0,'25'0'31,"-25"25"-31,0-1 0,-25-24 16,25 25-16,0 0 16,0 0-16,0 0 0,0-1 15,0 1-15,0 0 47,0-75-16,0 26-31,0-1 16,0 0-16,0 0 16,25 0-16,-25 1 0,25-1 15,0 25-15,0-25 0,-1 25 16,1 0-1,0 25-15,-25 24 16,25-24-16,-25 0 0,25 0 16,-25 0-16,0-1 0,0 1 15</inkml:trace>
  <inkml:trace contextRef="#ctx0" brushRef="#br0" timeOffset="60802.71">7094 11584 0,'0'-25'16,"0"0"-16,50 25 16,-1-25-16,-24 1 15,25-1-15,-1 0 0,-24 0 16</inkml:trace>
  <inkml:trace contextRef="#ctx0" brushRef="#br0" timeOffset="79117.87">4738 5829 0,'0'0'0,"-25"0"16,0-25-1,25 0 17,0 1 46,-25 24-78,75 24 0,-50 1 15,25-25-15,-25 25 0,24 0 16,1-25-16,-25 25 16,25 0-16,0-1 15,-25 1-15,25 0 16,0 0-1,-1-25 32,-24-25 0,0 0-47,0 0 16,-24 25-1,24-24-15,-25-1 0,0 25 16,0-25-16,25 0 0,-25 25 16,0-25-1,25 0 1,-24 25 0,-1-24 46,0 48-15,25 1-31,-25 0-1,25 0-15,0 0 16,-25 0-16,25-1 15,-24 1 1,24 0-16,0 0 16,0-50 46,0 0-62,0 0 16,0 1-1,0-1 1,24 25-16,-24-25 31,25 0 1,0 25-1,-25 25-31,0 0 0,0 0 15,0-1-15,0 1 16,-25 0-16,25 0 16,0 0-16,-25-1 31,25-48 16,25 24-32,-25-25-15,25 25 16,0 0 0,-25-25-16,49 25 15,-24 0 48,-25 25-48,0 0 32,25-25-15,0-25-32,0 0 15,0 25-15,-25 25 47,0 0-47,-25-1 16,0-24-1,0 0-15,0 25 16,0-25 31,1-25 0,24 1-32,49 24-15,-49-25 32,25 25-17,0 0 16,-50 0 16,0 0-47,0 25 16,1-25-16,-1 0 0,0 0 16,0 0 15,0 0 31</inkml:trace>
  <inkml:trace contextRef="#ctx0" brushRef="#br0" timeOffset="99287.92">8558 4390 0,'0'0'0,"0"-24"0,-25 24 32,0-25-17,50 25 95,0 25-110,-1-25 15,-24 24-15,25-24 0,0 0 16,0 0-16,0 25 15,-1-25-15,1 0 16,0 25-16,0-25 0,0 25 16,-1-25-16,1 25 15,0-25-15,0 0 16,0 24-16,-1-24 0,1 25 16,0-25-16,0 0 15,0 25-15,0-25 0,-1 25 16,1-25-16,0 0 15,0 0 1,0 25-16,-1-25 16,-24 24-1,25-24 1,25 25 0,-50 0-16,25-25 15,-1 25-15,1-25 0,0 25 16,0-1-16,0-24 0,-1 0 15,1 25-15,25-25 16,-1 25-16,-24-25 16,0 25-16,0 0 15,0-25-15,-25 25 16,24-25-16,1 24 0,-25 1 16,25-25-16,0 25 0,0-25 15,-1 25-15,1 0 16,0-25-16,0 24 0,0-24 15,-25 25-15,24-25 0,1 25 16,0-25-16,0 0 16,0 25-16,0-25 15,-1 25-15,1-25 0,0 0 16,0 0-16,0 24 16,-1-24-16,1 0 0,0 0 15,0 25-15,0-25 16,-1 0-16,1 25 15,0-25-15,0 0 16,-25 25-16,25-25 0,-1 0 16,1 25-16,0-25 15,0 0-15,0 24 16,-1-24 0,1 0-16,-25 25 15,25-25 16,0 0 32,-25 25-1,25-50-15,-50 50 47,25 0-94,-25 0 0,25-1 16,-25-24-16,25 25 15,-25 0-15,25 0 16,0 0 31,0-50-16,0 0-31,25 0 16,-25 0-16,25 1 15,-25-1 1,25 25-16,-25-25 16,25 25-1,-25-25 1,49 25-16,-24 25 15,0 0-15,0 0 16,-1-1 0,1-24 46,0 0-31,-75-24-15,26 24 0,-1 0-1,0 0 17,0 24-32</inkml:trace>
  <inkml:trace contextRef="#ctx0" brushRef="#br0" timeOffset="100174.02">11311 5730 0,'0'0'0,"0"25"63,0-1-63,0 1 0,0 25 15,25-25-15,-25 24 16,25 1-16,-25 0 0,24 24 16,-24-49-16,0 24 0,0 1 15,0-25-15,0 0 16,0-1-16,0 1 0,0-50 47,0 1-47,-24-1 15,24-25-15,0 25 16,-25 1-16,25-1 0,0 0 16,0 0-16,0 0 0,0 1 15,0-1-15,0 0 16,0 0-16,0 0 0,-25 1 15,25-1-15,0 0 32,50 25 15,-1 0-47,-24 0 0,25 25 15,-26 0 1,26-1-16,-25 1 0,0-25 0,-1 25 15,1 0-15,0 0 0,-25-1 16,25-24-16,0 25 16,-1-25-16,1 0 62</inkml:trace>
  <inkml:trace contextRef="#ctx0" brushRef="#br0" timeOffset="100551.75">11658 5779 0,'0'0'0,"0"-24"0,0-1 16,0 0-1,0 0 17,25 0-17,-25 50 32,25 0-47,-25 25 0,25-26 16,-25 26-16,0-25 15,24 25-15,-24-1 0,0 1 16,0-25-16,0-1 0,25 1 16,-25 0-16,0 0 15,0 0 1</inkml:trace>
  <inkml:trace contextRef="#ctx0" brushRef="#br0" timeOffset="101032.14">11956 5854 0,'0'0'0,"0"-25"31,0 75 16,0-25-47,25-1 16,-25 1-16,0 25 0,0-25 16,0-1-16,0 1 0,0 0 15,24 0-15,-24 0 16,0-1-16,25-24 15,0 0-15,0 25 0,0-25 16,-1-25 0,1 1-16,-25-1 15,25 25-15,0-25 0,-25 0 16,25 0-16,-25 1 0,0-1 16,25-25-16,-25 25 15,0 1-15,0-1 0,0 0 0,0 0 16,0 0-16,-25 25 15,25-25-15,-25 1 0,0 24 16,0-25-16,0 25 16,-24 0-16,24 0 15,0 0-15,0 0 0,1 0 16,-1 0-16,0 25 16,0-1-16</inkml:trace>
  <inkml:trace contextRef="#ctx0" brushRef="#br0" timeOffset="104509.87">11683 6648 0,'0'0'0,"0"-25"32,0 0-17,0 0 1,0 0 0,0 50 77,0 0-93,0 25 16,0-1-16,0 1 0,0-1 16,25 1-16,-25 0 15,0-25-15,0 49 0,0-24 16,0-26-16,0 26 0,0-25 15,-25 24-15,25-24 0,0 0 16,-25 0-16,25 0 78,0-75-78,25 25 16,-25 0-16,0 1 0,0-1 15,0 0-15,0-25 16,0 1-16,0 24 0,0-25 16,0 1-16,25-1 0,-25 25 15,0-24-15,0 24 0,0-25 16,0 25-16,0 1 16,0-1-16,0 0 15,-25 25-15,25-25 0,0 0 63,0 50-48,0 0-15,0 0 16,25 24-16,-25-24 0,25 25 16,-25-1-16,0 1 0,0 25 15,0-51-15,0 1 0,0 0 0,0 25 16,0-26-16,0 26 0,0-25 15,0 24-15,-25-24 0,25 0 16,0 0-16,0 0 47,-25-25-31,50-50-1,-25 25-15,0 0 0,0-24 16,25 24-16,-25-25 15,0 1-15,0-1 0,0 25 16,0-24-16,0 24 16,0-25-16,0 25 0,0-24 15,-25 24-15,25 0 0,0-24 16,-25 24-16,25 0 16,0 0-16,25 50 62,-25 0-62,0 0 16,25 24-16,-25 1 15,0-1-15,24 1 0,-24-25 16,0 74-16,0-49 0,0-25 16,0 49-16,0-49 0,0 0 0,-24 49 15,24-24-15,-25-1 16,25-24-16,-25 25 0,25-1 15,-25-24-15,25 0 16,-25 24-16,25-24 0,0 25 0,-24-25 16,24-1-16,0 1 15,0 0-15,0 0 0,24-25 16,-24-25 109,0 0-125</inkml:trace>
  <inkml:trace contextRef="#ctx0" brushRef="#br0" timeOffset="105057.73">11733 7020 0,'0'0'0,"0"-50"16,0 25-16,-25-74 31,25 74-31,0 0 0,0 1 16,0 48 62,0 26-78,0 25 0,0-51 15,0 26-15,0-25 0,0 49 0,0 1 16,0-1-16,25 0 16,-25 1-16,0-1 0,0-24 0,0-25 15,0 49-15,0 0 16,-25-24-16,0 0 0,0 24 15,0-24-15,25-26 0,-24 26 16,24-25-16,24-25 63,1 0-48,0-25-15,-25 0 16,0 0-16</inkml:trace>
  <inkml:trace contextRef="#ctx0" brushRef="#br0" timeOffset="106090.68">11683 6722 0,'0'0'0,"0"-25"16,0 0 0,0 1 15,-25 24-15,25 24-16,0 26 15,0 0-15,0-1 16,0 1-16,0 24 0,-25-24 15,25 24-15,0 26 0,0-26 16,0 0-16,0 1 16,-24-1-16,24 1 0,0-1 15,0-49-15,0 0 0,0-1 0,0 1 0,0 0 16,0 49-16,0-24 16,0 0-16,-25-26 0,25 1 15,0-50 48,25 1-48,-25-1-15,24 0 0,-24 0 16,0 0-16,0 1 0,0-26 16,0 25-16,0 0 15,0-24-15,0 24 0,0-25 16,0 26-16,0-1 15,25 0-15,-25 0 0,0 0 16,0 1-16,0-1 16,0 0-16,0 0 0,0 0 15,25 1-15,-25-1 0,0 0 16,0-25-16,0 26 16,0-1-16,0-25 0,0 25 15,0-24-15,0 24 0,0 0 16,0 0-16,0 1 15,0-1-15,0 0 0,0 0 16,0 50 31,0 25-31,25-1-16,-25 1 15,0 24-15,25 1 0,-25-26 16,0 50-16,0-49 15,0 0-15,0-26 0,0 26 0,0 0 0,0-1 16,0 1-16,0 24 0,-25-24 16,0-1-16,25 1 0,-25 0 15,25-1-15,0-24 16,0 0-16,-25-25 0,25 25 31</inkml:trace>
  <inkml:trace contextRef="#ctx0" brushRef="#br0" timeOffset="109747.28">11534 8012 0,'0'-25'32,"-25"25"14,100 0-46,-50 25 0,-25 0 16,24 0-16,1-1 16,-25 1-16,25 0 15,-25-50 32,25 0-47,-25 1 16,0-1-16,0 0 0,25 0 15,-25 0-15</inkml:trace>
  <inkml:trace contextRef="#ctx0" brushRef="#br0" timeOffset="110801.59">9748 8409 0,'-25'0'15,"25"25"-15,-24-25 0,24 24 16,24-24 0,1 25-1,0-25 1,0 0-16,-25-25 15,25 1-15,-25-1 0,24 25 16,-24-25-16,0 0 0,0 0 16,0 1-16,0-1 15,0 0-15,-24 0 16,-1 25-16,0-25 16,0 25-1,0 0 1,25 50-16,0-25 0,-24 24 15,24-24-15,0 25 16,0-1-16,0-24 0,24 25 16,-24-25-16,25-1 15,-25 1-15,0 0 0,25-25 16,0 25-16,0-25 16,-1 0-1,1-25-15,0 0 0,-25 0 16</inkml:trace>
  <inkml:trace contextRef="#ctx0" brushRef="#br0" timeOffset="111121.17">9971 8285 0,'0'0'0,"0"-25"16,0 75 15,25-26-15,-25 1-16,0 0 0,0 25 15,25-26-15,-25 1 16,25 0-16,-25 0 0,0 0 16,25-25-1,0 0 1,-1-25-16,-24 0 16,25 0-16,-25 0 15,0 1-15,0-1 0,0 0 16,0 0-16,0 0 0,0 1 15,0-1-15</inkml:trace>
  <inkml:trace contextRef="#ctx0" brushRef="#br0" timeOffset="111547.38">10418 8334 0,'25'0'0,"-25"-24"16,-50 24-16,1 0 16,24 49-1,25-24 1,0 0-16,-25 0 0,25-1 15,0 1-15,0 25 0,25-25 16,-25-1 0,49-24-16,-24 0 15,0-24 1,0-1-16,0 0 16,-25 0-16,0 0 15,0 1-15,0-1 16,0 0-16,0 0 0,0 0 15,0 1 17,0 48-17,0 26 1,0-25-16,24 0 0,-24-1 16,0 1-16,0 0 0,0 0 15</inkml:trace>
  <inkml:trace contextRef="#ctx0" brushRef="#br0" timeOffset="111824.56">10567 7937 0,'0'0'16,"25"25"15,-25 25-31,0 0 16,24-1-16,-24 1 0,25-1 15,-25 1-15,0 0 0,0-1 16,0 1-16,0-25 0,0 24 16,0-24-16,0 0 15,0 0-15,-25-25 0,25 24 16</inkml:trace>
  <inkml:trace contextRef="#ctx0" brushRef="#br0" timeOffset="112108.65">10765 8260 0,'-25'99'31,"25"-49"-31,0-1 0,0-24 16,0 25-16,0-25 0,25-1 16,0-24-16,0 25 15,0-25-15,-1-25 16,1 1-16,-25-1 16,25 0-16,-25 0 15,25 0-15,-25 1 0,0-1 16,0 0-16,0 0 15,0 0-15</inkml:trace>
  <inkml:trace contextRef="#ctx0" brushRef="#br0" timeOffset="112541.26">11212 8334 0,'-50'0'15,"50"-24"-15,-25 24 0,0 0 16,1 0 0,-1 24-16,25 1 0,-25 0 15,25 0-15,-25 0 16,25 24-16,0-24 0,0 0 15,0 0-15,0-1 16,50-24 0,-25 0-16,-1 0 15,-24-24-15,25-1 0,0 0 16,-25 0 0,0 0-16,25 1 0,-25-1 15,0 0-15,0 0 16,0 0-16,0 50 47,0 25-47,0-25 15,0-1-15,0 1 16,0 25-16,0-25 0,25-1 16</inkml:trace>
  <inkml:trace contextRef="#ctx0" brushRef="#br0" timeOffset="113249.57">11832 8409 0,'0'-25'15,"-25"25"-15,0-25 32,0 25-32,1 0 15,24 25-15,-25 0 16,25 24-16,0-24 0,0 0 16,0 0-16,0 0 0,0-1 31,25-24-31,-1 0 15,1 0-15,-25-24 0,25-1 16,0 0-16,-25 0 16,25 0-16,-1 1 0,-24-1 15,25 0-15,-25 0 16,0 0 0,0 75 15,0-25-31,0 0 15,0 24-15,0-24 0,0 25 16,0-26-16,0 1 16,0 0-16,0 0 0,50-25 15</inkml:trace>
  <inkml:trace contextRef="#ctx0" brushRef="#br0" timeOffset="113646.54">12328 8359 0,'0'0'16,"0"-25"-16,-25-24 15,25 24-15,0 0 0,0 0 16,0 1-16,0-26 15,0 25-15,0 0 0,0-24 16,0 24-16,0-25 0,0 25 16,0 1-16,0-1 0,0 0 31,0 75-15,0-26-16,0 26 15,0 0-15,0-1 0,25 26 16,-25-26-16,0 1 0,25 24 15,-25-24-15,0-25 16,25 24-16,-25-24 0,0 0 16,0 0-16,0 0 15,24-25 17</inkml:trace>
  <inkml:trace contextRef="#ctx0" brushRef="#br0" timeOffset="113946.75">12502 8359 0,'0'-25'15,"0"75"1,0-25-16,0 24 0,0-24 16,0 0-16,0 0 0,24 0 15,-24-1 16,25-24-31,0 0 0,-25-24 16,25-1 0,-25 0-16,25 0 0,-25 0 0,0 1 15,0-1-15,0 0 16,-25 0-16,25 0 16,-25 25-1,0 0 1,0 25-1</inkml:trace>
  <inkml:trace contextRef="#ctx0" brushRef="#br0" timeOffset="114231.74">12849 8334 0,'-50'0'0,"25"25"15,25 0 1,0 0 0,25-25-16,-25 25 0,25-1 15,0-24-15,-25 25 0,25 0 32,-50 0-17,0 0-15,0-25 16,0 0-16,1 0 15,-1 0 1,0 0 0,25-25-16</inkml:trace>
  <inkml:trace contextRef="#ctx0" brushRef="#br0" timeOffset="114633.97">13543 8210 0,'0'-24'31,"0"-1"-31,0 0 0,-24 0 0,-1 0 15,25 1-15,-25-1 16,0 25 31,0 49-47,25 1 0,-24 0 16,24-1-16,0 26 0,24-26 15,-24 26-15,0-1 16,0-49-16,0 24 0,0 1 0,0-25 15,0 0-15,0-1 0,0 1 0,0 25 0,0-1 16,-24-24-16,24 0 16</inkml:trace>
  <inkml:trace contextRef="#ctx0" brushRef="#br0" timeOffset="114786.32">13320 8508 0,'0'-25'31,"25"25"-31,0-25 16,0 25-16,-1-24 0,26 24 15</inkml:trace>
  <inkml:trace contextRef="#ctx0" brushRef="#br0" timeOffset="115183.63">13791 8260 0,'0'0'16,"-49"0"0,24 0-16,0 25 15,0 0-15,25-1 16,-24 1-16,24 25 15,-25-25-15,25-1 0,0 1 16,0 0-16,0 0 0,25 0 31,-1-25-31,1 0 0,0 0 16,0 0 0,0-50-16,-1 50 0,-24-25 15,25 0-15,-25 1 0,0-1 16,25-25-16,-25 25 15,0 1-15,0 48 47,0 26-31,0-25-16,25 0 0,-25-1 16,25 1-1,-1-25-15,1 0 16</inkml:trace>
  <inkml:trace contextRef="#ctx0" brushRef="#br0" timeOffset="115402.59">14064 8334 0,'0'0'0,"0"-24"31,-49 24-31,24 0 16,25 24-16,-25 1 15,25 0-15,0 25 0,0-26 16,0 1-16,0 0 16,0 0-16,0 0 0,25-25 15,0 0 1,-1 0-16,1 0 16,0 0-16</inkml:trace>
  <inkml:trace contextRef="#ctx0" brushRef="#br0" timeOffset="115707.19">14238 7813 0,'0'0'0,"0"-49"0,0 24 16,0 0-16,0 50 46,0 0-30,0 49-16,0-24 0,0-25 16,0 24-16,0-24 0,0 25 0,0 24 15,0 1-15,25-1 0,-25-24 16,0 24-16,0-49 0,0 0 16,0 24-16,0-24 15,0 0-15,-25 0 0</inkml:trace>
  <inkml:trace contextRef="#ctx0" brushRef="#br0" timeOffset="116117.67">14163 8384 0,'0'-25'31,"0"0"-16,50 25-15,-25-24 0,0 24 16,-1 0-16,1-25 16,0 25-16,0 0 15,-25-25 1,25 25 15,-25 25-31,0 0 0,0-1 0,0 26 16,0-25-16,0 24 15,0-24-15,0 25 0,0-25 16,25-1-16,-1-24 0,-24 25 16,25-25-16,0 0 15,0 0-15,0-49 16,-25 24 0,24 0-16,-24 0 0,0 0 15,0 1-15,0-1 0,0 0 16,0 0-16,-24 0 0,-1 1 15,0-1 1</inkml:trace>
  <inkml:trace contextRef="#ctx0" brushRef="#br0" timeOffset="116378.21">14635 8334 0,'0'0'0,"25"0"0,-1 50 16,-24-25-16,25 0 16,-25-1-16,0 1 0,25 0 15,-25 0 1,0 0-16,-25-25 62,25-50-62,25 25 0,-25 0 16,0 1-16,0-1 16,25 0-16,-25 0 0,25 0 15,-25 1-15,24 24 16</inkml:trace>
  <inkml:trace contextRef="#ctx0" brushRef="#br0" timeOffset="116727.1">14957 8384 0,'0'0'0,"0"25"0,0 0 47,50-25-47,-25 0 16,-1-50-1,1 25 1,-25 0-16,25 1 15,-25-1-15,-25 0 32,0 25-17,1 0-15,-1 25 0,25 24 16,-25-24-16,25 0 16,0 25-16,-25-26 15,25 1-15,0 0 0,0 0 0,25 0 16,-25-1-16,25-24 15,-25 25-15,49-25 16,-24-25-16,0 25 0,0-24 16</inkml:trace>
  <inkml:trace contextRef="#ctx0" brushRef="#br0" timeOffset="116979.1">15255 8186 0,'25'49'47,"-1"-24"-47,1 0 15,0 0-15,0-1 0,0 1 16,-25 25-16,25-25 0,-25-1 16,0 1-1,-25 0 1,0-25-1,0 0 1,0 0-16,0-50 0,1 26 16,-1-1-16</inkml:trace>
  <inkml:trace contextRef="#ctx0" brushRef="#br0" timeOffset="117910.9">9798 9079 0,'-25'-25'0,"50"74"63,-25-24-47,25 25-16,-25-1 0,24 1 15,-24 0-15,25-1 16,-25 1-16,25-1 0,-25-24 15,0 0-15,0 0 0,25-25 63,-25-25-63,0 0 0,0 0 16,-25 1-16,25-1 0,0 0 15,-25 0-15,0 0 16,-24 1-16,24-1 15,0 25-15,0 0 0,1 25 16,24-1 0,-25 26-16,25-25 0,0 0 15,0-1-15,0 1 0,49 0 16,-24 0 0,0-25-16,0 0 0,0 0 15</inkml:trace>
  <inkml:trace contextRef="#ctx0" brushRef="#br0" timeOffset="118269.08">9996 9351 0,'0'25'62,"50"-25"-62,-25-25 16,-25 1-16,0-1 16,0 0-1,-25 25 1,0-25-16,0 25 16,0 50-1,25-25-15,0 24 16,0-24-16,0 0 15,50 24-15,-50-24 0,25-25 16,0 25-16,0-25 47,-1 0-47,1-25 16</inkml:trace>
  <inkml:trace contextRef="#ctx0" brushRef="#br0" timeOffset="118920.34">10988 9277 0,'0'-25'0,"-49"-24"31,49 24-31,-25 0 0,0 0 16,25 0-16,-25 1 16,1 24-1,24-25-15,-25 25 32,25 25-17,-25 24-15,25-24 0,0 0 0,25 49 16,0-24-16,-1 24 15,-24 1-15,25 24 0,-25-25 16,0 1-16,25-26 0,-25 1 16,0-25-16,0 24 0,-25-24 15,25 0-15,0 0 0,-25-25 47,1-50-47</inkml:trace>
  <inkml:trace contextRef="#ctx0" brushRef="#br0" timeOffset="119068.02">10765 9550 0,'0'0'16,"25"0"-16,0-25 16,0 25-1,-1-25-15,1 0 16,0 25-16,0-24 0,-25-1 15</inkml:trace>
  <inkml:trace contextRef="#ctx0" brushRef="#br0" timeOffset="119347.8">11038 9351 0,'0'25'32,"0"0"-17,0 0-15,0 0 0,0 24 16,25-24-16,-25 0 0,0 0 15,25-1-15,-1-24 16,1 0-16,0 0 16,0-49-16,-25 24 15,25 0-15,-25 0 0,25 1 16,-25-1-16,0 0 16,0 0-16,-25 0 0,25 1 15,-25-1 1,0 25-16,25-25 0,-25 25 15</inkml:trace>
  <inkml:trace contextRef="#ctx0" brushRef="#br0" timeOffset="119609.01">11286 9327 0,'0'0'0,"0"24"0,25-24 0,-25 25 16,25-25-16,-25 25 0,25 0 16,-25 0-16,0-1 15,0 1-15,0 0 16,0 0-16,0-50 47,0 0-32,0 0-15,0-24 0,0 24 16,0 0-16,0 0 0,0 1 16</inkml:trace>
  <inkml:trace contextRef="#ctx0" brushRef="#br0" timeOffset="120202.97">11509 9277 0,'0'50'32,"0"-26"-17,0 1-15,0 0 16,25 0-16,-25 0 16,0 24-16,0-24 15,0 0-15,0-75 63,0 25-48,25 1-15,-25-1 0,0 0 16,0 0-16,25 0 0,-25 1 16,25 24-16,-1 0 15,1-25-15,0 25 0,0 0 16,0 49-16,-25-24 15,24 0-15,-24 0 16,0 0-16,0-1 0,0 1 16,0 0-16,0-50 62,0 0-62,0 1 0,0-1 16,0 0-16,0 0 0,0 0 15,25 1-15,-25-1 16,25 0-16,0 25 16,0 0-16,-1 0 0,1 0 15,0 0-15,0 50 16,-25-26-16,25 1 16,-25 25-16,0-25 0,0 24 15,-25-24-15,25 0 16,0 0-1</inkml:trace>
  <inkml:trace contextRef="#ctx0" brushRef="#br0" timeOffset="120625.81">12204 9351 0,'0'0'0,"0"-24"15,-25-1-15,0 25 16,0-25 15,1 50-31,-1 0 0,25-1 16,0 26-16,-25-25 16,25 0-16,0 24 0,25-24 15,0 0 16,-1-25-31,1-25 0,0 25 16,-25-25-16,25 0 16,-25 1-16,25-1 0,-25 0 15,25 0-15,-25 0 0,0 1 16,0-1-16,0 0 0,0 50 47,0 0-32,0-1-15,0 26 0,-25-25 16,25 0-16,0-1 16,0 1-16,25-25 15</inkml:trace>
  <inkml:trace contextRef="#ctx0" brushRef="#br0" timeOffset="120885.22">12675 9252 0,'-25'0'31,"25"50"-15,0-25-16,0-1 0,0 1 15,0 0-15,0 0 16,0 0-16,0-1 0,0 1 16</inkml:trace>
  <inkml:trace contextRef="#ctx0" brushRef="#br0" timeOffset="121281.18">12824 9252 0,'25'0'31,"-50"25"-31,25 0 16,0 0-16,0-1 0,0 1 15,0 25-15,0-25 16,0-1-16,0 1 47,0-74-32,0 24-15,0 0 16,25 0-16,-25 0 16,0 1-16,25-1 0,-1 0 15,1 0-15,-25 0 16,25 25-16,0-24 0,0 24 15,-1 0-15,1 24 16,-25 1-16,0 0 16,25 25-16,-25-26 0,0 1 15,0 0-15,0 0 16,0 0-16</inkml:trace>
  <inkml:trace contextRef="#ctx0" brushRef="#br0" timeOffset="121777.43">13320 9252 0,'-49'-25'31,"24"1"-31,0 24 16,25 24-16,-25 1 0,25 0 15,-25 0-15,25 0 0,0 24 16,-25-24-16,25 0 0,0 0 16,0-1-16,25-24 15,0 0 1,-25 25 0,50-74-16,-25 24 15,-1 0-15,-24 0 0,25 0 16,-25 1-16,25-26 15,-25 25-15,0 0 0,0-24 16,0-1-16,0 25 0,0-24 16,0 24-16,0-25 15,-25 25-15,25 1 0,0 48 47,0 26-47,0-25 0,25 25 16,-25-1-16,0 1 15,0-1-15,0 1 0,0 0 16,0-26-16,0 1 0,0 0 16,0 0-16,0 0 15,25-25 17,0 0-32</inkml:trace>
  <inkml:trace contextRef="#ctx0" brushRef="#br0" timeOffset="121979.04">13494 9252 0,'0'0'15,"0"25"17,0 25-32,0-26 15,0 1-15,0 0 16,0 0-16,0 0 15</inkml:trace>
  <inkml:trace contextRef="#ctx0" brushRef="#br0" timeOffset="122334.43">13593 9178 0,'0'49'31,"25"-24"-31,-25 0 16,25 0 0,-25 0-16,0-1 0,0 1 15,24-25-15,-24 25 0,25 0 63,0-50-63,0 0 0,-25 0 15,25 1-15,-25-1 16,0 0-16,24 0 0,-24 0 0,0 1 16,0-1-1,0 0 32</inkml:trace>
  <inkml:trace contextRef="#ctx0" brushRef="#br0" timeOffset="122532.64">13965 9178 0,'25'25'16,"-25"-1"-1,0 1-15,0 0 16,0 0-16,0 0 0,0-1 16,0 1-16,0 0 15,0 0-15,0 0 16</inkml:trace>
  <inkml:trace contextRef="#ctx0" brushRef="#br0" timeOffset="122680.88">13940 9103 0,'0'0'0</inkml:trace>
  <inkml:trace contextRef="#ctx0" brushRef="#br0" timeOffset="123185.03">14337 9103 0,'0'0'0,"0"-24"0,-25 24 15,0-25-15,1 25 16,-1 0-16,0 0 16,0 49-16,25-24 15,-25 0-15,25 0 16,0 24-16,0-24 0,0 0 16,0 0-16,0 0 0,0-1 15,50-24 1,-25 0-1,0-24 1,-1 24-16,-24-25 16,25 0-16,-25 0 0,25-24 15,-25 24-15,25-25 16,-25 25-16,0-24 0,0-1 16,0 25-16,0-24 0,0 24 15,0 0-15,-25 25 16,25-25-16,0 75 31,0-1-31,0-24 16,0 25-16,0 0 15,0-26-15,0 26 0,0 0 16,0-26-16,0 26 16,0-25-16</inkml:trace>
  <inkml:trace contextRef="#ctx0" brushRef="#br0" timeOffset="123486.93">14511 9153 0,'0'50'16,"0"-26"-1,-25 1-15,25 0 16,0 0-16,25 0 16,0-25-1,-1 0-15,1 0 16,0 0 0,0-25-16,-25 0 15,0 0-15,25 0 0,-25 1 16,0-1-16,0 0 15,0 0-15,0 0 0,0 1 16</inkml:trace>
  <inkml:trace contextRef="#ctx0" brushRef="#br0" timeOffset="123947.31">14957 9128 0,'0'-25'16,"-25"25"-16,-24-24 16,24 24-16,0 24 15,25 1-15,-25 0 16,25 0-16,0 0 0,-24-1 15,24 1-15,0 0 16,0 0-16,0 0 0,0-1 31,24-24-31,1 0 16,0 0-16,0-24 16,0-1-16,-25 0 0,24 0 15,1 0 1,-25 1-16,0-1 0,0 0 15,0 0-15,0 75 47,0-25-47,0-1 16,-25 1-16,25 0 0,0 0 16,0 0-16,25-25 15,0 0-15,0 0 16,0 0-16,-1-25 15,1 0-15</inkml:trace>
  <inkml:trace contextRef="#ctx0" brushRef="#br0" timeOffset="124212.38">15156 9153 0,'0'0'0,"24"-25"15,-24-24-15,0-76 16,0 76-16,-24 24 16,24-25-16,0 26 0,0-1 15,0 0-15,0 50 47,-25 0-47,25 24 0,-25-24 16,25 25-16,0-1 15,0-24-15,0 25 0,0-1 16,25-24-16,-25 25 16,0-25-16,25-1 0,-25 1 15,24-25-15</inkml:trace>
  <inkml:trace contextRef="#ctx0" brushRef="#br0" timeOffset="143698.68">11857 9897 0,'0'-25'125,"24"50"657,-24 0-767,25 0-15,-25-1 0,0 1 16,0 0-16,0 0 15,0 0-15,0 0 0,0-1 16,0 26-16,0-25 0,0 0 16,0 24-16,0-24 15,0 0-15,0 0 0,0-1 16,-25 26-16,25-25 16,0 0-16,0-1 0,-24 1 15,24 0-15,0 0 0,0 0 16,0-1-1,0 1 1,0 0 0,0 0-1,0 0-15,0-1 16,0 1 31,0 0 0,0 0 0,0 0-16</inkml:trace>
  <inkml:trace contextRef="#ctx0" brushRef="#br0" timeOffset="144041.03">11782 10815 0,'0'0'0,"0"-25"0,0 0 79,0 100-79,25-75 15,-25 24-15,0 1 31,25-25-31,0 0 16,-1 0-16,1-49 16,0 49-16,-25-25 15,25 0-15,0 0 16,-25 0 0</inkml:trace>
  <inkml:trace contextRef="#ctx0" brushRef="#br0" timeOffset="145438.79">10592 11187 0,'0'0'0,"0"-25"16,0 0 62,0 0-31,-25 25-31,0 0-16,-25 0 46,26 25-46,-1 0 16,25 0-16,-25 0 16,25 0-16,0-1 0,-25 1 15,25 0-15,0 0 0,25 0 16,-25-1-16,0 1 16,25-25-1,0 0-15,-1 25 0,1-25 16,0 0-1,0 0-15,0-25 16,-1 0-16,-24 1 16,25-1-1,-25 0-15,0 0 0,0 0 16,0 1-16,0-1 16,25 25-16,-25-25 0,0 0 15,0 0-15,0 0 47,0 50-31,0 0-1,0 25-15,25-25 0,-25-1 16,0 26-16,0-25 0,0 0 16,0-1-16</inkml:trace>
  <inkml:trace contextRef="#ctx0" brushRef="#br0" timeOffset="145770.64">10740 10790 0,'0'-50'16,"25"100"31,0-25-47,-25 24 0,25 1 15,-25 24-15,25 1 16,-25-26-16,0 26 0,24-25 15,-24-1-15,0 1 16,0-25-16,0-1 0,0 1 16,0 0-16</inkml:trace>
  <inkml:trace contextRef="#ctx0" brushRef="#br0" timeOffset="146508.51">11162 11162 0,'0'-25'32,"-25"0"-32,0 25 15,1-24-15,-1 24 32,0 49-32,25 1 15,-25-25-15,25 24 0,0 1 16,0-25-16,0 0 0,0-1 15,25 1-15,25 0 16,-26-25 0,1-25-1,-25 0-15,25 1 0,-25-1 16,25 0-16,-25 0 0,25 0 16,-25 1-16,0-1 15,0 0-15,0 0 16,0 0-16,0 50 31,0 25-31,0-25 16,25 24-16,-25 1 0,0 24 15,0-49-15,0 0 0,0 24 0,0-24 16,0 50-16,0-51 0,0 1 0,0 25 16,0-1-16,-25-24 0,25 0 15,-25 0-15,0 0 16,0-25-16,0 0 0,1 0 15,-1 0-15,0-25 0,0 0 16,0 0-16,25 0 16,-24-24-16,24 24 15,-25 0-15,25 0 0,0 1 16,0-26-16</inkml:trace>
  <inkml:trace contextRef="#ctx0" brushRef="#br0" timeOffset="146845.23">11311 11212 0,'25'0'31,"-25"25"-31,0-1 0,0 1 16,0 0-16,0 0 15,25 0-15,-25-1 0,0 1 16,24-25 0,1 25-16,0-25 0,0 0 15,0-50 1,-1 26 0,-24-1-16,0 0 0,0 0 15,0 0-15,0 1 16,0-1-16,-24 25 15</inkml:trace>
  <inkml:trace contextRef="#ctx0" brushRef="#br0" timeOffset="147243.15">11609 11212 0,'0'25'0,"0"-50"15,0 74-15,0-24 16,0 0 0,0 0-16,0 0 15,0-1 32,0-48-16,0-1-31,0 0 0,0 0 16,0 0 0,0 1-16,0-1 0,24 25 15,1-25 1,0 25-16,0 0 16,-25 25-16,25 0 15,-1-1-15,-24 26 0,25-25 16,-25 0-16,0-1 0,0 1 15,0 0-15</inkml:trace>
  <inkml:trace contextRef="#ctx0" brushRef="#br0" timeOffset="147585.1">11881 11261 0,'0'-24'16,"-24"73"-1,24-24 1,0 0-16,0 0 0,0-1 16,0 1-16,24-25 0,1 25 15,0-25-15,0 0 16,0 0-16,-1 0 15,1-25 1,-25 0-16,25 25 0,-25-24 16,0-1-16,0 0 15,0 0-15,0 0 0,0 1 16,-25 24-16,25-25 0,-25 25 16,1-25-16,-1 25 15,0 0-15,0 0 31,0 25-31,1 0 0</inkml:trace>
  <inkml:trace contextRef="#ctx0" brushRef="#br0" timeOffset="148070.9">12378 11261 0,'0'25'31,"24"0"0,1-25-31,0 0 16,0-25-1,-25 0-15,25 25 16,-25-24-16,0-1 16,0 0-1,-25 0 1,0 25-1,0 0-15,0 25 16,1 0 0,24 0-16,-25-1 15,25 26-15,0-25 0,0 0 16,0-1-16,0 26 16,25-25-16,-25 0 15,24-25-15,1 0 16,-25 24-16,25-24 15,0-24-15</inkml:trace>
  <inkml:trace contextRef="#ctx0" brushRef="#br0" timeOffset="148402.59">12750 11237 0,'0'0'0,"-50"-25"31,50 0 1,0 75-32,25-1 15,0-24 1,-1 0-16,-24 0 0,25-25 16,-25 24-16,0 1 15,25-25-15,-25 25 16,-25-25-16,0 25 15,1-25-15,-1 0 16,0 0 0,0 0-16,0 0 15,25-25 1,0 0-16</inkml:trace>
  <inkml:trace contextRef="#ctx0" brushRef="#br0" timeOffset="148797.15">13345 11187 0,'-25'-25'16,"0"25"0,1 0-1,-1 0-15,0 25 0,25 0 16,0 0 0,0-1-16,25-24 0,0 25 15,-1 0-15,-24 0 0,25 0 16,0-25-16,-25 24 15,25 1 17,-25 0-32,-50-25 15,25 0-15,1 0 16,-1 0 0,0-25-1,25 0-15</inkml:trace>
  <inkml:trace contextRef="#ctx0" brushRef="#br0" timeOffset="148985.81">13469 11286 0,'0'0'0,"0"25"15,0 0-15,0 0 16,0-1-16,0 1 47</inkml:trace>
  <inkml:trace contextRef="#ctx0" brushRef="#br0" timeOffset="149128.23">13469 11187 0,'0'0'0,"0"-25"31</inkml:trace>
  <inkml:trace contextRef="#ctx0" brushRef="#br0" timeOffset="149625.24">13667 11237 0,'0'0'0,"-49"0"31,24 0-15,0 24-1,25 1-15,-25 0 16,25 0-16,0 0 0,0-1 15,25-24 1,0 25 0,0-25-1,0-25-15,-25 1 16,24-1-16,-24 0 0,25 0 16,-25 0-16,0 1 15,0 48 16,0 1-15,0 25-16,0-1 16,0 1-16,0 0 0,0-1 15,-25 1-15,25-1 0,0 1 16,-24 0-16,24-1 16,-25-24-16,25 0 0,0 0 15,-25-25 1,0 0-1,0-25-15,1 0 16,24 0-16,0 0 16,-25 1-16,25-1 0,25-25 15,-25 25-15,0-24 0</inkml:trace>
  <inkml:trace contextRef="#ctx0" brushRef="#br0" timeOffset="150016.71">13791 11237 0,'25'-25'16,"-25"74"-16,0-24 16,0 0-16,0 0 15,0 0-15,0-1 16,25-24 31,-25-24-32,0-1-15,0 0 0,0 0 16,0 0-16,25 1 16,-25-1-1,25 25 1,24 0-1,-49 49-15,25-24 16,-25 0-16,0 0 0,25 0 16,-25-1-16,0 1 15</inkml:trace>
  <inkml:trace contextRef="#ctx0" brushRef="#br0" timeOffset="150198.78">14089 11237 0,'0'-25'16,"0"74"0,0-24-1,0 0-15</inkml:trace>
  <inkml:trace contextRef="#ctx0" brushRef="#br0" timeOffset="150335.01">14114 11162 0,'0'0'0</inkml:trace>
  <inkml:trace contextRef="#ctx0" brushRef="#br0" timeOffset="150667.2">14412 11013 0,'0'0'0,"-25"0"0,25-25 16,-25 25 15,0 50-31,25-25 16,-25 24-16,25 1 15,0 0-15,0-25 0,0-1 0,0 1 16,0 0-16,0 25 0,0-1 15,0 1-15,-25-1 0,25 1 16,0-25-16,-24 24 0,24-24 16,0 0-16,0 0 15,0-75 17,-25 25-17,25 1-15</inkml:trace>
  <inkml:trace contextRef="#ctx0" brushRef="#br0" timeOffset="150790.54">14238 11361 0,'0'-25'16,"0"0"0,49 25-1</inkml:trace>
  <inkml:trace contextRef="#ctx0" brushRef="#br0" timeOffset="150953.81">14412 11212 0,'0'0'0,"0"-25"16,24 75-16,-24-26 16,0 1-16,0 0 15,0 0-15,0 0 0,0-1 16</inkml:trace>
  <inkml:trace contextRef="#ctx0" brushRef="#br0" timeOffset="151114.76">14461 11063 0,'0'49'32</inkml:trace>
  <inkml:trace contextRef="#ctx0" brushRef="#br0" timeOffset="151363.29">14709 11137 0,'0'0'0,"-25"0"16,1 0-1,-1 25-15,25 0 16,-25 0-16,25 24 0,0-24 15,0 0-15,0 0 0,0 0 16,0-1-16,0 1 0,50 0 31</inkml:trace>
  <inkml:trace contextRef="#ctx0" brushRef="#br0" timeOffset="151770.54">14957 11162 0,'0'0'16,"0"-25"-1,-25 25 1,1 0-16,-1 0 0,0 0 16,25 25-16,-25 25 0,25-25 15,-25-1-15,25 26 16,0-25-16,0 0 0,0-1 15,50-24 17,-25 0-17,0-24-15,-25-1 16,24 0-16,-24 0 0,0 0 16,25 25-16,-25-24 15,0-1-15,0 74 47,0-24-47,0 0 0,0 0 16,-25 0-16,25-1 0,0 1 15,0 0-15</inkml:trace>
  <inkml:trace contextRef="#ctx0" brushRef="#br0" timeOffset="152079.81">15106 10716 0,'0'0'0,"0"-25"16,0 74 15,0 1-15,25 0-16,-25-1 0,0 1 0,0-25 15,0-1-15,0 26 0,0-25 0,0 24 0,0-24 16,0 0-16,0 74 16,0-74-16,0 25 0,0-25 0,25-1 15,-25 1-15,0 0 16</inkml:trace>
  <inkml:trace contextRef="#ctx0" brushRef="#br0" timeOffset="152217.87">15081 11311 0,'-25'0'15,"25"-25"1,50 0-1,-25 1-15,0 24 16,-1-25-16</inkml:trace>
  <inkml:trace contextRef="#ctx0" brushRef="#br0" timeOffset="152368.99">15255 11187 0,'0'-25'31,"25"75"-16,-25-25-15,0-1 16,0 1-16,0 0 0</inkml:trace>
  <inkml:trace contextRef="#ctx0" brushRef="#br0" timeOffset="152674.99">15404 11212 0,'-25'25'47,"25"-1"-47,-25 1 0,25 0 16,0 0-16,25 0 15,0-1-15,0 1 31,-1-25-15,1-49-16,-25 24 0,25 0 16,-25 0-16,0 0 15,0 1-15,0-1 0,0 0 16,0 0-16</inkml:trace>
  <inkml:trace contextRef="#ctx0" brushRef="#br0" timeOffset="152963.64">15602 11162 0,'0'0'16,"0"25"-16,0 0 0,-25 0 15,25-1-15,-24 1 16,24 0-1,24 0 1,1-25-16,0 0 16,0 0-1,0 0-15,-25-25 16,24 0-16,-24 0 16,0 1-16,0-1 0,-24 25 15,-1-25-15,0 25 16</inkml:trace>
  <inkml:trace contextRef="#ctx0" brushRef="#br0" timeOffset="153318.72">15925 10964 0,'0'-25'31,"-25"25"1,25-25-17,74 25 1,-49-25-16,0 25 15,0 0-15,-1 25 16,-24 0-16,25 0 16,-25-1-16,0 1 15,0 25-15,0-25 0,-25 24 16,1-24-16,24 0 0,-25 0 16,0 0-16,25-1 15,0 1-15,-25 0 0,25 0 16,0 0-16</inkml:trace>
  <inkml:trace contextRef="#ctx0" brushRef="#br0" timeOffset="153490.44">16073 11509 0,'0'0'0,"-24"0"47,24-24-31,-25 24-16</inkml:trace>
  <inkml:trace contextRef="#ctx0" brushRef="#br0" timeOffset="154266.51">9996 10840 0,'0'0'0,"0"-25"63,25 25-32</inkml:trace>
  <inkml:trace contextRef="#ctx0" brushRef="#br0" timeOffset="154794.87">9872 11063 0,'0'0'0,"25"0"47,0 25-47,-25-1 16,0 1-16,25 0 0,-25 0 15,0 0-15,24 24 16,-24-24-16,0 0 0,25 0 16,-25 0-16,0-1 15,0-48 48,0-1-63,-25 0 15,1 0 1,-1 25-16,25-25 16,-50 25-16,1 0 15,24 0 1,-25 75-16,25-50 15,1-1-15,24 26 0,-25-25 16,25 0-16,0-1 16,25 1-16,-25 0 0,24-25 15,1 25-15,0-25 0,0 0 16,0 0-16,-1 0 16,1 0-16,0-25 15,0 0-15</inkml:trace>
  <inkml:trace contextRef="#ctx0" brushRef="#br0" timeOffset="155831.15">11534 11881 0,'0'0'0,"-49"0"0,-1 25 15,25 0-15,0 0 16,1 0-16,-26-1 0,0 26 15,1-25-15,-1 24 16,-24 26-16,-26-25 0,51-1 16,-1-24-16,-24 25 0,24-26 0,-24 26 0,-50 0 15,49-1-15,26-24 0,-224 149 16,199-150-16,24 26 0,-74 24 0,-75 26 16,150-76-16,-26 26 0,26-25 15,-26 0-15,1 24 0,24-24 0,1 25 0,-26-25 16,-123 99-16,123-75 15,26 1-15,24-50 0,0 25 16,75-25 31,-25-25 0,-25 0-32,24 25-15</inkml:trace>
  <inkml:trace contextRef="#ctx0" brushRef="#br0" timeOffset="156583.71">8806 13444 0,'24'0'46,"1"0"-30,0 25-16,-25 0 0,25 0 16,-25-1-16,0 26 15,25-25-15,-25 0 0,0-1 16,0-48 31,0-1-32,0 0 1,0 0-16,0 0 16,-25 1-16,25-1 0,-25 25 62,0 0-46,25 25-16,0-1 0,-25 1 15,25 0-15,0 0 16,0 0 0,-24-1 46,73-48-62,-49-1 31,25 25-31</inkml:trace>
  <inkml:trace contextRef="#ctx0" brushRef="#br0" timeOffset="157417.01">8161 14015 0,'0'-25'15,"-25"25"-15,0 0 16,0 0-16,1 0 16,24 25-16,-25-1 15,25 1-15,-25 0 16,25 0-16,50-25 16,-26 25-1,1-25-15,0 0 0,25 0 16,-26 24-16,1-24 15,0 25-15,0 0 16,-25 0-16,0 0 16,-25-1-1,0 1 1,0-25-16,1 0 31,24-25-31</inkml:trace>
  <inkml:trace contextRef="#ctx0" brushRef="#br0" timeOffset="157658.24">8434 14089 0,'0'0'0,"0"25"15,0 0-15,0 24 16,0-24-16,0 0 0,0 0 16,0-1-16,0 1 0,0 0 15</inkml:trace>
  <inkml:trace contextRef="#ctx0" brushRef="#br0" timeOffset="157806.13">8285 13915 0,'0'0'16</inkml:trace>
  <inkml:trace contextRef="#ctx0" brushRef="#br0" timeOffset="161417.44">8037 14039 0,'0'-24'0,"-25"24"15,25 49-15,0-24 16,25-25-16,-25 50 16,0-26-16,0 1 0,25 0 15,-25 0-15,0 0 0,0-1 16,0 1-16,0 0 31</inkml:trace>
  <inkml:trace contextRef="#ctx0" brushRef="#br0" timeOffset="162813.97">8037 14015 0,'0'0'15,"0"-25"-15,0 0 0,0 75 32,0-26-17,0 26-15,0 0 0,0-26 16,0 26-16,0 0 15,0-1-15,-25-24 0,25 0 16,0 0-16,-25-75 47,25 25-31,0 0-16,0 1 0,0-1 15,0 0-15,0 0 0,0 0 16,0 1-16,0-1 15,0 0-15,0 0 32,50 75 77,-50-25-109,25-1 16,-1 26-16,-24 0 15,25-26-15,0 1 0,-25 0 16,25 0-16,-25 0 31,25-25 16,-25-25-31,0 0-16,-25 0 0,25 0 15,-25 1-15,0 24 0,0-50 16,1 25-16,-1 0 16,25 1-16,-25-1 15,50 50 32,0-1-31,24 1-16,-24 25 0,25-25 15,-26-1-15,1 1 16,0 0-16,0-25 0,-25 25 16,25-25-1,-1 0 32,-24 25-31,-24-50-16,-1 0 0,0 25 15,25-25-15,-25 0 16,0 25-16,25-24 0,-24 24 16,-1-25-16,25 0 46,0 50-30,0 24-16,25-24 16,-1 0-16,1 0 0,0 0 15,0 0-15,0-25 16,-1 24-16,1-24 0,0 25 47,0-50-47,-25 1 15,25-1-15,-25 0 0,0-25 16,0 25 0,0 1-16,0-1 0,-25 0 15,25-25-15,0 26 0,-25-26 16,25 25-16,0 0 16,-25 1-16,25-1 0,0 50 46,0-1-46,0 1 16,0 25-16,0-1 16,0 1-16,0-25 0,25 24 15,-25-24-15,0 0 0,25 0 16,-25-75 15,25 25-31,-1-24 16,-24 24-16,0-25 15,0 26-15,0-26 0,0 25 16,0 0-16,0 75 31,0-25-15,0 24-16,0 1 0,0-25 16,0 24-16,0 1 15,0-25-15,0 0 0</inkml:trace>
  <inkml:trace contextRef="#ctx0" brushRef="#br0" timeOffset="163211.41">8806 14064 0,'0'-25'32,"-25"25"-32,25 50 15,-25-25-15,25 0 16,25 24-16,-25-24 0,25 25 16,-1-26-16,1 1 0,0-25 15,0 25-15,0-25 16,-1 25-16,1-25 0,0-25 15,0 0 1,0 0-16,0 1 0,-25-1 16,24 0-16,-24-25 0,0 26 15,0-1-15,0-25 0,0 25 16,0 1-16,-49 24 16,24-25-16,0 25 0,0-25 15,0 25-15,1 0 16,-1 0-16,0 0 0,0 0 15,0 25-15,1 0 16</inkml:trace>
  <inkml:trace contextRef="#ctx0" brushRef="#br0" timeOffset="164148.51">8161 14833 0,'25'0'0,"-25"25"47,0 25-31,-25-26-16,0 26 0,0 24 15,25-24-15,-25-25 16,25 24-16,-24-24 0,73-25 31,1-49-31,24-1 16,25-24-16,50-50 15,-50 49-15,-49 26 0,74-26 16,-74 26-16,-1 24 0,1-25 0,99-49 16</inkml:trace>
  <inkml:trace contextRef="#ctx0" brushRef="#br0" timeOffset="179497.79">11658 11857 0,'-25'0'47,"25"24"-31,25 1-16,0 0 15,0-25-15,0 25 16,24 0-16,-24-1 16,25 1-16,-26-25 0,26 25 15,0 0-15,24 0 0,-24-1 16,-1 1-16,1 0 15,24 0-15,-24 0 0,0 0 16,-1-1-16,1 1 16,24 25-16,-24-25 0,-1-1 15,1 1-15,24 25 16,-24-25-16,0-1 0,-1 1 16,1 0-16,-1 0 0,1 0 15,0-1-15,-1-24 0,1 25 16,0 0-16,-1 0 15,-24-25-15,25 25 0,-1-1 16,1 1-16,-1 0 0,1 0 16,0-25-16,-1 25 15,1-25-15,-1 24 0,-24 1 16,25-25-16,-1 25 0,-24-25 16,0 25-16,0 0 15,0-25-15,-1 24 0,1-24 16,0 25-16,0-25 0,0 25 15,-1-25 1,1 25-16,0-25 0,0 25 16,0-25-1,-1 0 48</inkml:trace>
  <inkml:trace contextRef="#ctx0" brushRef="#br0" timeOffset="180029.37">14312 13047 0,'0'-25'32,"-25"50"15,1 0-47,24 0 0,-25 0 15,0-1 1,25 1-16,-25-25 78,50-25-78,-25 1 0,25-1 16,-25 0-16,25 25 15,-25-25 1,24 25-1,1-25 1,0 25 0,0 50-16,0-50 0,-25 25 15,25 0 1,-25-1 31,-50-24 15,25 0-62,0 0 16</inkml:trace>
  <inkml:trace contextRef="#ctx0" brushRef="#br0" timeOffset="181112.14">14585 13469 0,'0'-25'0,"-49"25"16,24 0-16,25-25 15,-25 25-15,0 0 0,0 25 16,-24-25-16,24 0 16,0 25-16,0-25 0,0 25 15,1 0-15,-1-1 0,25 1 16,-25-25-16,25 25 16,0 0-1,50-25-15,-1 25 16,-24-25-16,25 0 0,-1 0 15,-24 0-15,0 0 16,0 0-16,0 0 16,-25 49-16,24-24 15,-48 0-15,-1 0 16,-25-25 0,25 0-16,1 24 0,-1-24 15,0 0-15,0 0 31,0 0-15,25-24 0,0-1-16</inkml:trace>
  <inkml:trace contextRef="#ctx0" brushRef="#br0" timeOffset="181414.33">14734 13519 0,'25'24'16,"-25"1"-1,0 0-15,0 0 16,0 0-16,0-1 15,0 1-15,0 0 0,25 0 16,-25 0-16,0-1 16</inkml:trace>
  <inkml:trace contextRef="#ctx0" brushRef="#br0" timeOffset="181579.91">14833 13419 0,'0'-24'15,"-25"24"1</inkml:trace>
  <inkml:trace contextRef="#ctx0" brushRef="#br0" timeOffset="185386.47">14461 14089 0,'0'-25'16,"0"0"0,-25 1-1,25-1 48,0 50-32,0-1-15,0 26-16,0-25 0,0 49 15,25 1-15,-25-51 0,0 1 16,0 0-16,0 0 0,0 0 0,0 0 0,0 24 15,0-24-15,0 0 0,0 24 16,0-24-16,0 0 0,0 0 16,0 24-16,0-24 15,0 0 17</inkml:trace>
  <inkml:trace contextRef="#ctx0" brushRef="#br0" timeOffset="186835.81">12427 14858 0,'0'-25'0,"25"0"15,0 25-15,0 0 16,-1 0 0,-24 25-1,0 0 1,-24-25 62</inkml:trace>
  <inkml:trace contextRef="#ctx0" brushRef="#br0" timeOffset="187341.96">12502 15007 0,'0'25'47,"0"-1"-47,0 1 16,0 25-16,0-25 0,0-1 15,0 1-15,24 0 0,-24 0 16,0 0-16,0-1 16,0 1 46,0-50-62,-24 1 16,24-1-16,-25 25 0,25-25 15,-25 25 1,0-25-16,0 25 16,1 0-1,-1 25-15,25 0 16,-25-25-16,25 25 0,0-1 16,0 1-16,25 0 0,0 0 15,-1-25 1,1 25-16,0-25 15,0 0-15,0 0 0,-1 0 16,1-25-16</inkml:trace>
  <inkml:trace contextRef="#ctx0" brushRef="#br0" timeOffset="187726.48">12675 15205 0,'25'0'32,"-25"25"-1,25-25-31,0 0 0,-1 0 16,1-25-16,-25 0 15,25 25-15,-25-24 0,0-1 31,0 0-15,-25 0 0,0 25-16,1 0 15,24 25-15,-25 0 16,0 0-16,25 24 16,0-24-16,0 0 15,0 24-15,0-24 0,0 0 16,0 0-16,25-25 0,0 25 15,-1-25-15,26 0 16,-25-25 0</inkml:trace>
  <inkml:trace contextRef="#ctx0" brushRef="#br0" timeOffset="187985.87">12948 14759 0,'0'0'0,"-25"0"16,25-25 0,0 50 15,25 24-31,-25 1 0,25 0 16,0-1-16,-1 26 15,-24-26-15,0 1 0,25-1 16,-25 1-16,0-25 15,0 24-15,0-24 16,0 0-16</inkml:trace>
  <inkml:trace contextRef="#ctx0" brushRef="#br0" timeOffset="188376.34">13494 15081 0,'0'0'0,"0"-25"0,0 1 16,0-1-16,0 0 15,0 0 32,-25 25-31,0 75-16,25-51 0,0 26 16,0 0-16,0-1 0,0-24 15,0 25-15,0-1 16,0 1-16,0-25 0,0 24 15,0-24-15,25 0 0,-25 0 16,0 0 0</inkml:trace>
  <inkml:trace contextRef="#ctx0" brushRef="#br0" timeOffset="188530.26">13395 15329 0,'0'-25'32,"49"25"-17,-49-24 1,25 24-16,0 0 16,0 0-16,-1-25 0</inkml:trace>
  <inkml:trace contextRef="#ctx0" brushRef="#br0" timeOffset="188945.08">13717 15205 0,'0'0'0,"0"-25"47,-25 25-16,0 0-31,25 25 0,-24 0 16,24 0-16,0 0 0,0-1 16,0 1-16,0 0 31,49-25-15,-24 0-1,0-50-15,0 50 0,-25-24 16,24-1-16,-24 0 15,0 0-15,0 50 63,0 0-63,0 0 0,0-1 16,0 1-16,0 0 15,0 0-15</inkml:trace>
  <inkml:trace contextRef="#ctx0" brushRef="#br0" timeOffset="189182.31">13965 15180 0,'0'0'16,"0"-24"-16,-25-1 31,0 25-31,25 49 16,-24 1-16,24-25 0,0 0 15,0-1-15,0 1 16,0 0-16,24-25 0,-24 25 16,25-25-1,0 0-15,0 0 16</inkml:trace>
  <inkml:trace contextRef="#ctx0" brushRef="#br0" timeOffset="189530.17">14039 14808 0,'0'-24'0,"0"-1"32,0 0-17,0 75 17,0-26-32,25 26 0,-25 0 15,0-1-15,25 1 16,-25 24-16,25-24 0,-25-1 15,0 1-15,0 0 0,0-26 16,0 1-16,0 0 16,0 0-16,25 0 0</inkml:trace>
  <inkml:trace contextRef="#ctx0" brushRef="#br0" timeOffset="189718.8">14089 15230 0,'-25'0'31,"50"-25"-15,-25 0-16,25 25 0</inkml:trace>
  <inkml:trace contextRef="#ctx0" brushRef="#br0" timeOffset="190031.87">14238 15131 0,'0'-25'0,"0"75"15,0-26-15,0 1 0,0 0 16,0 0-16,0 0 16,0-1-16,0 1 0,25 0 31,-1-25-31,1 25 16,0-25-16,0 0 0,-25-25 15,25 0-15,0 25 16,-25-25-16,0 1 0,24-1 15,-24 0-15,0 0 16,-24 0-16,24 1 16,-50-1-1,25 25 1,0 0 0</inkml:trace>
  <inkml:trace contextRef="#ctx0" brushRef="#br0" timeOffset="190309.11">14461 15131 0,'0'0'0,"25"49"16,0-49-16,-25 25 16,0 0-16,25-25 0,-25 25 15,0 0-15,24-25 31,-24 24 16,0-73-31,0 24 0,0 0-16,0 0 15,25 1-15,-25-1 16</inkml:trace>
  <inkml:trace contextRef="#ctx0" brushRef="#br0" timeOffset="190630.1">15056 14660 0,'0'0'16,"-24"49"15,24 26-15,0-51-16,0 1 0,0 25 0,0-1 16,0 26-16,0-26 15,0-24-15,0 25 0,0-25 0,0 24 16,0 1-16,24-25 15,-24-1-15,0 1 0,0 0 16,0 0 15,0-75-15</inkml:trace>
  <inkml:trace contextRef="#ctx0" brushRef="#br0" timeOffset="190782.37">15007 15106 0,'-25'0'63,"75"0"-63,-50-25 0</inkml:trace>
  <inkml:trace contextRef="#ctx0" brushRef="#br0" timeOffset="190954.7">15156 15056 0,'0'0'0,"0"25"0,24 0 15,-24 0 1,0 0-16,0-1 0,0 1 16,0 0-16,0 0 0,0 0 31</inkml:trace>
  <inkml:trace contextRef="#ctx0" brushRef="#br0" timeOffset="191107.44">15205 15081 0</inkml:trace>
  <inkml:trace contextRef="#ctx0" brushRef="#br0" timeOffset="191479.59">15404 15131 0,'25'0'62,"-25"-25"-46,24 0-16,-24 0 31,-49 1 0,24 48-15,0 1-16,25 0 16,0 0-16,-25 24 0,25-24 15,0 0-15,0 25 0,0-26 16,0 1-1,50-25 17</inkml:trace>
  <inkml:trace contextRef="#ctx0" brushRef="#br0" timeOffset="191859.31">15528 15131 0,'0'0'15,"0"-25"-15,0 50 32,0 0-32,25-1 0,-25 1 15,0 0-15,0 0 16,0 0 31,0-75-32,0 25-15,0 0 16,0 1-16,0-1 16,24 0-16,1 0 31,0 25-31,0 50 16,-25-25-16,25 24 15,-25-24-15,0 0 16,0 0-16,24-1 0,-24 1 15</inkml:trace>
  <inkml:trace contextRef="#ctx0" brushRef="#br0" timeOffset="192243.9">15850 15205 0,'0'-25'16,"25"25"31,0 0-47,0 0 16,-1 0-16,-24-24 15,25-1-15,0 0 16,-25 0-1,0 0-15,-25 25 16,25-24-16,-25 24 31,1 0-31,24 49 0,-25 1 16,25-25-16,-25 24 16,25 1-16,0-25 15,0-1-15,0 1 0,25 0 16,0-25-16,-1 0 15,1 0-15,0 0 0,0 0 16,-25-25-16,25 0 0,-1 25 16,1-24-16,-25-1 15,25 0-15</inkml:trace>
  <inkml:trace contextRef="#ctx0" brushRef="#br0" timeOffset="193316.73">12477 15726 0,'0'25'16,"-25"-25"-16,25 25 16,-25-25-1,25 25-15,0-1 0,0 1 16,25 0-16,-25 0 16,0 0 46,0-75-46,25 25-1,-25 0-15,0 1 0,25-1 16,-25 0-16,24 0 0,1 0 16,0 25-1,0 25 1,0 25-16,-1-25 0,-24 24 15,25 1-15,-25-25 16,25-1-16,-25 1 0,0 0 16,0-75 31,0 26-47,0-1 15,0 0-15,0 0 16,0 0-16,0 1 0,0-1 15,0 0-15,25 0 16,0 25 0,-1 0-16,1 50 0,0-25 15,0-1-15,-25 26 16,25-25-16,-25 24 0,0-24 16,24 0-16,-24 0 0</inkml:trace>
  <inkml:trace contextRef="#ctx0" brushRef="#br0" timeOffset="193727.24">13022 15801 0,'-24'-25'31,"-1"25"-31,0 0 16,25 49-16,-25-24 15,25 0-15,0 0 16,0 0-16,0-1 0,0 1 16,0 0-16,25-25 15,0 25 1,0-25-16,-25-25 15,24 0-15,-24 0 0,25 1 16,-25-1-16,25 0 16,-25 0-16,0 0 0,0 1 15,0-1-15,0 50 47,0-1-47,0 1 0,0 25 16,0-25-16,0-1 15,0 1-15,0 0 32</inkml:trace>
  <inkml:trace contextRef="#ctx0" brushRef="#br0" timeOffset="193975.84">13221 15801 0,'0'-25'31,"-25"25"-31,25 49 16,0-24-16,50 0 15,-25 0-15,-1 0 16,1-1-16,-25 1 16,25-25-1,-25 25-15,-50 0 16,26-25-1,-1 0-15,0-25 32</inkml:trace>
  <inkml:trace contextRef="#ctx0" brushRef="#br0" timeOffset="194490.17">13667 15627 0,'0'-25'31,"0"75"-16,0-25-15,0 24 16,0-24-16,0 25 0,25-1 16,-25 1-16,0-25 0,0 24 15,25-24-15,-25 0 16,0 0-16,25-25 0,-25-25 62,0 0-62,-25 0 16,25 0-16,-25 1 16,0-1-16,1 0 0,-1 0 15,0 0 17,0 75-32,0-25 15,25 0-15,0-1 16,0 1-16,0 0 0,0 0 15,0 0-15,25-1 0,0-24 16,0 0 0,0 0-16,-1 0 15</inkml:trace>
  <inkml:trace contextRef="#ctx0" brushRef="#br0" timeOffset="194846.03">13791 15949 0,'50'25'47,"-25"-25"-47,-25-25 16,25 25-16,-1-24 15,-24-1-15,25 25 16,-25-25-16,0 0 15,0 0-15,0 1 16,-49-1 0,24 25-1,0 25 1,25-1-16,0 1 16,-25 25-16,25-25 0,0-1 15,0 26-15,25-25 0,-25 0 16,25-1-1,0-24 1,-1 0 0</inkml:trace>
  <inkml:trace contextRef="#ctx0" brushRef="#br0" timeOffset="195361.3">14312 15801 0,'0'0'16,"-25"-25"15,25 0-31,25 0 15,0 0 1,0 25-16,0 0 16,0 0-1,-1 25 1,1 25-16,-25-25 16,0-1-16,0 1 0,-25 25 15,1-25-15,-1-1 16,0 1-16,0 0 0,0-25 15,25 25-15,50-50 63,-50 0-47,25 25-16,0 0 15,-1 0 1,1 0-1,0 0 1,0 0 0,0 0-16,-1 0 0</inkml:trace>
  <inkml:trace contextRef="#ctx0" brushRef="#br0" timeOffset="195809.55">14784 15801 0,'0'24'16,"0"1"-1,0 0-15,0 0 16,0 0-16,0-1 0,0 1 15,0 0 32,24-75-15,-24 26-32,0-1 15,25 0-15,-25 0 16,0 0-16,25 1 15,0-1 1,0 25-16,-1 0 16,1 49-16,-25-24 15,25 0-15,-25 0 0,0 24 16,25-24-16,-25 0 16,0 0-16,0 0 0</inkml:trace>
  <inkml:trace contextRef="#ctx0" brushRef="#br0" timeOffset="195990.9">15056 15875 0,'25'0'31,"0"25"-16,-25 0-15,0-1 0,25-24 16,-25 25-16,0 0 16</inkml:trace>
  <inkml:trace contextRef="#ctx0" brushRef="#br0" timeOffset="196169.47">15081 15751 0,'0'-25'62</inkml:trace>
  <inkml:trace contextRef="#ctx0" brushRef="#br0" timeOffset="196465.71">15230 15825 0,'0'25'0,"0"-50"0,0 75 16,0-25-16,0 0 0,0-1 31,0 1 0,25-25-15,0 0-1,-1-49-15,1 49 16,-25-25-16,25 0 0,-25 0 16,0 0-16,0 1 15,0-1-15,0 0 47</inkml:trace>
  <inkml:trace contextRef="#ctx0" brushRef="#br0" timeOffset="196831.92">15478 15825 0,'0'25'31,"25"-25"0,0 0-15,0 0-16,-1-25 16,-24 1-16,25 24 15,-25-25-15,0 0 16,0 0-16,0 0 15,-25 1 17,1 24-32,-1 0 0,0 24 15,25 1-15,-25 0 0,25 25 16,-25-26-16,25 26 16,0-25-16,-24 24 0,24-24 15,0 0-15,24 0 16,1-25-1,0 0-15</inkml:trace>
  <inkml:trace contextRef="#ctx0" brushRef="#br0" timeOffset="197116.28">15677 15553 0,'0'0'0,"0"-25"0,0 0 15,0 0 32,49 100-31,-49-51-16,25 26 0,-25 0 16,0-1-16,0-24 0,0 25 15,-25-1-15,25-24 0,0 25 16,0-26-16,0 1 0,0 0 15,0 0-15,25-25 32,0 0-17</inkml:trace>
  <inkml:trace contextRef="#ctx0" brushRef="#br0" timeOffset="197459.45">15974 15825 0,'50'-24'63,"-25"-1"-32,-1 0-31,-24 0 15,0 0-15,-24 1 47,-1 48-47,0 1 16,25 0-16,-25 25 16,0-26-16,25 1 15,0 0-15,0 0 0,0 0 16,0-1-16,50-24 15</inkml:trace>
  <inkml:trace contextRef="#ctx0" brushRef="#br0" timeOffset="197725.77">16297 15652 0,'-25'-25'31,"25"75"-31,0-26 16,25 1-16,24 0 15,-24 0-15,0 24 0,-25-24 16,25 0-16,-25 0 16,0 0-16,-50-1 15,25-24 1,0 0-16,1 0 15,-1 0-15,0 0 0,25-24 16,-25-1-16,25 0 16</inkml:trace>
  <inkml:trace contextRef="#ctx0" brushRef="#br0" timeOffset="199206.1">14312 16321 0,'0'-24'16,"-49"24"-16,24 0 0,-25 24 15,1 1-15,-1 25 16,0-25-16,1 24 0,-1-24 15,1 25-15,-26-1 0,1-24 16,-1 25-16,1-1 16,0 1-16,-1-25 0,1 24 15,-1-24-15,26 0 0,-1 0 16,25-25-16,0 25 16,25-50 46,0 0-46,25 25-1,0 0 157,-25-25-94,-25 25-78,25-25 16,0 1 0,-25 24 30,25 49-46,0-24 0,25 0 16,-25 0-16,25-1 0,-25 1 16,0 0-16,-25-25 62,0 0-46,25-25-16,-24 0 31,24 1-15,49 24-1,-24 0 1,0 0-16,25 0 0,-26 0 16,26 0-16,-25 0 0,0 0 31,-1 0-31,-24-25 0,25 0 15,-25 0-15,25 25 0</inkml:trace>
  <inkml:trace contextRef="#ctx0" brushRef="#br0" timeOffset="200047.96">11931 16991 0,'0'25'16,"0"0"-16,0 0 16,0-1-16,0 26 0,0-25 15,0 24-15,0-24 16,0 25-16,0-25 15,0-1-15,0 1 0,0-74 47,0 24-47,25 0 16,-25 0-16,0 0 16,0 1-16,0-1 0,0 0 15,0 0-15,0 0 16,0 1-16,25 24 0,-25-25 15,49 25 17,-24 25-32,-25-1 15,25 1-15,0 25 0,-1-25 16,1-1-16,0 1 31,0-25-15,0-25-16,-25 1 15,25-1-15,-25 0 0,0 0 16,0-24-16,0 24 16,0 0-16,0 0 0,0 0 15,-25 1-15,25-1 16</inkml:trace>
  <inkml:trace contextRef="#ctx0" brushRef="#br0" timeOffset="200333.94">12378 17090 0,'0'0'0,"0"100"16,0-76-1,0 26-15,0-25 0,0 0 16,0-1-16,24-24 15,1 0-15,0 0 16,0 0-16,0-49 16,-1 24-16,-24-25 0,25 26 15,-25-1-15,25 0 0,-25-25 16,0 26-16,0-1 16,-25 0-16,25 0 0,-25 25 15,1-25-15,-1 25 0,0-24 16,0 24-16,0 0 0,1 0 15,-1 49-15,0-24 16</inkml:trace>
  <inkml:trace contextRef="#ctx0" brushRef="#br0" timeOffset="200978.92">12898 17438 0,'-24'0'31,"24"49"-31,-25-24 16,25 0-16,0 0 0,-25 0 16,25-1-16,50-24 31,-1 0-31,1-49 0,24 24 15,1-50-15,-1 26 16,1-26-16,-26 26 0,1-1 16,-1 1-16</inkml:trace>
  <inkml:trace contextRef="#ctx0" brushRef="#br0" timeOffset="204551.34">14362 16297 0,'0'24'62,"0"1"-30,50 0-32,-1-25 15,-24 25 1,25-25-16,-26 0 0,26 25 15,-25-25-15,24 25 16,-24-1-16,0-24 0,25 25 16,-26-25-16,1 25 0,25 0 15,-1-25-15,-24 25 0,25-1 16,-1-24-16,1 25 16,-25-25-16,0 25 0,24-25 15,-24 25-15,0 0 0,0-25 16,-25 24-16,24 1 15,1-25-15,0 25 0,0-25 16,0 0-16,0 25 16,-1-25-16,1 0 0,-25 25 15,25-25 1,0 0 46,0 0-15</inkml:trace>
  <inkml:trace contextRef="#ctx0" brushRef="#br0" timeOffset="204965.51">15553 16793 0,'24'0'0,"-24"-25"16,-24 50 15,-1 0-31,25-1 15,-25-24-15,25 25 16,-25 0-16,25 0 31,0-75 1,0 25-17,25 1 1,0-1-1,0 0 32,-1 50-31,-24 0-16,25-25 16,-25 24 46</inkml:trace>
  <inkml:trace contextRef="#ctx0" brushRef="#br0" timeOffset="205806.92">15949 16842 0,'25'0'15,"-74"-24"1,24 24-16,0 0 0,0 24 16,25 1-16,-25-25 15,25 25-15,-24-25 0,24 25 16,0 0 0,49-25-16,-24 0 15,0 0-15,0 0 0,-1 0 16,1 24-1,0-24-15,-25 25 0,0 0 16,0 0 0,0 0-16,-25-25 0,0 24 15,1-24-15,-1 0 16,0 0 0,0-24-1,0-1-15,25 0 16</inkml:trace>
  <inkml:trace contextRef="#ctx0" brushRef="#br0" timeOffset="206030.53">16098 16842 0,'0'0'0,"0"25"15,25 0-15,-25 0 16,0 0-16,0-1 16,0 1-16,0 0 15,0 0-15</inkml:trace>
  <inkml:trace contextRef="#ctx0" brushRef="#br0" timeOffset="206161.52">16123 16818 0,'0'0'0,"-25"0"16</inkml:trace>
  <inkml:trace contextRef="#ctx0" brushRef="#br0" timeOffset="207186.92">16148 17190 0,'-25'24'47,"25"1"-31,50 0-1,-26-25-15,1 0 16,0 0-16,25 25 0,-26-25 15,26 0-15,0 0 16,-1 0-16,75 0 16,-24 0-16,-1 0 15,-25 0-15,25-25 0,1 25 16,-1 0-16,-25-25 0,1 25 16,-1 0-16,-24 0 15,-1 0-15,1 0 0,0 0 16,-26 0-16,26 0 0,24 0 15,-49 0-15,25 0 0,-25 0 16,-1 0-16,1 0 16,0 0 15</inkml:trace>
  <inkml:trace contextRef="#ctx0" brushRef="#br0" timeOffset="207748.15">17835 17090 0,'0'0'0,"24"25"62,-24 0-62,0 0 16,25 0-16,0-1 16,-25 1 46,0-74-31,-25 49-31,25-25 0,-25 25 16,25-25-16,-24 0 16,73 25 46,-24 0-62,0 0 16,-25 25-16,25-25 15,-25 25-15,24-25 16,-24 25 46,-24-25-46,24 24 15</inkml:trace>
  <inkml:trace contextRef="#ctx0" brushRef="#br0" timeOffset="208985.28">18728 17041 0,'0'0'0,"0"25"16,0-1 0,0 1-16,0-50 62,0 1-46,0-1-16,0-25 15,0 25-15,0 1 16,0-1-16,0-25 16,-25 50-16,25-25 15,-25 1-15,0 24 47,0 24-47,25 26 16,-24-25-16,24 24 0,0 1 15,0 0-15,0-26 0,24 1 16,-24 0-16,25 0 16,0 0-16,-25-1 0,25-24 15,24 25 1,-24-50-1,0 25-15,-25-24 0,25-1 16,0 0-16,-1 0 16,-24 0-16,25-24 0,-25 24 15,0 0-15,25 25 0,-25-25 47,-25 75-31,25-25-1,-25 0-15,25-1 0,0 1 16,25-25-16,-25 25 16,25-25-16,0 0 15,0 0-15,-1 0 16,-24-25-16,25 0 0,-25 1 16,25-1-16,-25 0 15,0 0-15,0 0 16,0 1-16,-25-1 15,0 25 1,1 0-16,-26 0 16,25 25-16,0-1 0</inkml:trace>
  <inkml:trace contextRef="#ctx0" brushRef="#br0" timeOffset="209607.2">19124 16892 0,'25'0'16,"0"25"0,-25 0-16,0-1 15,0 1-15,0 0 16,0 0-16,0 0 15,0-1-15,0 1 16,0-50 31,0 1-47,0-1 16,0 0-16,0 0 0,0 0 15,0 1 1,25 24-1,0 0 1,-25 24 0,24 1-16,-24 0 0,25 0 15,-25 0-15,0-1 0,0 1 16,0-50 46,0 1-62,0-1 0,0 0 16,0 0-16,0 0 16,25 1-16,0-1 15,0 25-15,-1-25 16,1 25-16,0 25 16,-25 0-1,25 24-15,-25-24 0,0 0 16,0 0-16,0-1 15,0 1-15</inkml:trace>
  <inkml:trace contextRef="#ctx0" brushRef="#br0" timeOffset="209918.78">19571 16942 0,'0'0'0,"0"-25"63,0 74-63,0 1 15,0-25-15,0 24 0,0 1 16,0 0-16,0-1 0,0-24 15,0 25-15,0-1 16,0-24-16,0 25 0,0-26 16,0 1-16,0 0 15,0 0-15,-25-50 32,25 0-17,-25 0-15</inkml:trace>
  <inkml:trace contextRef="#ctx0" brushRef="#br0" timeOffset="210150.42">19521 16966 0,'0'-24'0,"0"48"0,25-48 16,0 24-16,0-25 15,0 25-15,24 0 0,-24-25 16,0 25-16,0 25 15,-25 0-15,24-1 0,-24 1 16,0 0 0,0 0-16,-24 0 0,-1-25 15,0 24-15,0-24 32</inkml:trace>
  <inkml:trace contextRef="#ctx0" brushRef="#br0" timeOffset="210625.66">19943 16867 0,'0'0'0,"-25"0"0,0 0 16,1 50-1,-1-25-15,25-1 0,0 1 16,-25 0-16,25 0 16,0 24-16,0-24 0,25-25 15,-25 25-15,49 0 31,-24-25-31,-25-25 0,25 0 16,0 0-16,-25 1 0,25-1 16,-25 0-1,24 0-15,-24 0 0,0 1 16,0-1 15,0 74-15,0-24-1,-24 0-15,24 0 0,0 0 16,0-1-16,0 1 16,-25 0-16</inkml:trace>
  <inkml:trace contextRef="#ctx0" brushRef="#br0" timeOffset="210921.23">20067 16966 0,'0'-24'31,"25"48"-15,0 1-16,-25 0 16,24 0-16,-24 0 0,0-1 15,0 1-15,0-74 63,0 24-48,0 0-15,0 0 16,25 0 0</inkml:trace>
  <inkml:trace contextRef="#ctx0" brushRef="#br0" timeOffset="211387.23">20365 16942 0,'0'0'0,"0"-25"47,-25 25-31,0 25-1,25-1-15,-25 26 16,25-25-16,0 0 0,0-1 16,0 1-16,0 0 15,50-25 16,-25-25-15,-1 25 0,-24-25-16,25 1 0,-25-1 15,0 0-15,25 0 0,-25 0 16,0 1-16,0 73 62,-25-24-62,25 0 16,0 0-16,0-1 0,0 1 16,0 0-16,0 0 31</inkml:trace>
  <inkml:trace contextRef="#ctx0" brushRef="#br0" timeOffset="211834.16">20588 16942 0,'0'0'16,"0"-25"-1,-25 25 1,0 49-1,25-24-15,0 0 0,-25 0 16,25 0-16,0-1 16,0 1-16,25 0 15,0-25 1,0 0-16,0 0 16,-1-50-1,1 50-15,-25-24 16,25-1-16,-25 0 15,0 0-15,25 25 47,-25 50-47,0-25 16,0-1-16,0 1 16,0 0-16,0 0 15,0 0-15,25-25 31,-25-25-15</inkml:trace>
  <inkml:trace contextRef="#ctx0" brushRef="#br0" timeOffset="211985">20762 16818 0,'-25'0'63</inkml:trace>
  <inkml:trace contextRef="#ctx0" brushRef="#br0" timeOffset="212335.23">20886 16892 0,'-25'74'31,"0"-24"-31,25-25 0,0 0 16,0-1-16,0 1 15,0 0-15,25-25 16,0 25-16,-1-25 15,1 0-15,0-25 16,0 0-16,-25 0 16,25 25-16,-25-24 0,24-1 15,-24 0-15,0 0 16,0 0-16,0 1 0,0-1 16,-24 0-16,24 0 0,-25 25 15,0 0 1,0-25-16,0 25 0,1 0 15</inkml:trace>
  <inkml:trace contextRef="#ctx0" brushRef="#br0" timeOffset="212806.94">21109 16917 0,'-25'0'15,"50"25"-15,-25-1 16,0 1-1,0 0-15,0 0 0,0 0 32,0-50-1,25 0-15,-25 0-16,0 0 15,24 1-15,-24-1 16,25 0-16,-25 0 15,25 25 1,0 25 0,-25 0-1,25 0-15,-25-1 0,0 1 16,24 0-16,-24 0 16,0 0-16</inkml:trace>
  <inkml:trace contextRef="#ctx0" brushRef="#br0" timeOffset="213169.41">21481 16966 0,'0'0'0,"-25"0"16,50 0 31,0 0-32,-1-24 1,-24-1-16,25 0 16,-25 0 15,-25 25-31,1-25 15,-1 25 1,0 50-16,25-25 0,-25 0 16,25-1-16,0 1 0,-25 0 15,25 0-15,0 0 16,50-1 0,-25-24-1</inkml:trace>
  <inkml:trace contextRef="#ctx0" brushRef="#br0" timeOffset="213453.64">21605 16842 0,'0'0'0,"49"25"47,-24 0-47,0-25 15,0 25-15,0 0 16,0-25-16,-25 24 0,0 1 0,0 0 31,-25 0 1,0-25-17,0 0 1,0 0-1,0-25-15</inkml:trace>
  <inkml:trace contextRef="#ctx0" brushRef="#br0" timeOffset="-214694.69">22225 16966 0,'25'0'32,"-25"50"-32,0-25 15,0 0-15,0-1 0,0 26 16,0-25-16,0 0 16,0-75 46,0 25-46,0 0-16,0 1 15,0-1-15,0 0 0,0 0 16,25 25-16,-25-25 16,24 25-1,1 0-15,0 25 16,-25 0-16,25 25 15,-25-26-15,0 1 0,0 0 16,0-50 31,0 0-31,0 1-16,0-1 15,0 0-15,0 0 0,25 25 16,-25-25-16,24 1 15,26 24-15,-25 0 0,0 0 16,-1 0-16,-24 24 0,25 1 16,-25 0-16,0 25 15,0-26-15,0 1 0,0 0 16,0 0-16,0 0 16</inkml:trace>
  <inkml:trace contextRef="#ctx0" brushRef="#br0" timeOffset="-214410.65">22671 16991 0,'0'25'31,"0"0"-15,0 0-16,0-1 0,0 1 15,0 0-15,25 0 16,0-25 0,25 0-1,-50-25 1,25 0-16,-25 0 0,24 25 16,-24-24-16,0-1 15,0 0-15,0 0 16,0 0-1</inkml:trace>
  <inkml:trace contextRef="#ctx0" brushRef="#br0" timeOffset="-214133.06">22920 16694 0,'0'24'31,"24"1"-15,-24 25-16,25-25 16,0 24-16,-25 1 0,0-1 15,0-24-15,0 25 16,0-1-16,0-24 0,0 0 15,0 0-15,0 0 0,0-1 32</inkml:trace>
  <inkml:trace contextRef="#ctx0" brushRef="#br0" timeOffset="-213653.18">23192 16346 0,'0'0'0,"25"50"47,-25-25-47,0 0 16,0 49-16,25-24 15,-25 24-15,0 0 0,0 1 16,0-50-16,0 24 0,0-24 0,0 0 0,0 49 16,0-49-16,0 0 0,0 24 15,0 1-15,0-25 0,0 0 16,25-25-16,-25 24 31,0-48-15,0-1-1,0 0-15,-25 0 0,25 0 16,-25 25-16,25-24 16,-25 24 31,25-25-32,0 0 1,50 0-16,-25 25 15,0-25-15,-1 25 16,1 0-16,25-24 0</inkml:trace>
  <inkml:trace contextRef="#ctx0" brushRef="#br0" timeOffset="-213487.17">23465 16917 0,'25'0'16,"-25"25"-16,0-1 15,0 1 1,0 0-16,0 0 15,0 0-15,0-1 16,0 1 15</inkml:trace>
  <inkml:trace contextRef="#ctx0" brushRef="#br0" timeOffset="-213156.23">23688 16991 0,'-24'0'62,"48"50"-62,-24-1 0,0-24 16,0 50-16,0-51 16,0 1-16,0 50 0,0-51 0,0 1 15,0 0-15,0 49 0,0-24 16,0-25-16,0 25 0,0-26 16,0 1-16,0 0 0,-24-25 31,24-25-16,0 0-15,0 1 0,0-1 16,0 0-16</inkml:trace>
  <inkml:trace contextRef="#ctx0" brushRef="#br0" timeOffset="-212909.52">23713 16991 0,'0'-25'31,"50"1"-31,-25 24 0,-1 0 16,1 0-16,0 0 15,0 0-15,0 0 0,0 24 16,-25 1-16,0 0 16,0 0-16,0 0 0,-25-1 15,0-24-15,0 25 0,0-25 16,0 0-16,1 25 15,24-75 1</inkml:trace>
  <inkml:trace contextRef="#ctx0" brushRef="#br0" timeOffset="-212612.28">24061 16470 0,'0'25'16,"0"25"-16,0-25 16,24 24-16,-24 1 15,0-1-15,0 1 0,25 0 16,-25-1-16,0 1 0,0-25 15,0 24-15,0-24 0,0 0 16,0 0 0,50-25 15</inkml:trace>
  <inkml:trace contextRef="#ctx0" brushRef="#br0" timeOffset="-212281.06">24234 16991 0,'25'0'62,"0"0"-62,-25-25 16,25 25-16,-1 0 16,1 0-16,0-24 0,0-1 15,0 0 1,-25 0-16,0 0 15,-25 25 1,0-24 0,0 24-1,0 24-15,25 1 16,-24 25-16,-1-25 0,25-1 16,0 1-16,-25 25 15,25-25-15,0-1 16,0 1-1,74-25-15,-49 0 16,0-25-16</inkml:trace>
  <inkml:trace contextRef="#ctx0" brushRef="#br0" timeOffset="-212001.2">24581 16867 0,'0'0'0,"0"25"47,0 0-47,25 0 0,0-1 15,-25 1-15,25 0 0,-25 0 16,0 0-16,0-1 16,-25 1-1,25 0 1,-25-25-1,0 0 1,1 0 0,-1-25-16,25 0 15,-25 25-15</inkml:trace>
  <inkml:trace contextRef="#ctx0" brushRef="#br1" timeOffset="-185278.32">21530 2158 0,'-24'0'16,"-1"0"47,25 25-32,49-25-31,-24 0 15,0 0-15,0 0 0,0 0 16,24 0-16,-24-25 16,25 25-16,-25 0 0,-1-25 15,1 25-15,0 0 0,-25 25 16,25-25-16,-25 25 16,25 0-16,-25-1 0,0 1 15,0 0-15,-50 0 0,25 0 16,0-25-16,1 24 15,-1 1-15,0-25 0,-25 25 16,25-25-16,1 0 16,24 25 31,49-25-32,-24 0-15,0 0 0,0 0 16,0 0-16,-1 0 15,1 0-15,-25 25 0,25-1 16,-25 1-16,0 0 16,0 0-1,-50-25-15,26 25 0,-1-25 16,0 24-16,0-24 16,0 0-16,0 25 0,1-25 15,-1-25 16,25 1-31,-25 24 0,25-25 16</inkml:trace>
  <inkml:trace contextRef="#ctx0" brushRef="#br1" timeOffset="-184700.96">22547 2108 0,'0'0'15,"0"-24"-15,-24-1 0,24 0 16,-25 0-16,25 0 0,-25 1 16,0-1-16,25 0 47,-25 75-47,25-1 15,-24 1-15,24-25 0,24 74 16,-24-50-16,25 26 15,0-1-15,-25 1 0,0-26 16,25 1-16,-25-25 0,0 24 16,0-24-16,0 0 0,-25 0 0,25 24 15,-25-24-15,25 0 0,0 0 16,-25-25 15,1-50-31</inkml:trace>
  <inkml:trace contextRef="#ctx0" brushRef="#br1" timeOffset="-184546.13">22349 2555 0,'25'-25'16,"0"25"-16,-25-25 15,24 25-15,1 0 0,0 0 16,0-25-16,0 25 0,-1-24 15,1 24-15</inkml:trace>
  <inkml:trace contextRef="#ctx0" brushRef="#br1" timeOffset="-184152.29">22746 2406 0,'0'0'0,"25"-25"16,-25 0-1,0 1 16,-25 24-15,0 24-16,25 1 16,-25 0-16,0 0 15,25 24-15,0-24 16,-24 0-16,24 0 0,24-25 16,-24 25-1,50-25-15,-25 0 16,0 0-16,0 0 0,-1-25 15,-24 0-15,25 25 16,-25-25-16,0 0 0,0 1 16,0-1-1,0 74 32,0-24-47,0 0 16,0 0-16,25 0 15,-25-1-15,25-24 16,0 0-16</inkml:trace>
  <inkml:trace contextRef="#ctx0" brushRef="#br1" timeOffset="-183917.89">23118 2381 0,'0'0'0,"-25"0"16,0-25-16,1 50 15,24 0-15,-25 0 16,25 0-16,-25-1 0,25 1 16,0 0-16,0 0 15,0 0-15,25-1 0,0 1 16,-1-25-16,1 0 15,0 0-15,0 0 0</inkml:trace>
  <inkml:trace contextRef="#ctx0" brushRef="#br1" timeOffset="-183586.03">23292 2009 0,'0'0'0,"0"-49"0,0 24 15,-25-74 1,0 74-16,25 0 0,-25 25 63,25 50-63,0-1 0,0-24 15,0 0-15,0 49 0,25-24 0,-25 24 16,25 1-16,-25-1 15,0 0-15,25-24 0,-25 24 16,0-49-16,0 0 0,0 25 16,0-26-1,0-48 32</inkml:trace>
  <inkml:trace contextRef="#ctx0" brushRef="#br1" timeOffset="-183170.32">23242 2480 0,'0'0'0,"-25"0"0,50-24 31,0 24-31,0-25 16,-1 25-16,1-25 15,0 25-15,0 0 0,0-25 16,-1 25-16,1-25 15,0 25 17,-25 25-17,0 0-15,0 0 0,0 0 16,0-1-16,0 1 16,0 0-16,0 0 0,25 0 15,0-25 1,-1 24-1,1-24-15,0-24 0,0-1 16,-25 0-16,25 25 16,-25-25-16,0 0 0,0 1 15,0-1-15,0 0 0,-25 0 16,0 0-16,0 25 16,0 0-1,1 0 1</inkml:trace>
  <inkml:trace contextRef="#ctx0" brushRef="#br1" timeOffset="-182886.64">23862 2406 0,'0'0'0,"0"25"15,0 0 1,0-1-16,0 1 0,0 0 16,0 0-1,25-50 48,0 0-48,-25 0-15,0 1 16,0-1-16,0 0 16,25 0-16,-25 0 0</inkml:trace>
  <inkml:trace contextRef="#ctx0" brushRef="#br1" timeOffset="-182554.17">24036 2431 0,'0'0'0,"0"25"0,25-25 31,-1 0-31,1 0 16,0-25-16,0 0 16,-25 0-1,25 0 1,-25 1-16,0-1 0,-25 0 31,0 25-15,0 25-1,25 24-15,-25-24 0,25 0 16,0 25-16,0-26 16,0 1-16,0 0 0,0 0 15,25-25 1,-25 25-16,50-25 0,-25 0 15</inkml:trace>
  <inkml:trace contextRef="#ctx0" brushRef="#br1" timeOffset="-182286.19">24457 2307 0,'0'0'15,"-24"0"-15,-1-25 0,0 25 16,0 0 15,50 50-15,0-26-16,0 1 0,-1 25 15,1-25-15,0-1 16,-25 1-16,0 0 0,0 0 16,-25 0-1,0-25-15,1 0 16,-26 0-16,25 0 0,0 0 15,1 0-15,-1 0 0,0-25 16</inkml:trace>
  <inkml:trace contextRef="#ctx0" brushRef="#br1" timeOffset="-181596.66">21183 2654 0,'0'0'0,"-49"25"0,-1-25 16,25 0-16,0 25 0,1-25 47,98 0-47,0 0 15,1 0-15,-1 0 16,1 0-16,-1 0 0,75 0 16,-100 0-16,1 0 0,25 0 15,24 25-15,25-25 0,0 0 16,-50 0-16,1 0 0,-1 0 0,0 0 0,1 0 15,-1 0-15,75 0 0,0-25 16,25 25-16,-1-25 0,1 25 16,-1 0-16,1-25 0,0 25 15,-25 0-15,24-25 16,1 25-16,-100 0 0,1 0 0,-1 0 16,174 0-16,-173 0 15,-26 0-15,1 0 0,49 0 0,-25 0 16,1 0-16,-26 0 0,-24 0 15,0 0-15</inkml:trace>
  <inkml:trace contextRef="#ctx0" brushRef="#br1" timeOffset="-179972.54">18281 3175 0,'0'-25'15,"25"0"17,0 25-32,-1 25 15,1 0-15,-25 0 16,25-25-16,-25 25 15,-25-25-15,0 24 16,1-24 0,-1 0-1,25-24 1</inkml:trace>
  <inkml:trace contextRef="#ctx0" brushRef="#br1" timeOffset="-179332.66">18306 3398 0,'0'0'0,"0"25"16,-25 0-1,25 0-15,0-1 16,25 1-16,0 0 16,-25 0-16,0 0 15,24-1-15,-24 1 0,0 0 16,25-25-16,-25 25 15,0 0 1,-49-50 47,49 0-48,-25 25-15,0-25 0,0 0 16,0 25-1,1-24-15,-1 24 16,0 0-16,0 0 16,0 24-16,1 1 0,-1 0 15,25 25-15,-25-25 16,25 24-16,-25-24 0,25 0 16,0 0-16,25-1 0,-25 1 15,50-25-15,-26 25 16,26-25-16,-25 0 0,0 0 15,-1 0-15,1 0 16,0 0-16,0 0 0,-25-25 16,25 25 15</inkml:trace>
  <inkml:trace contextRef="#ctx0" brushRef="#br1" timeOffset="-178297.68">18852 3026 0,'0'-25'16,"0"1"31,0 48-32,0 1-15,0 25 0,0-25 0,0 24 16,0-24-16,0 49 0,0-49 16,0 50-16,0-26 0,0 26 0,24-1 15,-24-49-15,0 49 16,0-49-16,0 0 0,0 25 0,0-1 16,-24-24-16,24 25 15,-25-26-15,25 1 16</inkml:trace>
  <inkml:trace contextRef="#ctx0" brushRef="#br1" timeOffset="-177851.56">19124 3621 0,'0'0'0,"0"-24"15,0-1 17,0 0-32,-24 25 15,-1 0 1,0 0 0,0 50-16,25-26 0,0 1 15,-25 0-15,25 0 16,0 0-16,25 0 0,0-25 15,0 24 1,0-24-16,-1 0 0,1 0 16,0-24-16,-25-1 15,25 25-15,0-25 0,-25 0 16,0 0-16,24 0 16,-24 1-16,0-1 15,-24 50 32,24-1-47,0 1 16,0 0-16,0 0 15,0 0-15,0 0 0,0-1 32</inkml:trace>
  <inkml:trace contextRef="#ctx0" brushRef="#br1" timeOffset="-177528.46">19745 3522 0,'24'0'16,"1"0"15,0 0-31,0 25 16,-25 0-16,25 0 15,-25-1-15,0 1 0,24 0 16,-24 0-16,0 0 0,0 0 15</inkml:trace>
  <inkml:trace contextRef="#ctx0" brushRef="#br1" timeOffset="-177114.8">20042 3547 0,'-25'0'31,"25"25"-31,0 0 0,25-1 16,-25 1-16,0 0 16,0 0-16,0 0 15,0-50 48,0 0-63,0 0 15,0 0 1,0 1-16,0-1 16,50 0-16,-25 0 0,-1 25 15,1 0-15,0-25 0,0 25 16,0 25-16,-1 0 15,-24 0-15,25 0 0,-25-1 16,25 1-16,-25 0 16,0 25-16,0-25 15</inkml:trace>
  <inkml:trace contextRef="#ctx0" brushRef="#br1" timeOffset="-176784.35">20439 3125 0,'0'0'15,"25"0"1,-25 50 0,25-25-16,-25 24 15,24 1-15,-24 0 0,25 24 16,-25-24-16,0 24 16,0-49-16,0 24 0,0-24 15,0 25-15,0-25 16,0 0-16,0-1 0,0 1 15</inkml:trace>
  <inkml:trace contextRef="#ctx0" brushRef="#br1" timeOffset="-176606.25">20439 3646 0,'-25'0'16,"50"0"15,0-25-31,0 25 16,-1 0-16,1-24 0</inkml:trace>
  <inkml:trace contextRef="#ctx0" brushRef="#br1" timeOffset="-176289.97">20662 3572 0,'0'25'31,"25"-25"-15,0 0-1,0-25 1,0 0-16,-25 0 31,-25 25 0,-25 0-15,50 25-16,-25 0 0,25 0 16,0 24-16,0-24 0,0 0 15,0 0-15,0 0 16,0-1-16,25-24 15,0 0-15,0 0 16</inkml:trace>
  <inkml:trace contextRef="#ctx0" brushRef="#br1" timeOffset="-176007.68">20935 3597 0,'0'24'31,"0"1"-15,0 0-16,25-25 15,-25 25-15,0 0 0,0 0 32,-25-25-1,25-25-31,0 0 15,0 0-15,0 0 0,25 0 16,-25 1 0,25-1-16,-25 0 15</inkml:trace>
  <inkml:trace contextRef="#ctx0" brushRef="#br1" timeOffset="-175551.55">21307 3522 0,'0'0'0,"-25"0"0,1 0 32,-1 0-32,0 0 15,0 25 1,0 0-16,25 24 15,0-24-15,0 0 0,0 0 16,25 0-16,-25 0 16,25-25-16,25 24 15,-26-24 1,1 0-16,0 0 0,0-24 16,-25-1-16,25 0 15,-25 0-15,24 0 0,-24 0 16,25 1-1,-25-1-15,0 0 16,-25 25 31,25 25-47,-24 0 0,24-1 16,0 1-16,0 0 15,0 0-15,0 0 0,24-25 31</inkml:trace>
  <inkml:trace contextRef="#ctx0" brushRef="#br1" timeOffset="-175273.28">21679 3522 0,'-25'0'16,"1"-25"-1,-1 25-15,0 50 32,0-25-32,25 0 15,0-1-15,0 1 0,0 0 16,0 0-16,0 0 0,0 0 15,0-1 1,50-24-16,-50 25 16</inkml:trace>
  <inkml:trace contextRef="#ctx0" brushRef="#br1" timeOffset="-174896.79">21952 3497 0,'-25'0'16,"1"-24"0,-1 24-1,0 24 1,0 1-16,25 0 0,-25 0 16,25 0-16,0-1 15,0 1-15,0 0 0,0 0 16,25 0-16,-25 0 15,25-25 1,0 24-16,0-24 0</inkml:trace>
  <inkml:trace contextRef="#ctx0" brushRef="#br1" timeOffset="-174695.86">22101 3572 0,'0'0'0,"0"25"47,25-1-31,-25 1-16,25 0 0,-25 0 47</inkml:trace>
  <inkml:trace contextRef="#ctx0" brushRef="#br1" timeOffset="-174553">22151 3423 0</inkml:trace>
  <inkml:trace contextRef="#ctx0" brushRef="#br1" timeOffset="-174222.25">22399 3522 0,'0'0'0,"-50"25"15,25 0 1,25 0-16,0-1 0,-25 1 16,25 0-16,0 0 15,25 0 1,0-25 0,0 0-16,0 0 0,-1 0 15,1 0-15,0 0 0,-25-25 16,25 0-16,0 0 15,-25 0-15,0 1 16,0-1-16,0 0 16,-25 25-16,25-25 0,-25 25 15,0-25-15,0 25 16</inkml:trace>
  <inkml:trace contextRef="#ctx0" brushRef="#br1" timeOffset="-173838.48">22572 3473 0,'25'24'16,"-25"1"-16,25 0 0,-25 0 15,0 0-15,0-1 16,0 1-16,0 0 15,0 0 17,0-75 15,25 25-47,-25 1 15,0-1-15,24 25 0,-24-25 16,25 0-16,0 0 15,0 25-15,0 0 16,0 0-16,-1 25 16,1 25-16,-25-25 15,25-1-15,-25 1 0,0 0 16,0 0-16,0 0 0</inkml:trace>
  <inkml:trace contextRef="#ctx0" brushRef="#br1" timeOffset="-173638.11">22523 3101 0,'0'0'15,"24"49"16,1-24-15,-25 0-16,0 0 0,0-1 16,0 1-16,0 0 0</inkml:trace>
  <inkml:trace contextRef="#ctx0" brushRef="#br1" timeOffset="-173136.11">23589 3001 0,'0'0'0,"-25"0"0,25-49 16,0 24-16,0 0 15,25 100 32,-25-26-31,0 26-16,25-1 0,0 0 16,-25 26-16,25-51 15,-1 26-15,-24-1 0,0-24 16,25-1-16,-25-24 0,0 0 15,0 0-15,0 0 16,0-1-16</inkml:trace>
  <inkml:trace contextRef="#ctx0" brushRef="#br1" timeOffset="-172734.03">23515 3572 0,'0'0'16,"-25"0"15,99-50-31,-49 50 0,0 0 16,0-25-16,0 25 15,-1-24-15,1 24 0,0 0 16,0 0-16,0 0 0,-1 0 15,1 0-15,0 0 16,0 24-16,-25 1 16,25-25-16,-25 25 0,25 0 15,-25 0-15,0-1 16,0 1-16,0-50 78,0 1-78,0-1 16,24 25-16,-24-25 0,0 0 15,25 0-15,0 1 16,0 24-16</inkml:trace>
  <inkml:trace contextRef="#ctx0" brushRef="#br1" timeOffset="-172591.01">24085 3448 0,'-24'0'0,"48"-25"0,-24 50 0,25 0 15,-25-1-15,25 1 16,-25 0-16,0 0 16,0 0-16,0-1 15</inkml:trace>
  <inkml:trace contextRef="#ctx0" brushRef="#br1" timeOffset="-172475.15">24160 3373 0,'0'-24'16</inkml:trace>
  <inkml:trace contextRef="#ctx0" brushRef="#br1" timeOffset="-172154.99">24408 3398 0,'-25'25'0,"25"0"0,-25 0 16,25-1-16,0 1 0,0 0 15,0 25-15,0-1 16,0-24-16,0 25 0,0-1 16,0-24-16,0 25 15,0-1-15,25-24 0,-25 0 16,25 0-16,-25 0 0,0-1 31,0-73 0,0 24-31,-25 0 16,25-24-16,-25 24 0</inkml:trace>
  <inkml:trace contextRef="#ctx0" brushRef="#br1" timeOffset="-171951.81">24309 3448 0,'24'0'15,"-48"0"-15,73 0 0,-24-25 16,0 25-16,0 0 0,-1 0 15,1 25-15,-25 0 16,25-25-16,0 49 0,-25-24 16,25 0-16,-25 0 0,0-1 15,0 1-15,-25 0 16,0-25-16,0 0 16,25 25-16,-25-25 0,1-25 15</inkml:trace>
  <inkml:trace contextRef="#ctx0" brushRef="#br1" timeOffset="-171686.16">24681 3101 0,'0'74'16,"0"-49"0,0 24-16,0 1 0,0 0 15,24-1-15,-24 1 0,0-25 16,0 24-16,25-24 16,-25 0-16,0 0 0,25-25 15,-25 24 1</inkml:trace>
  <inkml:trace contextRef="#ctx0" brushRef="#br1" timeOffset="-171343.57">24854 3522 0,'50'0'31,"-25"0"-15,0 0-16,-1 0 0,1-25 16,-25 1-1,25-1-15,-25 0 16,0 0 0,0 0-1,-25 25 16,0 0-31,1 25 0,24 0 16,0 0-16,0 0 0,0 24 16,0-24-16,0 0 15,0 0-15,24-1 16,1-24-16,0 0 16,0 0-16</inkml:trace>
  <inkml:trace contextRef="#ctx0" brushRef="#br1" timeOffset="-170774.04">25772 3373 0,'25'25'47,"0"-25"-47,-1 0 0,1 0 16,0 0 0,0 0-1,0-25-15,-25 1 31,-25-1-15,0 25 0,0 0-16,0 25 15,1-25-15,-1 24 16,25 26-16,-25-25 0,25 0 16,0-1-16,0 1 15,0 0-15,0 0 0,0 0 16,50-1-1,-26-24-15,1 0 16,25 0-16,-25 0 0</inkml:trace>
  <inkml:trace contextRef="#ctx0" brushRef="#br1" timeOffset="-170504.19">26144 3373 0,'-25'0'15,"25"-24"1,-24 24 15,73 49-31,-24-24 0,0 0 16,0-25-16,-25 25 16,24-1-16,-24 1 15,0 0-15,0 0 16,-24-25-16,-1 0 15,0 0 1,0 0 0,25-25-1,-25 0-15</inkml:trace>
  <inkml:trace contextRef="#ctx0" brushRef="#br1" timeOffset="-169989.2">26913 3349 0,'0'-50'31,"-25"25"-31,0 25 16,1 0 0,-1 0-1,25 25-15,0 0 16,0 0-16,49-1 16,-24-24-16,0 25 0,-25 0 15,25-25-15,-25 25 0,25-25 16,-25 25-1,0-1-15,-50-24 16,25 25-16,0-25 0,1 0 16,-1 0-1,25-49 1</inkml:trace>
  <inkml:trace contextRef="#ctx0" brushRef="#br1" timeOffset="-169790.22">27012 3324 0,'25'0'16,"-25"25"-16,0-1 16,0 1-16,0 25 15,0-25-15,0-1 0,0 1 16,0 0 15</inkml:trace>
  <inkml:trace contextRef="#ctx0" brushRef="#br1" timeOffset="-169636.3">27062 3274 0,'0'0'0,"-25"0"31,25-25-15</inkml:trace>
  <inkml:trace contextRef="#ctx0" brushRef="#br1" timeOffset="-169150.29">27260 3299 0,'0'-25'0,"-24"25"15,-1 0-15,0 0 16,0 25-16,25 0 16,-25 0-16,25-1 0,0 1 15,0 0-15,0 0 16,25-25-16,0 25 0,0-25 15,0 0-15,-1 0 16,1 0-16,0-25 16,0 0-16,-25 0 15,25 0-15,-25 1 16,0-1-16,-25 50 47,25 24-32,0 1-15,0-25 0,0 49 16,0 0-16,0-24 16,0 0-16,0-25 0,0-1 0,0 1 0,0 50 15,0-26-15,0 1 16,-25-25-16,0-1 0,25 1 16,-25-25-16,1 25 15,-1-25 1,0-74-16,0 49 15,25-25-15,-25 25 0,25-24 16,0-1-16,0 25 0,0 1 16</inkml:trace>
  <inkml:trace contextRef="#ctx0" brushRef="#br1" timeOffset="-168758.15">27533 3349 0,'0'0'0,"25"0"0,-25 24 15,0 1-15,0 50 32,0-51-17,0-48 16,0-1-15,0 0-16,0 0 16,0 0-16,0 1 15,25-1-15,0 0 32,-1 25-32,1 0 15,0 50-15,0-26 16,-25 1-16,25 0 15,-25 0-15,0 0 0,0-1 16</inkml:trace>
  <inkml:trace contextRef="#ctx0" brushRef="#br1" timeOffset="-168539.5">27880 3349 0,'0'-25'0,"25"74"0,-25-24 16,0 0-16,0 0 15,0 0-15,0-1 0,0 1 16,0 0-16</inkml:trace>
  <inkml:trace contextRef="#ctx0" brushRef="#br1" timeOffset="-168386.13">27905 3249 0,'0'-24'32</inkml:trace>
  <inkml:trace contextRef="#ctx0" brushRef="#br1" timeOffset="-168077.7">28153 3051 0,'-24'-25'32,"-1"25"-32,0 50 0,25-25 15,-25-1-15,25 26 16,0 24-16,0-49 0,0 25 15,25-1-15,-25 1 0,25 24 16,-25-24-16,0-25 16,25 24-16,-25-24 0,0 25 15,0-25-15,-25 0 0,25-1 16,-25-24 0,0 25-1</inkml:trace>
  <inkml:trace contextRef="#ctx0" brushRef="#br1" timeOffset="-167925.75">28004 3448 0,'0'0'16,"25"-25"-1,0 25-15,0-25 0,0 25 16,0 0-16,-1-25 15</inkml:trace>
  <inkml:trace contextRef="#ctx0" brushRef="#br1" timeOffset="-167754.91">28277 3274 0,'25'-25'15,"-25"75"1,25-25-16,-25 0 0,0-1 15,0 1-15,0 25 16,0-25-16,0-1 0,0 1 16</inkml:trace>
  <inkml:trace contextRef="#ctx0" brushRef="#br1" timeOffset="-167579.92">28302 3200 0</inkml:trace>
  <inkml:trace contextRef="#ctx0" brushRef="#br1" timeOffset="-167318.35">28625 3200 0,'0'0'0,"0"25"0,-25-1 15,25 1-15,0 25 16,0-25-16,0-1 0,0 1 16,0 0-16,25 0 15,-25 0-15,24-25 0,1 24 0,0-24 16</inkml:trace>
  <inkml:trace contextRef="#ctx0" brushRef="#br1" timeOffset="-166871.89">28947 3274 0,'0'0'0,"0"-25"15,-25 1 1,0 24-16,1 0 0,-1 0 31,0 24-31,0 1 16,0 0 0,25 0-16,0 0 0,0-1 15,0 1-15,25-25 16,-25 25-16,25-25 15,0 0-15,0 25 16,-1-50-16,1 0 16,0 0-1,-25 1-15,25-1 16,-25 0-16,0 0 16,0 50 15,0 0-16,0 24-15,25-24 16,-25 0-16,0 0 0,0 0 16,24-25-1</inkml:trace>
  <inkml:trace contextRef="#ctx0" brushRef="#br1" timeOffset="-166560.4">29170 2704 0,'0'0'0,"0"-25"0,0 0 16,0 50 30,0 0-46,0 24 16,0 1-16,25 24 0,-25-24 16,25 24-16,-25-24 0,25 24 15,-25 1-15,25-1 16,-25 1-16,24-26 0,-24 1 16,0-1-16,0-24 0,0 0 15,0 0-15</inkml:trace>
  <inkml:trace contextRef="#ctx0" brushRef="#br1" timeOffset="-166383.15">29220 3398 0,'0'0'0,"-25"0"16,25-25-1,50 25 1,-25-24-16,-1 24 16,1 0-16,-25-25 0,25 25 15</inkml:trace>
  <inkml:trace contextRef="#ctx0" brushRef="#br1" timeOffset="-166188.33">29518 3249 0,'0'-24'16,"0"73"0,0-24-1,0 0-15,0 24 0,0-24 16,0 0-16,0 0 16,0 0-1,24-25 1</inkml:trace>
  <inkml:trace contextRef="#ctx0" brushRef="#br1" timeOffset="-165875.22">29716 3324 0,'0'-25'31,"0"50"-15,0 0-1,0-1-15,0 1 16,25 0-16,0-25 31,-1 25-31,1-25 0,0 0 16,0-50 0,0 50-16,-25-25 15,24 1-15,-24-1 0,0 0 16,0 0-16,0 0 15,0 1-15</inkml:trace>
  <inkml:trace contextRef="#ctx0" brushRef="#br1" timeOffset="-165456.48">30212 3225 0,'0'0'15,"0"-25"1,-50 25 0,26 25-1,-1-1-15,25 26 16,-25-25-16,25 0 0,0-1 15,0 1-15,0 0 16,0 0-16,25 0 31,0-25-31,-1 0 0,1-50 32,0 50-32,-25-25 0,25 0 15,-25 1-15,25 24 16,-25-25-16,0 0 0,0 75 47,-25-26-32,25 26-15,-25-25 16,25 0-16,0-1 0,0 1 16,0 0-1</inkml:trace>
  <inkml:trace contextRef="#ctx0" brushRef="#br1" timeOffset="-165087.49">30510 3076 0,'-25'-25'0,"50"50"0,-50-75 16,50 25-1,-25 1 1,25 24-16,-1-25 16,1 25-16,0-25 0,0 25 15,0 0-15,-1 0 0,26 0 16,0 0-16,-26 0 0,1 0 16,0 25-16,0 0 15,-25-1-15,0 26 16,0-25-16,-25 0 0,0 24 15,-24-24-15,24 25 16,0-26-16,0 26 0,0-25 16,1 24-16,24-24 15,-25 0-15,25 25 0,0-26 16</inkml:trace>
  <inkml:trace contextRef="#ctx0" brushRef="#br1" timeOffset="-164904.39">30758 3597 0,'-25'0'62,"75"0"-46,-50-25-16</inkml:trace>
  <inkml:trace contextRef="#ctx0" brushRef="#br1" timeOffset="-163691.58">23118 4242 0,'0'0'0,"0"24"0,-25-24 16,-124 75 15,100-75-31,-26 25 0,1 24 16,-1-24-16,-24 25 0,50-26 16,-125 76-16,100-76 0,-1 26 15,1-25-15,-1 24 0,1-24 0,0 25 0,-1-25 0,-24 24 16,-50 26-16,75-50 0,-75 49 15,0 0-15,0-24 0,75 0 16,24-26-16,-74 26 0,0 24 0,74-49 16,-148 74-16,74-24 15,-74-1-15,148-49 0,-24 0 16,24 0-16,0-1 0,-49 26 16,25-25-16,-1 25 15,51-50 32</inkml:trace>
  <inkml:trace contextRef="#ctx0" brushRef="#br1" timeOffset="-163140">19472 5829 0,'-25'0'15,"25"25"48,0 0-47,25 0-16,-1-25 0,-24 24 15,25 1-15,0 0 0,-25 0 16,25-25-16,-25 25 15,25-1-15,-25-48 79,-25-1-79,0 25 0,25-25 15,-25 25-15,25-25 0,-25 0 16,25 1-16,0-1 15,-49 25 32,24 49-47,0-24 0,0 0 16,1 0 0,24 0-1,24-25-15,26 0 16,-25 0-16,0 0 0,-1-25 15,1 0-15,0 25 16,0 0-16</inkml:trace>
  <inkml:trace contextRef="#ctx0" brushRef="#br1" timeOffset="-162230.39">18083 6598 0,'0'0'0,"0"-25"0,24 25 16,-24-25-16,25 1 46,-25 73-46,0-24 16,0 0-16,0 24 16,0-24-16,0 0 0,0 25 15,0-26-15,0 1 47,0-50-31,0 1-16,0-1 15,25 0-15,-25 0 0,0-24 16,0 24-16,0 0 16,0 0-16,0 0 0,0 1 15,0-1-15,25 25 32,0 0-17,-25 49-15,24-24 0,1 0 16,0 0-16,0 0 0,0 24 15,-1-24-15,1-25 16,-25 25-16,25-25 31,0 0-15,0-25-16,-25 0 0,0 0 16,0 1-16,0-1 15,0 0-15,0 0 0,0-24 16,-25 24-16,25 0 0,-25 0 15,25 0 1</inkml:trace>
  <inkml:trace contextRef="#ctx0" brushRef="#br1" timeOffset="-161956.75">18554 6449 0,'50'50'16,"-50"-25"-16,0-1 15,0 1-15,0 0 16,24 0-16,-24 0 0,50-25 16,-50 24-16,25-24 15,24 0-15,-24 0 0,0 0 16,-25-49-16,25 49 15,0-25-15,-25 0 0,24-24 16,-24 24-16,0 0 0,-24 0 16,24 0-16,-25 25 0,0-24 15,0 24-15,0-25 16,1 25 0,-1 0-16,0 25 15</inkml:trace>
  <inkml:trace contextRef="#ctx0" brushRef="#br1" timeOffset="-159610.12">18380 7193 0,'0'-24'15,"25"24"1,-25-25 31,0 74-47,25-24 16,-25 25-16,0-25 15,0-1-15,0 51 0,0-50 0,0-1 16,0 1-16,0 50 0,-25-26 15,25 1-15,-25 24 0,25-24 16,-25-1-16,25 1 16,0 0-16,0-26 0,0 26 15,0-25-15,0 0 0,0 0 16,0-1-16,0 1 16,0 0-1,0-50 110,0 0-109,0 1-16,0-1 15,0 0 1,0 0-16,0-25 0,0 26 16,0-26-16,0 0 0,0 1 15,0-1-15,0 1 16,25-1-16,-25 0 0,0 1 16,0 24-16,0-25 0,0 26 15,0-26-15,0 25 16,0-24-16,-25 24 0,25 0 15,0 0-15,-24 25 16,24-25-16,0 1 0,-25 24 16,25-25-1,0 50 17,0 24-32,25-24 15,-25 25-15,0-26 16,0 26-16,24 0 0,-24-26 0,0 1 15,0 0-15,0 74 16,-24-49-16,24 24 0,0-24 16,-25 24-16,25-24 0,0-1 15,-25 1-15,25 0 0,0-1 16,0-24-16,-25 0 16,25 0-16,0 0 0,0-1 15,-25-48 63,1-1-78,24 0 16</inkml:trace>
  <inkml:trace contextRef="#ctx0" brushRef="#br1" timeOffset="-159115.02">18157 8037 0,'0'0'0,"-25"-25"16,0 25 15,50 25-16,-25 0-15,50 24 0,-25 1 16,-1-25-16,1 24 16,0-24-16,-25 0 0,25 0 15,-25-1 17,49-73-17,-24 24-15,-25 0 0,25 0 16,-25 1-16,0-1 15,25 0-15,-25 0 0,0 0 16,0 1 0</inkml:trace>
  <inkml:trace contextRef="#ctx0" brushRef="#br1" timeOffset="-158226.12">16793 8334 0,'25'-24'15,"-1"24"1,1-25-16,0 25 16,-25 49-16,0-24 15,0 0 1,-50-25-16,26 25 0,-1 0 31,0-25-15,25-25-16,0 0 0,0 0 15</inkml:trace>
  <inkml:trace contextRef="#ctx0" brushRef="#br1" timeOffset="-157664.35">16842 8533 0,'-24'25'32,"24"-1"-32,0 1 0,0 0 15,0 25-15,24-26 0,-24 26 16,0-25-16,25 0 16,0-1-16,-25 1 0,0 0 15,25 0-15,-25 0 0,0-1 16,-25-73 31,0 24-32,25 0-15,-25 0 0,25 1 16,-24 24 0,24-25-16,-25 25 15,0-25-15,0 25 0,0 0 16,1 0-16,-1 0 15,0 50-15,0-26 0,0 1 16,1 0-16,24 25 16,-25-26-16,25 1 0,25 0 15,24-25-15,-24 25 0,25-25 16,-26 0-16,26 0 16,-25 0-16,0 0 0,-1 0 31,-24-25-16,25 0-15</inkml:trace>
  <inkml:trace contextRef="#ctx0" brushRef="#br1" timeOffset="-156471.53">17289 8384 0,'0'0'0,"0"-25"16,0 0-16,0 1 16,0-1-16,0 0 31,25 75 0,-25-1-31,0 1 16,24 24-16,-24 1 0,25-26 15,-25 26-15,0-1 16,0-24-16,0-26 0,0 1 0,0 50 16,0-51-16,0 1 15,0 0-15,25-25 16,0 0 0,0 0-16</inkml:trace>
  <inkml:trace contextRef="#ctx0" brushRef="#br1" timeOffset="-156075.5">17636 8706 0,'0'0'0,"0"-24"16,-49 24-16,49-25 0,-25 25 15,0 0 1,0 25-16,25-1 15,0 26-15,-25-25 0,25 0 16,0 24-16,0-24 16,25 0-16,0-25 0,0 25 15,0-25 1,-1 0-16,-24-25 0,25 0 16,0 0-16,-25 0 15,0 1-15,0-1 0,0 0 16,0 0-16,0 0 15,0 1-15,0 48 47,0 1-47,0 0 16,0 25-16,0-26 16,0 1-16,0 0 0,25 0 15</inkml:trace>
  <inkml:trace contextRef="#ctx0" brushRef="#br1" timeOffset="-155803.3">18157 8731 0,'0'-25'16,"-25"75"-16,25-25 15,0 0-15,0-1 16,0 1-16,25 0 16,-25 0-16,25 0 15,-25-1-15</inkml:trace>
  <inkml:trace contextRef="#ctx0" brushRef="#br1" timeOffset="-155386.81">18281 8756 0,'0'-25'31,"0"50"-15,0 25-16,0-26 0,0 1 15,0 0-15,0 0 16,0 0-16,25-50 62,-25 0-46,25 0-16,-25 0 16,24 1-16,-24-1 15,50 0 1,-25 25 0,0 50-1,-25-26-15,0 1 0,24 0 16,-24 0-16,0 24 0,0-24 15,0 0 1</inkml:trace>
  <inkml:trace contextRef="#ctx0" brushRef="#br1" timeOffset="-155087.68">18579 8384 0,'0'-25'32,"25"50"-17,-25 25 1,24-1-16,1 1 15,0 24-15,-25-24 16,0 24-16,25-24 0,-25-25 0,0-1 16,0 26-16,0 0 0,0-26 15,-25 1-15,25 0 0,0 0 16</inkml:trace>
  <inkml:trace contextRef="#ctx0" brushRef="#br1" timeOffset="-154923.15">18653 8855 0,'0'-25'47,"-25"25"-47,25-24 0,50 24 16,-25 0-16,0-25 15,-1 25-15</inkml:trace>
  <inkml:trace contextRef="#ctx0" brushRef="#br1" timeOffset="-154612.46">18901 8756 0,'0'0'0,"0"25"16,0 0-1,25-25 1,0 0-1,0 0 1,-25-25-16,24 25 0,-24-25 16,0 0-16,0 0 15,0 1 1,-49 24 15,24 49-15,25-24-16,-25 0 15,25 24-15,0-24 0,0 25 16,0-25-16,0-1 0,25 1 16,0-25-1,0 0 1</inkml:trace>
  <inkml:trace contextRef="#ctx0" brushRef="#br1" timeOffset="-154352.9">19149 8781 0,'0'0'16,"25"25"15,-25-1-15,0 1-16,0 0 0,0 0 16,0 0-16,0-1 0,0 1 31,-25-74 0,25 24-15,0 0-16,0 0 0,0 0 15,25 1-15,-25-1 16,25 0-16</inkml:trace>
  <inkml:trace contextRef="#ctx0" brushRef="#br1" timeOffset="-153906.28">19496 8706 0,'-24'0'32,"-1"0"-32,0 0 15,0 25-15,25 0 0,-25 0 16,25 0-16,-24-1 15,24 26-15,0-25 0,0 0 16,0-1-16,24 1 16,1-25-1,0 25-15,0-25 0,0 0 16,-1 0-16,-24-25 16,25 0-16,-25 1 0,25 24 15,-25-25-15,25 0 16,-25 0-16,0 0 0,25 1 15,-25-1-15,0 0 0,0 0 16,0 0 15,0 75-15,0-25-16,0 0 16,0-1-16,0 1 0,0 0 15,0 0-15,0 0 0,25-1 31,-1-24-31,1 0 16,0 0-16</inkml:trace>
  <inkml:trace contextRef="#ctx0" brushRef="#br1" timeOffset="-153570.78">19943 8682 0,'-25'0'16,"25"-25"-1,-25 25-15,1 0 16,-1 0-16,0 25 15,25-1-15,-25 26 16,25-25-16,0 0 0,0 24 16,0-24-16,0 0 15,0 0 1,25-25-16,0 24 16,0-24-16,-1 0 0,1 0 31</inkml:trace>
  <inkml:trace contextRef="#ctx0" brushRef="#br1" timeOffset="-153211.49">20216 8682 0,'0'-25'47,"-25"25"-47,0 0 15,0 0-15,25 25 16,-24-1-16,24 1 0,-25 0 15,25 0-15,0 0 0,0 24 16,0-24-16,0 0 16,0 0-16,0-1 0,49-24 15,-24 25-15,0-25 16,0 0 0,0-25-16,-1 1 0</inkml:trace>
  <inkml:trace contextRef="#ctx0" brushRef="#br1" timeOffset="-153032.86">20365 8731 0,'0'25'31,"0"0"-15,0 0-16,0-1 0,0 1 15,0 0-15,0 0 0</inkml:trace>
  <inkml:trace contextRef="#ctx0" brushRef="#br1" timeOffset="-152884.83">20365 8533 0,'0'0'0</inkml:trace>
  <inkml:trace contextRef="#ctx0" brushRef="#br1" timeOffset="-152547.39">20613 8632 0,'-25'99'32,"25"-74"-32,0 0 0,-25 0 15,25-1-15,0 1 16,0 0-16,0 0 0,0 0 16,25-25-1,0 24-15,-1-24 16,1 0-16,0 0 0,0-24 15,-25-1-15,25 0 16,-25 0-16,25 25 0,-25-25 16,0 1-16,0-26 0,0 25 15,-25 0-15,0 25 16,25-24-16,-25 24 0,0-25 16,0 25-16,1 0 31</inkml:trace>
  <inkml:trace contextRef="#ctx0" brushRef="#br1" timeOffset="-152149.62">20886 8706 0,'24'25'31,"-24"0"-31,25-25 15,-25 25-15,0 0 16,0-1-16,0 1 16,0 0-16,0 0 15,0-50 48,0 0-63,0 0 0,25 1 15,-25-1-15,25 0 16,-25 0-16,25 0 0,-25 1 16,24 24-16,1 0 0,0 0 15,-25 24-15,25 1 0,0 0 16,-25 0-16,24 24 16,-24-24-16,25 0 0,-25 0 15,25 0-15,-25-1 16,0-73 31</inkml:trace>
  <inkml:trace contextRef="#ctx0" brushRef="#br1" timeOffset="-151971.97">20886 8334 0,'0'0'0,"-25"0"16,25 25 0,-25 0-16,25 0 15,0 0-15,0-1 16,0 1-16,25 0 16</inkml:trace>
  <inkml:trace contextRef="#ctx0" brushRef="#br1" timeOffset="-151292.06">22027 8161 0,'0'0'0,"0"-25"16,-25 25 15,25 50-15,0-1-16,0-24 0,0 0 0,0 0 16,0-1-16,0 26 0,0 24 15,25 1-15,-25-26 0,24 26 0,-24-26 16,0 26-16,0-50 0,0-1 15,0 1-15,0 25 16,0-25-16,0-1 47,0-73-31,-24 24-16,-1 0 0,25 0 15,0 1-15,-25-1 16,25 0-16,0 0 0,0 0 15,0 1 17,-50 73-32,50-24 15,-24 0-15,24 24 0,-25-24 16,25 0-16,0 0 16,25 0-16,-25-1 15,24-24-15,1 0 16,0 0-16,0 0 0,0 0 15,-1-24-15,1-1 0</inkml:trace>
  <inkml:trace contextRef="#ctx0" brushRef="#br1" timeOffset="-150982.78">22225 8806 0,'25'0'31,"-50"49"-15,25-24-16,0 0 15,0 0-15,25-1 32,0-24-32,-1 0 15,1 0-15,0 0 0,-25-24 16,25-1-16,0 0 16,-25 0-16,0 0 15,0 1-15,0-1 16,-50 0-1,25 25-15,0-25 0,1 25 16,-1 0 0,25 25-1</inkml:trace>
  <inkml:trace contextRef="#ctx0" brushRef="#br1" timeOffset="-150489.58">22523 8210 0,'0'0'16,"0"-24"0,0 73-1,24 1 1,1-25-16,-25 49 15,25-24-15,-25-1 0,25 26 16,-25-26-16,25 26 0,-25-26 16,0 1-16,0-25 15,0-1-15,0 26 0,-25-25 16,25-75 31,0 25-47,0 1 15,25-1-15,-1 0 16,1 0-16,0 0 16,0 25-16,0-24 15,0 24-15,-1 0 0,1 49 16,-25-24-16,25 0 16,-25 0-16,0-1 15,0 1-15,0 0 0,0 0 16,-25-25-16,0 25 0,1-25 15,-1 0-15,0 0 16,0-25 0,25 0-16,0 0 15,0 0-15,0 1 0,25-26 16</inkml:trace>
  <inkml:trace contextRef="#ctx0" brushRef="#br1" timeOffset="-150238.22">22994 8210 0,'25'0'31,"0"0"-31,-1 25 0,-24 0 16,0 25-16,25-1 0,-25 1 15,25-1-15,-25 26 16,25-26-16,-25 1 0,0 0 15,0-1-15,0-24 0,0 0 16,0 0-16,0-1 31,25-24-31,-1 0 16,1-24-16</inkml:trace>
  <inkml:trace contextRef="#ctx0" brushRef="#br1" timeOffset="-149900.1">23341 8706 0,'0'-24'32,"0"48"-17,25-24 1,0 0 0,0-24-16,-1-1 0,1 0 15,-25 0 1,0 0-16,0 1 15,0-1 1,-25 25-16,1 0 16,-1 0-16,0 25 15,0 24-15,0-24 16,25 25-16,0-1 0,-24 1 16,24-25-16,0-1 0,24 1 15,1-25-15,0 0 16,0 25-16,0-25 0,-1 0 15,1 0-15,0-25 0,0 0 16,0 25-16,-25-24 16</inkml:trace>
  <inkml:trace contextRef="#ctx0" brushRef="#br1" timeOffset="-149040.72">17711 9575 0,'0'0'0,"0"24"47,49-24-31,-24 0-16,0 0 16,0 0-16,-1-24 15,1-1-15,0 25 0,-25-25 16,0 0-16,25 25 15,-25-25-15,-25 1 0,-25-1 16,26 25 0,-1 0-1,0 49-15,25-24 0,-25 25 16,0-25-16,25 24 0,0-24 16,-24 25-16,24-26 15,24 1-15,-24 0 0,25 0 16,0-25-16,0 25 15,0-25-15,-1 0 16</inkml:trace>
  <inkml:trace contextRef="#ctx0" brushRef="#br1" timeOffset="-148766.45">18058 9426 0,'0'0'15,"-25"49"1,25-24 0,0 0-16,50 25 0,-26-26 15,1 26-15,0-25 16,0 0-16,-25-1 0,0 1 16,-25-25-1,0 25 1,0-25-16,1 0 15,-1 0-15,0 0 0,0-50 16,0 50 0,25-24-16</inkml:trace>
  <inkml:trace contextRef="#ctx0" brushRef="#br1" timeOffset="-148348.15">18802 9401 0,'-74'0'32,"49"0"-17,0 25-15,25 0 0,-25 24 16,25-24-16,25 0 16,0 0-16,0-1 15,-1 1-15,1-25 0,0 25 16,0-25-1,-25 25-15,0 0 16,-50-1 0,25-24-16,1 0 15,-1 0-15,0 0 0,0-24 16,25-1 0</inkml:trace>
  <inkml:trace contextRef="#ctx0" brushRef="#br1" timeOffset="-148159.52">18926 9525 0,'0'0'16,"0"25"-16,0 0 0,0 24 16,0-24-16,0 0 15,0 0-15,0-1 16,0 1-16</inkml:trace>
  <inkml:trace contextRef="#ctx0" brushRef="#br1" timeOffset="-147994.8">18901 9426 0,'0'0'0,"50"0"47,-25 25-47,-1-25 0,1 0 16</inkml:trace>
  <inkml:trace contextRef="#ctx0" brushRef="#br1" timeOffset="-147520.72">19323 9426 0,'0'0'0,"0"-25"16,-50 25-16,25 0 15,1 0-15,-1 0 16,0 50 0,0-26-16,25 1 0,-25 0 15,25 25-15,0-26 16,0 1-16,0 0 0,0 0 15,25-25-15,0 25 16,0-25-16,0-25 16,-1 25-16,-24-25 0,25 0 15,-25 0-15,25 1 16,-25-1-16,0 0 0,0 0 16,0 0-16,0 1 31,0 73-16,0-24-15,0 25 0,0-26 16,0 26-16,0 0 16,0-1-16,0-24 0,0 0 0,0 0 0,0-1 15,0 26-15,0 0 16,-25-1-16,0 1 0,1 0 16,24-26-16,-25 1 0,0 0 15,25-75 16,-25 1-31,25 24 16,0-25-16,0 1 16,0-1-16</inkml:trace>
  <inkml:trace contextRef="#ctx0" brushRef="#br1" timeOffset="-147122.86">19397 9500 0,'25'0'16,"25"50"15,-50-25-31,0-1 0,0 1 16,0 0-16,0 0 0,0 0 31,0-50 0,0 0-15,0 0-16,0 0 0,0 1 16,0-1-16,0 0 15,0 0-15,0 0 0,24 1 16,1-1 0,0 25-16,0 0 15,0 25-15,-25 24 0,25-24 16,-1 0-16,-24 24 0,0-24 15,0 25-15,0-25 16,0-1-16,0 1 0,0 0 16</inkml:trace>
  <inkml:trace contextRef="#ctx0" brushRef="#br1" timeOffset="-146934.18">19769 9525 0,'0'25'31,"0"0"-31,0-1 0,0 26 16,0-25-16,0 0 15</inkml:trace>
  <inkml:trace contextRef="#ctx0" brushRef="#br1" timeOffset="-146773.18">19769 9376 0,'0'0'0,"25"-25"47,0 50-47,-25 0 16</inkml:trace>
  <inkml:trace contextRef="#ctx0" brushRef="#br1" timeOffset="-146466.4">20141 9227 0,'0'0'0,"-24"0"0,24-24 16,-25 24-16,0 0 0,0 0 15,0 0 1,25 49-16,-24-24 0,24 0 16,0 24-16,24 1 15,-24 24-15,0-24 0,0 24 16,0-24-16,0-25 0,0 0 15,0 24-15,0-24 0,0 25 16,0-1-16,0-24 0,-24 0 0,24 0 16,0-1-16,-25-24 15,0 0 17,25-24-32,-25-1 0</inkml:trace>
  <inkml:trace contextRef="#ctx0" brushRef="#br1" timeOffset="-146337.02">19918 9723 0,'0'-24'0,"25"-1"31,0 25-15,0-25-16,-1 25 0,1-25 16,25 25-16,-25-25 15</inkml:trace>
  <inkml:trace contextRef="#ctx0" brushRef="#br1" timeOffset="-146152.83">20290 9451 0,'0'0'16,"0"-25"-1,0 74 1,0-24-16,0 25 16,0-25-16,0-1 0,0 1 15,0 25-15,0-25 0,0-1 16</inkml:trace>
  <inkml:trace contextRef="#ctx0" brushRef="#br1" timeOffset="-146000.03">20290 9376 0,'25'0'62</inkml:trace>
  <inkml:trace contextRef="#ctx0" brushRef="#br1" timeOffset="-145727.52">20712 9376 0,'-25'-25'16,"0"25"0,-24 0-16,24 50 15,0-25 1,25 0-16,-25 24 0,25-24 15,0 25-15,-25-26 0,25 1 16,0 0-16,0 0 16,25 0-16,0-25 15,0 24-15,0-24 16,-1 0-16,1-24 0,0 24 16</inkml:trace>
  <inkml:trace contextRef="#ctx0" brushRef="#br1" timeOffset="-145306.78">20910 9500 0,'0'0'0,"0"-25"0,0 1 16,-24-1-1,-1 25-15,0-25 16,0 25-16,0 0 16,1 25-16,-1 0 15,25-1-15,-25 1 0,0 0 16,25 25-16,-25-26 15,25 26-15,0-25 0,0 0 16,0-1-16,50 1 16,-25-25-1,0 0-15,-1-25 16,1 1-16,0-1 16,-25 0-16,25 25 0,0-25 15,-25 0-15,24-24 0,-24 24 16,0 0-16,25 0 15,-25 1-15,0-1 0,0 74 47,-25-24-47,25 0 0,0 25 16,0-26-16,-24 26 0,24-25 16,0 0-16,0-1 15,0 1-15,49-25 31</inkml:trace>
  <inkml:trace contextRef="#ctx0" brushRef="#br1" timeOffset="-144993.39">21307 9128 0,'0'0'16,"0"-25"-16,0 1 31,25 48-15,0 1-16,-25 0 0,0 0 16,0 24-16,0-24 0,0 0 0,0 25 15,0 49-15,0-50 16,-25 1-16,25 24 0,-25-24 15,25-25-15,0 24 16,0-24-16,25 0 31</inkml:trace>
  <inkml:trace contextRef="#ctx0" brushRef="#br1" timeOffset="-144618.59">21233 9550 0,'0'0'16,"49"-25"31,-24 25-47,0-25 15,0 25-15,0 0 16,-1 0-16,-24-25 0,25 25 15,0-24 1,-25-1 31,25 25-31,-25 49-16,0-24 0,0 0 15,0 0-15,0 0 16,0-1-16,25 1 0,-25 0 15,0 0-15,0 0 16,0-1-16,49 1 31,-24-50-15</inkml:trace>
  <inkml:trace contextRef="#ctx0" brushRef="#br1" timeOffset="-143870.87">21704 9525 0,'0'-25'15,"-25"100"-15,50-125 0,-50 50 32,0 25-17,25 0-15,0-1 16,0 1-16,0 0 0,25 0 31,0-25-31,0 0 0,0 0 16,-25-25-16,25 0 15,-25 0-15,24 1 16,-24-1-16,25 0 0,-25 0 16,0 0-16,0 1 0,0-1 15,0 0-15,50 25 63,-25 0-63,-1 25 15,1 0-15,0-25 0,0 0 16,0 24-16,-1-24 16,1 0-16,0 0 15,0 0 1,0-24 0,-25-1-1,-50 25 1,50-25-1,-25 25-15,25 25 0,-25-25 16,1 25-16,-1-1 16,25 26-16,-25-25 0,25 0 15,0-1-15,-25 1 16,25 0-16,25 0 0,-25 0 16,25-25-1,0 0-15,-1 0 16,1 0-16,-25-25 0,25 0 15,0 0-15,0 0 16,-25 1-16,24-1 16,-24-25-16,25 25 15,-50 75 17,25-25-17,0 0-15,-24 24 0,24-24 16,0 0-16,0 0 15,0-1-15,0 1 16,49-25 15,-24 0-31,0-25 0</inkml:trace>
  <inkml:trace contextRef="#ctx0" brushRef="#br1" timeOffset="-143456.62">22547 9252 0,'0'0'0,"0"-25"0,0 1 47,25 24-47,0-25 15,0 25-15,0 0 16,-1 0-16,1 0 0,0 0 16,0 25-1,-25-1-15,25 1 16,-25 0-16,0 0 0,0 0 16,0-1-1,-25 1-15,0 25 0,25-25 16,-25-1-16,25 26 15,0-25-15,-25 0 0,25-1 16,0 1-16,0 0 0,25-25 16,-25 25 15,25-25-31,0 0 16,0 0-1</inkml:trace>
  <inkml:trace contextRef="#ctx0" brushRef="#br1" timeOffset="-139757.92">19372 10517 0,'0'-25'31,"25"25"0,-74 0-15,-1 50-16,25-25 0,0 0 16,-24-1-16,24 1 0,-25 0 15,1 0-15,-26 0 16,26 24-16,-26-24 0,-24 25 15,0-1-15,0 1 0,49-25 16,0-1-16,-49 26 0,50 0 0,-1-26 16,0 1-16,-98 50 15,48-26-15,1 1 0,25-25 0,24 24 16,-24-24-16,24 25 16,-24-25-16,24-1 0,0 1 15,1 0-15,24 0 16,-25 0-16,26-25 0,-1 24 15,0-24-15,25 25 141,0-50-125</inkml:trace>
  <inkml:trace contextRef="#ctx0" brushRef="#br1" timeOffset="-138894.65">17214 11509 0,'0'0'0,"0"-24"16,25 24 31,0 49-47,0-24 15,0 25-15,-1-26 16,1 1-16,0 25 0,-25-25 16,25-25-16,0 24 15,-25-48 48,-25-1-63,0 0 15,0 25-15,0-25 0,1 0 16,-1 25-16,0-24 16,0 24 15,25-25-16,0 74 1,-25-49-16,25 25 16,0 0-16,25-25 47,0 0-32,0 0-15,0-25 0,-1 25 16,1 0 31</inkml:trace>
  <inkml:trace contextRef="#ctx0" brushRef="#br1" timeOffset="-137940.46">17264 10914 0,'0'0'0,"0"-25"63,-25 25-32,0 0-31,25 25 0,-24-25 16,-1 25-16,25 0 0,-25-25 15,25 24 1,0 1 0,50-25-16,-1 0 0,-24 0 15,25 0-15,-26 0 16,1 25-16,0-25 0,0 0 15,-25 25-15,25 0 16,-25-1-16,0 1 16,-25 0-16,0-25 0,0 25 15,0 0 1,1-25-16,-1 0 16,25 25-1,-25-50-15,0 0 16,25 0-16</inkml:trace>
  <inkml:trace contextRef="#ctx0" brushRef="#br1" timeOffset="-137699.28">17438 10864 0,'0'0'0,"24"50"32,-24-25-32,0 24 0,25-24 15,0 25-15,0-25 0,-25-1 16,25-24-16,-25 25 16</inkml:trace>
  <inkml:trace contextRef="#ctx0" brushRef="#br1" timeOffset="-137543.78">17462 10740 0,'0'0'31</inkml:trace>
  <inkml:trace contextRef="#ctx0" brushRef="#br1" timeOffset="-135853.52">17239 12080 0,'25'-25'15,"-25"0"32,0 0 0,0 50 125,0 0-157,0 0 1,0 0-16,0-1 16,0 1-16,0 0 15,0 0-15,0 0 0,0 24 16,0-24-16,0 0 16,0 0-16,0 0 15,0-1-15,0 1 0,0 0 16,0 25-16,0-26 0,0 1 15,0 25-15,0-25 0,0-1 16,-25 26-16,25-25 16,0 0-16,0-1 0,0 1 15,0 0 1,0 0-16,0 0 0,0-1 16,-25 1-1,25 0-15,0 0 0,0 0 0,-24-25 16,24 24-16,0 1 15,0 0 1,0 0 0,0 0-1,0-1 17</inkml:trace>
  <inkml:trace contextRef="#ctx0" brushRef="#br1" timeOffset="-132275.05">16991 13122 0,'0'0'0,"25"49"62,0-24-62,0 0 0,-25 0 16,24-25-16,-24 25 16,25-25-1,0 0-15,0 0 0,0-50 16,-1 25-16,1 0 16,-25-24-16,25 24 0,-25 0 15,25 0-15,-25 0 0,0 1 16</inkml:trace>
  <inkml:trace contextRef="#ctx0" brushRef="#br1" timeOffset="-131276.9">16966 13568 0,'-24'25'47,"24"-50"31,24 0-78,-24 1 0,0-1 16,-24 25 0,24-25-16,-25 25 0,25-25 31,-25 25-16,0 50-15,25-25 0,-25 24 16,25 1-16,0-1 16,0-24-16,0 25 0,25-1 15,-25-24-15,25 0 0,0-25 16,-25 25-16,25-25 16,-1 0-16,1 0 0,0 0 15,-25-25-15,25 0 0,0 0 16,-25 1-16,24-1 15,-24 0-15,25 0 0,-25 0 16,0 1-16,0-1 16,0 0-16,-25 0 15,25 0 17,0 50-32,0 25 15,0-25-15,0 24 16,0-24-16,0 0 0,25 0 15,0-25-15,0 24 0,0-24 16,-1 0-16,1-24 16,-25-1-16,25 0 15,-25 0-15,25 0 0,-25 1 16,0-1-16,0 0 16,0 0-16,0 0 0,-25 25 15,25-24-15,-25-1 16,0 25-16,1 0 0,-1 0 0,0 0 15,0 25 1,25-1-16</inkml:trace>
  <inkml:trace contextRef="#ctx0" brushRef="#br1" timeOffset="-130868.27">17289 13519 0,'0'0'0,"25"0"16,-25 24-16,24 1 16,-24 0-16,25 0 15,-25 0-15,0-1 0,25-24 16,-25 25-16,0 0 0,0 0 31,-25-75 16,25 25-47,0 1 0,0-1 16,0 0-16,0 0 15,0 0-15,25 1 0,0-1 16,24 25 0,-24 25-1,0-1-15,-25 26 16,25-25-16,-25 24 15,25-24-15,-25 25 0,0-25 16,0-1-16,0 1 31</inkml:trace>
  <inkml:trace contextRef="#ctx0" brushRef="#br1" timeOffset="-130552.58">17686 13593 0,'0'-25'32,"-25"75"-17,0-1-15,25-24 16,0 0-16,0 0 0,25-25 16,-25 25-16,50-1 15,-26-48 1,1 24-16,-25-25 15,25 0-15,-25-25 0,25 26 16,-25-1-16,25 25 16,-25-25-16,0 0 0,0 0 15,-25 1-15,25-1 32,-50 25-32,50-25 0,-25 25 15,1 25 1,-1 0-16,25-1 15</inkml:trace>
  <inkml:trace contextRef="#ctx0" brushRef="#br1" timeOffset="-130265.08">17934 13519 0,'0'-25'32,"25"25"-32,-50 0 15,0 0-15,0 49 16,25-24-16,-25 0 16,25 25-16,0-26 0,0 26 15,0-25-15,0 0 16,0-1-16,25-24 0,-25 25 15,25-25-15,0 25 16,0-25-16,-1 0 16,1-25-16</inkml:trace>
  <inkml:trace contextRef="#ctx0" brushRef="#br1" timeOffset="-129897.25">18107 13618 0,'-24'25'47,"24"-1"-32,49-24 1,-24 0-16,0 0 16,-25-24-16,25-1 15,-25 0-15,24 25 0,-24-25 16,0 0-1,-24 1-15,-1-1 16,0 25 15,-25 49-15,50-24 0,0 0-16,-24 0 0,24 24 15,0-24-15,0 0 0,24 0 16,-24 0-16,25-1 31,0-24-31</inkml:trace>
  <inkml:trace contextRef="#ctx0" brushRef="#br1" timeOffset="-129617.16">18256 13593 0,'0'-25'47,"25"25"-31,0 25-16,-25 0 0,25 0 15,-25-1-15,0 1 16,0 0 0,0-50 30,0 0-46,-25 1 16,25-1-16,0 0 16,0 0-16,0-24 15,0 24-15,0 0 16</inkml:trace>
  <inkml:trace contextRef="#ctx0" brushRef="#br1" timeOffset="-129347.27">18479 13122 0,'0'49'62,"0"1"-62,25 0 16,0-1-16,0 26 0,-25-26 15,0 26-15,25-26 0,-25-24 16,0 0-16,0 24 0,0 1 16,0-25-16,0 0 0,0-1 15,25-24 17</inkml:trace>
  <inkml:trace contextRef="#ctx0" brushRef="#br1" timeOffset="-128938.74">18901 13568 0,'-25'-49'32,"1"49"-17,-1 0-15,0 0 16,0 0-1,25 24-15,-25 1 0,25 0 16,0 0-16,-24 0 0,24-1 16,0 1-16,24 0 15,1 0-15,0-25 16,0 0-16,0 0 0,-1 0 16,1-50-16,-25 25 15,25 1-15,0-1 0,-25 0 16,25 0-16,-1 0 15,-24 1-15,0-1 0,0 0 16,0 50 15,0 0-31,0 24 0,0-24 16,0 0-16,25 24 16,-25-24-16,25 0 15,0-25 1,0 0-16</inkml:trace>
  <inkml:trace contextRef="#ctx0" brushRef="#br1" timeOffset="-127576.53">19596 10492 0,'0'0'0,"0"-24"15,-25 24 1,25-25 15,-25 25 32,75 0-16,-1 0-47,-24 25 0,25-1 15,-1-24-15,1 25 0,0 0 16,24 0-16,0-25 15,-24 25-15,24-1 0,-24-24 16,0 25-16,24 0 0,-24 0 16,24 24-16,-24-24 15,24 0-15,0 25 0,-24-26 16,25 1-16,-1 0 16,0 0-16,-24 0 0,24-1 15,-24 26-15,0-25 0,-1 0 16,1-1-16,-25 1 0,24 0 15,-24 0-15,25 0 16,-26 0-16,26-1 16,0-24-16,-26 25 0,51-25 15,-26 25-15,26-25 0,-25 25 16,24-25-16,-24 0 16,-1 25-16,1-25 0,-25 24 15,-1-24-15,1 0 16,-25 25-1,25-25 64,-50-25-64</inkml:trace>
  <inkml:trace contextRef="#ctx0" brushRef="#br1" timeOffset="-127125.91">22076 11385 0,'25'0'31,"-25"-24"16,-25 73-47,0-24 15,25 0 1,-24 0-16,24-1 0,0 1 31,-25-25 16,25-25-47,25 1 16,-25-1-16,0 0 0,0 0 15,24 0 1,1 1 15,0 24-31,0 49 16,0-24 0,-25 0-16,24-25 15,1 0 48,-25-25-48</inkml:trace>
  <inkml:trace contextRef="#ctx0" brushRef="#br1" timeOffset="-126145.23">20737 10567 0,'25'0'16,"-1"0"15,1 0-16,0 25 48,-25-1-63,25 1 0,-25 0 16,0 0-16,0 0 15,25-1-15,-25 1 16,0 0-16,-25-50 78,25 0-78,0 1 0,0-1 16,0 0-16,-25 0 0,25 0 15,0 1-15,0-1 16,25 25 31,0 25-47,-1-1 15,1 1-15,0 0 0,0 0 16,0 0-16,-1-1 16,1 1-16,0 0 0,0-25 46,-25 25-46,49-50 0,-24 0 16,-25 0-16,25 1 0,-25-1 16,0 0-1,0 0-15,0 0 0,0 1 32,-25 24-17,0 0 32,75 0-31,-25 0-16</inkml:trace>
  <inkml:trace contextRef="#ctx0" brushRef="#br1" timeOffset="-125817.45">21307 10616 0,'25'0'16,"-50"0"-1,50 25 1,-25 0-1,0 0-15,0 0 16,0-1-16,0 1 0,0 25 16,0-25-16,25-1 15,0 1-15,-1-25 16,1 0-16,0 0 16,0 0-16,0 0 0,-1 0 15,1-25-15,0 1 0,-25-1 16,25 0-16,-25 0 15,25 0-15,-25 1 0,0-1 16,0 0-16,0 0 16,-25 0-16,0 25 15,25-24-15,-50 24 16,50-25-16,-24 25 0,-1 0 16,0 0-1,25 25-15,-25-1 16</inkml:trace>
  <inkml:trace contextRef="#ctx0" brushRef="#br1" timeOffset="-124857.24">22126 11435 0,'0'0'0,"0"-50"16,0 26 15,0-1 16,-25 74-47,25-24 0,-25 0 16,0 0-16,25 0 15,-24-1-15,24 1 0,0-50 63,0 1-63,24 24 15,-24-25-15,0 0 16,0 0-16,25 25 16,-25-25-16,0 1 15,25 24 1,0 0-16,-25 24 16,25 1-16,-25 0 15,24 0-15,1 0 0,0-1 16,-25 1-16,25-25 15,0 25 1,-1-25 0,1-25-1,-25 0 1,-25 25-16,-24-24 16,24 24-16,0 0 15,0 0-15,1 0 0,-1 0 16,0 0-16,0 24 15,0 1-15,1-25 0,-1 0 16,25 25 31</inkml:trace>
  <inkml:trace contextRef="#ctx0" brushRef="#br1" timeOffset="-122205.64">21406 12229 0,'-24'25'47,"73"-25"0,1 0-31,-50-25-16,25 0 0,-1 25 15,-24-25-15,25 0 0,-25 0 16,0 1-1,-25-1 1,1 25 0,-1-25 15,0 75-31,0-26 16,25 26-16,0-25 0,0 25 15,0-26-15,0 1 0,0 0 16,0 0-16,50-25 31,-25 0-31,-25-25 0,24 0 16,1 0-16,0 1 15,-25-1-15,25 0 0,-25 0 16,25 0-16,-25 0 0,0 1 16,24-1-16,-24 0 15,0 0 32,0 75-47,0-25 0,0-1 16,0 26-16,0-25 15,25 25-15,-25-26 0,25 1 16,-25 0-16,25 0 0,0-25 16,0 0-1,-1 0-15,1-25 0,-25 0 16,25 0-16,0 1 15,-25-1-15,0 0 0,0 0 16,0 0-16,0 0 0,0 1 16,0-1-1</inkml:trace>
  <inkml:trace contextRef="#ctx0" brushRef="#br1" timeOffset="-121754.78">22101 12129 0,'0'-24'31,"-50"24"-31,26 0 16,-1 49 0,25-24-16,-25 0 15,25 0-15,0 0 0,0-1 16,0 1-16,25 0 16,0-25-1,24-25 1,-49 0-16,25 25 15,-25-24-15,25-1 0,-25 0 16,25 0-16,-25 0 16,0 0-16,0 1 0,-25 73 62,25-24-62,0 0 16,0 0-16,0 0 0,0-1 15,0 1-15,0 0 16,0 0 0,49-25-16,-24 0 15</inkml:trace>
  <inkml:trace contextRef="#ctx0" brushRef="#br1" timeOffset="-121436.06">22275 11931 0,'0'0'16,"0"-25"-16,-25 0 0,25 1 16,-25-26-16,25 25 15,0 0-15,0 75 47,0-25-31,0 0-16,25 24 0,-25 1 15,0-1-15,0 1 0,0 0 16,25-1-16,-25 1 16,0 0-16,0-26 0,0 26 15,24-25-15,-24 0 16,0-1 31</inkml:trace>
  <inkml:trace contextRef="#ctx0" brushRef="#br1" timeOffset="-117127.54">22399 12154 0,'0'-25'16,"0"50"47,0 0-63,0 25 0,0-25 15,0-1-15,0 26 0,24-25 16,-24 0-1,25-25 1,0 0 0,0 0-16,0-25 15,-25 0-15,24 0 0,-24 0 16,0 1-16,0-1 16,0 0-1,0 0-15,0 0 0,0 0 31</inkml:trace>
  <inkml:trace contextRef="#ctx0" brushRef="#br1" timeOffset="-116653.04">22746 12154 0,'25'0'15,"-25"-25"1,-50 25 0,25 0-1,0 0-15,25 25 16,-24 0-16,-1-25 0,25 25 15,0 0-15,-25 0 16,25-1-16,0 1 0,0 0 16,25-25-1,0 25-15,-1-25 0,1 0 16,0 0-16,0-25 16,-25 0-16,25 0 15,0 1-15,-25-1 16,0 0-16,0 0 15,0 0-15,0 0 16,-25 50 31,25 0-47,0 0 0,0 0 16,0 0-16,0-1 15,0 1-15,0 0 0,0 0 16,0 0-16,49-25 31</inkml:trace>
  <inkml:trace contextRef="#ctx0" brushRef="#br1" timeOffset="-116327.2">22920 12154 0,'24'0'16,"1"50"-1,-25-25-15,0 0 16,25-1-16,-25 1 0,0 0 16,0 0-16,0 0 46,-25-75-14,25 25-32,0 0 0,0 1 15,0-1-15,0 0 16,25 0-16,-25 0 16,25 25-1,0-25-15</inkml:trace>
  <inkml:trace contextRef="#ctx0" brushRef="#br1" timeOffset="-115847.43">23540 12154 0,'-25'-25'0,"0"25"16,25-24-16,-25 24 15,0 0 1,1 24 0,-1 26-16,25-25 0,-25 0 15,25 24-15,0-24 0,0 0 16,0 25-16,0-26 15,25 1-15,0-25 16,-1 0-16,1 0 16,0 0-16,0-25 15,-25 1-15,25-1 0,-25 0 16,24 0-16,1 0 16,-25 1-16,0-1 15,0 0-15,0 0 16,0 50 31,0 0-47,0 0 0,0-1 15,0 1-15,0 0 0,0 0 16,25 0-16</inkml:trace>
  <inkml:trace contextRef="#ctx0" brushRef="#br1" timeOffset="-115481.3">23961 12030 0,'0'0'0,"0"-49"0,-24-1 15,24 0-15,0 26 0,0-26 16,0 0-16,0 26 0,0-26 15,0 25-15,0 0 16,0 1-16,0 73 47,0 1-31,24 24-16,-24 1 15,0-1-15,25-24 0,-25 24 16,0 0-16,0-49 0,0 0 15,0 74-15,0-74 0,0 0 16,0 0-16,0 0 0,0-1 16,25-24 15,0 0-31,0 0 0</inkml:trace>
  <inkml:trace contextRef="#ctx0" brushRef="#br1" timeOffset="-115183.42">24160 12254 0,'-25'24'15,"50"-48"-15,0 24 32,-25 24-17,0 1-15,0 0 0,0 0 16,0 0-16,0-1 0,24-24 16,1 25-1,0-25-15,0 0 16,0-25-16,-1 1 0,1 24 15,0-25-15,-25 0 16,25 0-16,-25 0 16,0 1-16,0-1 0,0 0 15,-25 0 1,0 25-16,0 0 0,25-25 16,-24 25-16,-1 0 15</inkml:trace>
  <inkml:trace contextRef="#ctx0" brushRef="#br1" timeOffset="-114922.83">24557 12154 0,'24'25'31,"1"0"-31,0 0 16,0 0-16,0-1 16,-1 1-16,-24 0 0,25 0 15,-25 0-15,0-1 0,0 1 32,-25-25-17,1 0-15,-1 0 16,0 0-16,0 0 15,0-25-15</inkml:trace>
  <inkml:trace contextRef="#ctx0" brushRef="#br1" timeOffset="-114187.6">21803 13171 0,'0'0'0,"25"-25"15,-25 1 1,0-1-16,-25 0 15,25 0-15,0 0 0,-24 1 16,-1-26-16,0 25 16,25 0-16,-25 1 0,0-1 15,0 74 32,25-24-47,0 25 16,0-25-16,0-1 0,0 51 15,0-1-15,25 1 0,0-1 16,-25-24-16,25 24 16,-25-24-16,0-1 0,0 1 15,0-25-15,0 24 0,0-24 32,-25-50-17,0-24 1,25 24-16</inkml:trace>
  <inkml:trace contextRef="#ctx0" brushRef="#br1" timeOffset="-114032.68">21654 13395 0,'0'0'0,"25"-25"63,0 25-63,0 0 15,0-25-15,24 25 0,-24-25 16,0 0-16</inkml:trace>
  <inkml:trace contextRef="#ctx0" brushRef="#br1" timeOffset="-113670.66">22002 13221 0,'0'0'16,"25"0"-1,-75 0 16,25 25-15,25 24-16,-25-49 16,25 25-16,-24 25 0,24-25 15,0-1 1,49-24-16,-24 0 16,0-24-1,0 24-15,-25-25 16,24 0-16,-24 0 0,0 0 15,25 1 1,-25-1-16,0 74 47,0 1-31,0-25-16,0 0 15,0 24-15,0-24 16,0 0-1,25-25-15</inkml:trace>
  <inkml:trace contextRef="#ctx0" brushRef="#br1" timeOffset="-113399.89">22399 13246 0,'0'0'0,"-25"0"16,25-25-16,-25 25 31,0 0-31,0 50 16,25-26-16,0 1 0,-24 25 16,24-25-16,0-1 15,0 1-15,0 0 0,0 0 16,49-25-16,-24 0 15,0 0 1,0-25-16,-1 0 0</inkml:trace>
  <inkml:trace contextRef="#ctx0" brushRef="#br1" timeOffset="-113098.88">22572 12849 0,'0'0'0,"0"-50"0,0 1 0,-25 24 15,25 0-15,0 0 32,0 75-17,0-25-15,0-1 0,0 26 16,0-25-16,0 49 0,0-49 16,0 25-16,0-26 0,0 51 0,0-1 15,0 26-15,0-51 16,0-24-16,0 25 0,0-1 0,0 1 15,0-1-15,-24-24 16,24 0-16,0-50 47,0 0-47,0 1 0,0-26 16</inkml:trace>
  <inkml:trace contextRef="#ctx0" brushRef="#br1" timeOffset="-112704.02">22523 13370 0,'0'0'15,"0"-25"17,24 0-17,1 25-15,0-25 0,0 25 16,0 0-16,-1-24 16,1-1-16,0 25 0,-25-25 15,25 25 16,-25 25-15,0 0 0,0-1-16,0 1 0,0 0 15,0 0-15,0 0 16,50-1 15,-26-48-15,1-1-16,-25 0 0,25 0 15,-25 0-15,25 1 0,-25-1 16,0 0 0,0 0-16,-25 25 0,25-25 15,-25 25-15,0 0 16</inkml:trace>
  <inkml:trace contextRef="#ctx0" brushRef="#br1" timeOffset="-112439.97">23019 13221 0,'0'0'0,"25"25"0,-25 0 16,0-1-1,0 1-15,0 0 16,0 0-1,0-50 32,0 0-47,0 0 0,0 1 16,24-1-16,-24 0 0,0 0 16,0 0 15</inkml:trace>
  <inkml:trace contextRef="#ctx0" brushRef="#br1" timeOffset="-112113.84">23217 13221 0,'0'0'0,"0"25"16,0 0-1,25-25 1,0 0-1,0 0-15,-1 0 16,-24-25-16,25 0 16,0 0-16,-25 0 15,0 0 1,0 1 15,-25 24-31,0 24 16,25 1-16,-24 0 0,24 0 15,-25 25-15,25-26 16,0 1-16,0 25 16,-25-25-16,25-1 0,25-24 15,0 0 1,-1 0-16</inkml:trace>
  <inkml:trace contextRef="#ctx0" brushRef="#br1" timeOffset="-111849.33">23540 13196 0,'0'-25'31,"-25"25"-15,25 25-16,0 0 16,25-25-16,24 25 15,-49 0-15,25-1 0,0 1 16,-25 0-16,0 0 15,0 0-15,0-1 0,-25-24 16,0 25-16,0-25 16,1 0-1,-1 0 1,0-25-16,25 1 16</inkml:trace>
  <inkml:trace contextRef="#ctx0" brushRef="#br1" timeOffset="-111267.1">24309 12849 0,'0'0'16,"0"-25"-16,-25 25 31,0 50-16,25-26-15,0 1 0,0 25 16,0-1-16,0 1 0,0 0 16,25-1-16,-25 1 15,0-25-15,25 0 0,-25 24 16,0-24-16,24-25 0,-24 25 16,-24-50 46,24 0-62,-25 0 0,25 1 16,-25 24-16,0-25 15,0 0-15,1 25 16,-1 0 0,0 0-16,25 25 15,-25 0-15,25-1 16,0 1-16,0 0 15,25 0 1,0-25-16,0 0 16,-1 0-16</inkml:trace>
  <inkml:trace contextRef="#ctx0" brushRef="#br1" timeOffset="-110893.53">24408 13246 0,'25'25'16,"-1"-25"-1,1 0-15,0 0 16,0 0-16,0 0 16,-1 0-16,1 0 15,0-25-15,-25 0 16,25 0-16,-25 0 15,-25 25 1,25-25-16,-25 1 0,0 24 16,1 0-1,-1 24 1,25 1-16,-25 25 0,25-25 16,0 24-16,-25 1 0,25-25 15,0 24-15,25-24 16,-25 0-16,50-25 15,-26 0-15,1 25 0,0-25 16,0-25-16,0 0 16,-1 0-16</inkml:trace>
  <inkml:trace contextRef="#ctx0" brushRef="#br1" timeOffset="-110108.91">22324 14039 0,'-25'-24'32,"1"24"-1,24 24 0,0-73-31,24 24 0,-24 0 16,0 0-1,0 1-15,0-1 0,0 0 16,-24 25-16,-1 0 31,0 25-15,25 24-16,0 1 16,0-25-16,0 49 0,0-49 15,0 25-15,0-1 0,0 26 0,25-26 16,-25 1-16,0-25 15,0 24-15,0-24 0,0 0 16,0 0-16,-25-25 0,25 25 31,-25-25-31,0-25 16,1 0-16</inkml:trace>
  <inkml:trace contextRef="#ctx0" brushRef="#br1" timeOffset="-109688.84">22101 14213 0,'0'0'0,"50"-25"32,-26 0-17,1 25-15,0 0 0,25 0 16,-26 0-16,1 0 16,0 0-16,0-24 0,0-1 15,-1 25-15,1-25 0,0 0 78,-25 75-78,-25-25 0,25-1 16,0 1-16,0 0 16,0 0-16,0 0 15,50-25-15,-25 0 16,-1 0-16,1-50 15,0 25-15,-25 0 16,25 1-16,-25-1 0,0 0 16,0 0-16,-25 0 15,25 1-15,-25 24 16,0 0-16,1 0 16,-1 0-16,0 0 15</inkml:trace>
  <inkml:trace contextRef="#ctx0" brushRef="#br1" timeOffset="-109433.74">22696 14015 0,'0'0'16,"0"24"-16,25 1 0,-25 0 15,25-25-15,-25 25 0,0 0 16,0-1-16,0 1 15,0 0-15,0 0 16,0-75 31,0 25-31,0 1-16,0-1 15,0 0-15,0 0 0,0 0 16,25 25-16,-25-24 0</inkml:trace>
  <inkml:trace contextRef="#ctx0" brushRef="#br1" timeOffset="-108865.92">22944 13990 0,'0'49'15,"25"-49"1,-25 25-16,25 0 16,-25 0-16,0 0 0,0-1 15,0 1-15,0 0 0,0 0 47,0-75-16,25 25-31,-25 1 16,0-1-16,0 0 16,0 0-16,25 0 0,-1 1 15,1 24 1,-25-25-16,25 50 16,0-1-16,-25 1 0,0 0 15,25 0-15,-25 24 0,0-24 16,0 0-1,-25 0 17,25-75-17,0 25-15,25 1 0,-25-1 16,24 0-16,-24 0 16,25 0-16,-25 1 15,25 24-15,0-25 16,0 25-1,-25 49-15,24-24 0,-24 0 16,0 0-16,0 24 0,0-24 16,0 0-1</inkml:trace>
  <inkml:trace contextRef="#ctx0" brushRef="#br1" timeOffset="-108474.77">23614 14039 0,'0'0'0,"-50"0"0,50-24 16,-24 24-16,-1 0 16,0 0-16,0 24 15,25 1-15,-25 0 0,25 0 16,0 0-16,0 24 15,0-24-15,25 0 16,0-25 0,0 0-1,0 0-15,-25-25 0,24 0 16,-24 0-16,25 1 0,-25-1 16,25 0-16,-25 0 15,0 0-15,0 1 0,0 48 47,0 1-31,0 0-16,0 25 15,0-26-15,0 1 0,0 0 16,0 0-16</inkml:trace>
  <inkml:trace contextRef="#ctx0" brushRef="#br1" timeOffset="-108086.54">24085 13990 0,'25'0'31,"-25"49"-16,25-24-15,-25 0 16,0 0-16,0 0 16,0-1-16,0 1 0,0 0 15,0 0 1</inkml:trace>
  <inkml:trace contextRef="#ctx0" brushRef="#br1" timeOffset="-107687.02">24259 14015 0,'0'49'31,"0"-24"-31,0 0 0,25 0 15,-25-1 1,0 1-16,0 0 0,0-50 63,0 0-48,0 1-15,0-1 0,0 0 16,0 0-16,25 0 15,-1 1-15,1 24 16,0-25-16,0 25 16,0 25-16,-25-1 0,24 1 15,-24 0-15,0 0 16,0 0-16,0 24 0,0-24 16,0 0-16,0 0 15</inkml:trace>
  <inkml:trace contextRef="#ctx0" brushRef="#br1" timeOffset="-107227.93">24681 14015 0,'0'0'0,"-50"-25"15,50 0 1,-25 50-16,0 0 0,25 24 16,-24-24-16,24 0 0,0 24 15,0-24-15,0 0 0,0 0 16,24-25 0,1 0-16,0 0 15,0-25 1,0 0-16,-25 0 0,24 1 15,1-1-15,-25 0 16,0 0-16,25 0 0,-25-24 16,0 24-16,0 0 0,0-24 15,0 24-15,0-25 16,0 25-16,0-24 0,0 24 16,0 75 15,-25-26-31,25 26 15,0-25-15,0 0 0,0-1 0,0 1 0,0 50 16,0-51-16,0 26 16,0 0-16,0-26 0,0 26 15,25-25-15</inkml:trace>
  <inkml:trace contextRef="#ctx0" brushRef="#br1" timeOffset="-107040.68">24829 14039 0,'25'0'16,"0"25"0,-25 0-16,25 0 0,-25 0 15,0 24-15,0-24 0,0 0 16,0 0-16</inkml:trace>
  <inkml:trace contextRef="#ctx0" brushRef="#br1" timeOffset="-106701.02">25078 14039 0,'0'-24'16,"-25"73"15,25-24-31,0 0 0,25-25 16,-25 25-16,0-1 16,24 1-16,1 0 46,0-25-46,0-50 0,-25 26 16,25-1-16,-25 0 0,24 0 16,-24 0-16,0 1 0,25 24 15,-25-25-15,0 0 16</inkml:trace>
  <inkml:trace contextRef="#ctx0" brushRef="#br1" timeOffset="-106508.54">25450 14064 0,'0'0'16,"0"25"-16,0 0 0,0 0 15,0-1 1,0 1-16,0 0 0,0 0 31,24-25 0</inkml:trace>
  <inkml:trace contextRef="#ctx0" brushRef="#br1" timeOffset="-106359.64">25474 13915 0,'0'0'0,"0"25"47</inkml:trace>
  <inkml:trace contextRef="#ctx0" brushRef="#br1" timeOffset="-105892.42">25747 13990 0,'0'-25'31,"-49"25"-31,24 50 16,25-26-1,-25 26-15,25-25 0,-25 24 16,25-24-16,0 0 0,25 0 16,-25 0-16,25-25 15,0 0-15,-1 0 0,1 0 16,0-25-16,-25 0 0,25 0 16,0-24-16,-25 24 15,24 0-15,-24 0 0,0-24 16,0 24-16,0 0 15,0-25-15,0 26 0,-24-26 16,24 25-16,-25-24 0,25 24 16,0 0-16,0 50 31,0 0-15,0 24-16,25 1 15,-25-1-15,0 1 0,0 0 16,0-1-16,0-24 0,0 0 15,0 0-15,0-1 16</inkml:trace>
  <inkml:trace contextRef="#ctx0" brushRef="#br1" timeOffset="-105589.38">26020 14064 0,'0'25'32,"-25"0"-32,25 0 0,0-1 15,0 1-15,0 0 16,25 0-16,25 0 31,-25-25-31,-1-25 16,1-25-16,0 50 0,-25-25 15,25 1-15,-25-1 16,0 0-16,0 0 0,0 0 16,0 1-16,0-1 31</inkml:trace>
  <inkml:trace contextRef="#ctx0" brushRef="#br1" timeOffset="-105174.03">26467 14039 0,'0'0'0,"0"-24"0,0-1 31,-50 25-31,25 0 16,0 0-16,1 25 15,24-1-15,-25 1 0,25 0 16,-25 25-16,25-26 16,0 1-16,0 0 0,0 0 15,25 0 1,0-25-16,-1 0 16,1 0-16,-25-25 0,25 0 15,0 0-15,0 0 16,-1 1-16,-24-1 0,25 0 15,-25 0-15,0 0 16,0 50 15,0 25-31,0-25 16,0-1-16,25 1 16,0 0-16,0 0 0,-1-25 15,1 25-15,0-25 16,0-25-16,0 0 15,-25 0-15</inkml:trace>
  <inkml:trace contextRef="#ctx0" brushRef="#br1" timeOffset="-104725.95">26839 13519 0,'0'0'16,"24"-25"-16,-24 0 0,0 0 16,0 0-16,25 75 47,0 24-47,-25-24 0,25 0 15,-25 24-15,0 0 16,0-49-16,0 0 0,0 25 0,0-26 0,0 76 15,0-76-15,0 26 0,25 0 16,-25-1-16,0-24 16,0 0-16,24 0 0,-24-1 47</inkml:trace>
  <inkml:trace contextRef="#ctx0" brushRef="#br1" timeOffset="-102134.2">9823 9897 0,'0'0'0,"0"25"15,0 0 1,74-1-1,-24 1 1,24-25-16,1 0 16,24 0-16,0-25 0,25 25 15,0-24-15,0-1 0,25 25 16,0-25-16,-1 0 16,26 0-16,25 25 0,-1-24 15,25-1-15,0 25 0,26-25 16,23 25-16,1-25 15,0 0-15,0 25 0,0-24 16,0-1-16,-25 25 0,0-25 16,0 0-16,-25 0 15,-25 25-15,1-24 16,-25-1-16,-26 0 0,1 25 16,-50-25-16,-49 25 0,-25-25 15,0 25-15,-75 0 16,25 0-1,0 0-15,1 0 0,-1-24 141</inkml:trace>
  <inkml:trace contextRef="#ctx0" brushRef="#br1" timeOffset="-98526.88">14560 14734 0,'0'0'0,"-49"0"0,-26 0 15,1 25-15,74 0 16,-25-1-16,25 1 0,75 0 16,-1 25-16,0-26 0,1 26 15,-1 24-15,1-24 16,-1 0-16,0 24 0,-49-24 15,0-26-15,-25 26 0,25-50 16,-75 0-16,-24 25 0</inkml:trace>
  <inkml:trace contextRef="#ctx0" brushRef="#br1" timeOffset="-92149.83">23267 14560 0,'25'0'16,"-25"-24"-1,-50 48-15,25 1 16,0 0-16,-24 0 0,24 0 16,-25 24-16,26-24 15,-26 25-15,0-26 0,1 26 16,-26 0-16,26-1 0,-26 1 16,1-1-16,-1 1 15,1 0-15,24-1 0,-24-24 16,24 25-16,1-26 15,-1 1-15,1 25 0,-1-25 16,0 0-16,26-1 0,-26 1 16,25 0-16,-24 0 0,24 0 15,0-25-15,0 0 16,25 24 46,0-48-30,0-1-17,0 0 79,0 50-47,0 0-47,0-1 16,0 1 46,-25-25-46,25-25-16,0 1 15,50 24 1,-25 0-16,0 0 16,-1 24-16,-24 1 15,25-25-15,-25 25 16,0 0 31</inkml:trace>
  <inkml:trace contextRef="#ctx0" brushRef="#br1" timeOffset="-91397.21">21109 15627 0,'-25'0'47,"25"50"-47,0-26 0,0 1 15,0 0-15,0 25 16,0-26-16,0 1 0,0 0 16,-25 0-16,25 0 15,0-1-15,-25-24 47,50-49-31,-25 24-16,0 0 0,0 0 15,0 1-15,0-26 16,0 25-16,0 0 0,0 1 16,0-1-16,0 0 0,0 0 15,25 25 1,0 0-16,-25 50 16,25-25-16,-1-1 15,-24 26-15,25 0 0,-25-26 16,25 1-16,-25 0 15,25 0-15,-25 0 0,25-25 32,-25-25-32,24 0 15,-24 0-15,0-24 16,0 24-16,0 0 0,0-25 16,0 26-16,0-1 15,0 0-15</inkml:trace>
  <inkml:trace contextRef="#ctx0" brushRef="#br1" timeOffset="-91113.57">21406 15726 0,'0'0'0,"0"25"0,0 0 15,0 0-15,0 24 16,0-24-16,0 0 0,0 0 16,50-25-1,-25 0-15,0 0 16,-1 0-16,1-25 16,0 0-16,-25 0 0,25 0 15,-25-24-15,25 24 16,-25 0-16,0 0 0,-25 1 15,25-1-15,0 0 0,-25 0 16,0 25 0,0-25-16,1 25 15,24 50 1</inkml:trace>
  <inkml:trace contextRef="#ctx0" brushRef="#br1" timeOffset="-90759.24">21233 16297 0,'0'0'16,"-25"0"-16,0 24 0,0 1 15,25 0-15,-24 0 0,24 0 16,49 0 0,-24-25-1,25-25-15,-1-25 0,1 25 16,-1-24-16,1-1 15,0 0-15,24 26 0,-24-26 16,-1 0-16,26 1 0,-26-1 16,1 25-16,-25 1 15</inkml:trace>
  <inkml:trace contextRef="#ctx0" brushRef="#br1" timeOffset="-89852.21">23937 14660 0,'0'0'0,"-25"0"0,0 0 15,0 0-15,25-25 16,-50 25-16,26 0 0,-1 0 16,0 0-16,0 0 15,0 0-15,1 25 16,24-1 0,49-24-16,1 25 0,24 0 15,1 0-15,-1-25 16,1 25-16,-1-1 0,25 1 15,-24 25-15,24-25 16,-25-1-16,25 26 0,1-25 16,-26 0-16,25-1 0,1 1 15,-1 0-15,-25 0 16,1 0-16,-26-25 0,1 24 16,-25-24-16,24 25 0,-24 0 31</inkml:trace>
  <inkml:trace contextRef="#ctx0" brushRef="#br1" timeOffset="-89396.93">25450 15205 0,'0'-25'15,"0"1"17,0 48-1,0 1-31,-25 0 15,25 0-15,-25 0 0,0-1 16,0-24-16,25 25 47,0-74-31,0 24-16,25 0 0,-25 0 15,0 0-15,0 1 16,25 24-16,-25-25 15,25 74 17,0-24-17,-25 0-15,24 0 16,-24 0 62</inkml:trace>
  <inkml:trace contextRef="#ctx0" brushRef="#br1" timeOffset="-88611.34">25871 15354 0,'25'0'0,"-50"-25"47,0 25-47,-24 0 16,24 0-16,0 0 0,0 50 15,1-25-15,-1-25 16,25 25-16,-25-1 16,25 1-16,0 0 0,25 0 15,0-25-15,24 25 0,-24-25 16,0 24-16,0-24 0,-1 25 16,-24 0-16,25-25 15,-25 25-15,0 0 16,0-1-1,-49-24-15,24 25 0,0-25 16,0 0-16,0 0 16,25-25-16,-24 1 15,24-1 1</inkml:trace>
  <inkml:trace contextRef="#ctx0" brushRef="#br1" timeOffset="-88391.97">26045 15453 0,'25'25'0,"-25"0"16,0 0-16,0 0 16,0-1-16,0 1 0,0 0 15,0 0 1,0 0-16,0-1 0,0 1 47</inkml:trace>
  <inkml:trace contextRef="#ctx0" brushRef="#br1" timeOffset="-88239.07">26045 15404 0,'0'0'0,"0"-25"0,0 0 16</inkml:trace>
  <inkml:trace contextRef="#ctx0" brushRef="#br1" timeOffset="-74428.79">20042 4192 0,'-25'0'16,"75"0"31,-25 0-47,0 0 15,-1 0-15,-24-25 16,25 25-16,0 0 0,0 0 15,0 25-15,-1-25 16,1 0-16,25 0 0,-1 0 16,26 0-16,24 0 15,-25 0-15,26 0 0,-1 0 16,0 0-16,-24 0 0,-1 0 16,25 0-16,-24 0 0,-1 0 15,0 0-15,1 0 16,-1 0-16,25 0 0,1 0 15,24-25-15,0 25 16,25 0-16,-25 0 0,24-25 16,-24 25-16,0 0 0,1 0 15,-76 0-15,1 0 0,-1 0 16,75 0-16,-74 0 0,0 0 0,-1 0 0,26 0 16,98 0-16,-49-24 0,-74 24 15,24 0-15,50 0 0,0 0 16,174 0-16,-174 0 15,25-25-15,-25 25 0,25 0 16,49 0 0,-123 0-16,-1 0 0,0 0 0,-24 0 0,24 0 0,75 0 15,-25 0-15,25-25 16,0 25-16,0 0 0,0 0 16,-100 0-16,26 0 0,-1 0 0,50 0 15,-50 0-15,-24 0 0,24 0 0,-24 0 16,24 0-16,-24 0 0,0 0 0,-1 0 0,1 0 0,124 0 15,-125 0-15,1 0 0,49 0 16,-49 0-16,-1 0 0,1 0 0,49 0 16,-25 0-16,1 0 0,-1 0 15,-24-25-15,-25 25 0,-1 0 16,1 0-16,0 0 16,0 0 30,0 0-30,0 0 47,-1 0-48,1 0 79,0 0 15,0 0 157</inkml:trace>
  <inkml:trace contextRef="#ctx0" brushRef="#br1" timeOffset="-72848.42">16842 10418 0,'0'-25'15,"25"25"16,0-25-15,0 25-16,24 0 0,-24 0 16,50 0-16,-1 0 15,0 0-15,75 0 16,-74 0-16,49 0 0,49 0 16,1 0-16,0 0 0,49-24 15,0 24-15,0 0 0,25-25 16,0 25-16,0 0 15,1 0-15,23 0 0,-24-25 16,0 25-16,25 0 16,0 0-16,0-25 0,-25 25 15,25 0-15,-25-25 0,-25 25 16,-124 0-16,1 0 0,-1 0 0,0 0 0,-24 0 16,24 0-16,25 0 0,0 25 15,-25-25-15,-25 0 16,-49 0-16,0 0 0,0 0 15</inkml:trace>
  <inkml:trace contextRef="#ctx0" brushRef="#br1" timeOffset="-71086.48">21084 14436 0,'0'0'0,"25"0"16,0 0-16,-1 0 16,1-24-16,25 24 15,-1 0-15,1 0 0,24 0 16,26 0-16,-51 0 0,100 0 15,-74 0-15,-1 0 0,0 0 0,298 0 16,-173 0-16,-26 24 16,26 1-16,-1 0 15,1-25-15,-1 25 0,1-25 16,-1 25-16,25-25 0,1 24 16,-1-24-16,0 25 15,0-25-15,1 25 0,-26 0 16,0-25-16,-24 25 15,0-1-15,-1 1 0,-24 0 16,0-25-16,0 25 16,0-25-16,-25 25 0,0-1 15,25-24-15,-25 25 0,0-25 16,-25 25-16,25-25 0,-25 0 16,-25 25-16,1-25 15,-26 25-15,1-25 0,0 0 16,-26 0-16,1 0 31,-25-25 16,0 0-31</inkml:trace>
  <inkml:trace contextRef="#ctx0" brushRef="#br1" timeOffset="-61642.18">23416 4390 0,'-25'0'16,"0"0"47,75 25-48,-26 0-15,1-25 16,0 25-16,0-25 0,24 0 15,1 25-15,-25-1 0,49-24 16,-24 25-16,24 0 0,1 25 16,-1-26-16,1 1 15,24 25-15,0-1 0,-25-24 16,26 25-16,-1-25 0,0 24 16,0-24-16,-24 25 15,24-25-15,0-1 0,0 26 16,1-25-16,-1 24 15,0-24-15,0 25 0,0-25 16,1 24-16,-26-24 0,25 25 16,-24-26-16,-1 1 15,1 0-15,-26 0 0,26 24 16,-26-24-16,26 0 0,-26 0 16,1-25-16,-1 25 15,1-1-15,0 1 0,24 0 16,-24 0-16,-1-25 15,26 25-15,-26-1 0,26 1 16,-26-25-16,1 25 0,24 0 16,-24-25-16,0 25 15,24 0-15,-24-25 0,24 24 16,-24 1-16,24 0 0,-24 0 16,-1-25-16,26 25 15,-26-1-15,1 1 0,-1 0 16,1 0-16,0-25 0,-1 25 15,-24-1-15,0 1 16,0-25-16,0 25 0,-1 0 16,1 0-16,0-25 15,0 24-15,0-24 16,-25 25 0,24-25-16,-24-25 78</inkml:trace>
  <inkml:trace contextRef="#ctx0" brushRef="#br1" timeOffset="-61091.3">28352 6226 0,'-25'-25'47,"0"25"-16,0 50-31,25-25 16,-24-1-16,24 1 0,0 0 0,-25 0 15,25 0-15,0-1 16,-25-24 15,25 25-15,0-74-1,25 24 1,-25 0-16,0 0 0,25 0 16,-25 1-16,0-1 15,24 25 1,-24-25-1,25 25 1,0 0 0,-25 25-16,25 0 0,0-1 15,-25 1 1,24 0 0,-24 0 30,-49 0-46,24-25 16,0 24 15</inkml:trace>
  <inkml:trace contextRef="#ctx0" brushRef="#br1" timeOffset="-59865.46">28476 6573 0,'0'-25'47,"-25"25"-16,0 0-15,0 0-1,1 0-15,-1 25 16,0 0 0,0 0-1,75-25 1,-25 25-1,24-25-15,1 0 0,-1 0 16,1 0-16,0 0 0,-26 0 16,-24 24-16,25 1 15,-25 0-15,25-25 0,-25 25 16,0 0-16,-25-25 16,25 24-16,-49-24 0,24 25 15,0-25-15,-25 25 0,26-25 16,-1 0-16,0 0 31,0 0-15,25-25-1,0 0-15,0 1 16</inkml:trace>
  <inkml:trace contextRef="#ctx0" brushRef="#br1" timeOffset="-59540.45">28798 6598 0,'25'0'46,"0"0"-46,0 50 16,-25-26-16,0 1 0,24 0 16,-24 0-16,0 0 0,0-1 15,0 1 32</inkml:trace>
  <inkml:trace contextRef="#ctx0" brushRef="#br1" timeOffset="-59347.21">28773 6499 0,'0'-25'31</inkml:trace>
  <inkml:trace contextRef="#ctx0" brushRef="#br1" timeOffset="-58233.21">28029 7045 0,'-25'0'0,"1"0"31,-1 0 0,99-25-31,1 25 0,-26 0 16,51-25-16,-1 25 0,25 0 15,25-25-15,-1 25 0,26 0 16,0-25-16,-1 25 16,-24-24-16,0 24 0,-50-25 15,0 25-15,-24 0 16,-26 0-16,-24 0 0,-50 0 78</inkml:trace>
  <inkml:trace contextRef="#ctx0" brushRef="#br1" timeOffset="-57298.33">28798 7317 0,'0'0'0,"-25"0"32,1 0 15,73 0-16,-24 50-16,-25-25-15,25 24 16,-25 1-16,0 0 0,25-1 16,-25 26-16,0-26 0,24 26 15,-24-1-15,0-24 16,0-1-16,25 1 0,-25 0 16,0-1-16,0-24 15,25 25-15,-25-26 0,0 1 16,0 0-16,0 0 0,0 0 15,0-1 1,-25-48 47,25-1-63,-25 0 0,25 0 15,0 0-15,0 1 16,-24 24-16,24-25 0,0 0 15,0 0-15,-25 25 16,25-25-16,0 1 47,-25 24-47,25 49 16,0-24-16,0 0 15,0 0-15,0-1 0,0 1 16,25 0-16,-25 0 0,25-25 15,-1 0 1,1 25 0,0-25-1,-25-25-15,25 0 16,-25 0-16,0 0 0,0 1 16,0-1-16,0 0 15,0 0-15,0 0 16,25 1-16,-1-1 15,1 0-15</inkml:trace>
  <inkml:trace contextRef="#ctx0" brushRef="#br1" timeOffset="-56258.55">27459 9054 0,'0'25'32,"25"-25"-1,-25-25 16,0 0-32,0 0-15,0 0 16,0 0-16,0 1 31,-25 24-15,0 49-16,25-24 15,-25 25-15,25-25 0,-25 24 16,25-24-16,25 25 16,-25-26-16,0 1 0,25 0 15,-25 0-15,25-25 32,-25 25-32,25-25 15,-1 0-15,-24-25 16,25 0-16,0 0 0,-25 0 15,25 1-15,-25-1 0,25 0 16,-25 0-16,0 0 16,0 1-16,0 73 47,24-24-32,-24 25-15,25-26 16,-25 1-16,25-25 0,-25 25 15,25-25 1,0 0 0,-1-25-1,-24 0-15,25 25 0,-25-24 16,0-1-16,0 0 16,0 0-16,0 0 0,-25 1 15,1-1 1,-1 0-1,0 25 17</inkml:trace>
  <inkml:trace contextRef="#ctx0" brushRef="#br1" timeOffset="-55818.05">27756 9029 0,'-24'0'16,"48"0"-16,1 0 15,0 0-15,0 0 16,0 0 0,-1 0-16,-24 25 15,25 0-15,-25-1 16,25 1-16,-25 0 0,0 0 16,0 0-1,0-1 63,0-73-78,-25 24 0,25 0 16,0 0 0,25 1-16,-25-1 0,25 25 15,0-25-15,-1 0 16,1 25-1,0 0-15,-25 25 16,25 0-16,-25 24 0,25-24 16,-25 0-16,0 0 15,0 24-15,0-24 16,0 0 15,49-50-15</inkml:trace>
  <inkml:trace contextRef="#ctx0" brushRef="#br1" timeOffset="-55464.51">28302 9029 0,'0'0'0,"0"-25"16,-25 75 46,1-25-62,24 24 16,0-24-16,24 0 16,1 0-1,0-25-15,0 0 16,0 0-16,-1 0 0,1-25 16,-25 0-16,25 0 15,-25 0-15,25 25 16,-25-24-16,0-1 0,-25 0 15,25 0 1,-25 25-16,0-25 0,1 25 16,-1-25-16,0 25 15,0 0 1,0 0 0</inkml:trace>
  <inkml:trace contextRef="#ctx0" brushRef="#br1" timeOffset="-55160.77">28401 8979 0,'25'-25'16,"-25"1"15,25 24-31,0 24 31,-25 1-15,25 0-16,-25 0 16,0 0-16,0 0 0,0-1 15,0 1-15,0 0 16,0 0 0,24-25-1,1 0-15,-25 25 16,50-25-16,-50-25 0,25 0 15,-1 25-15,1-25 16,0 25-16</inkml:trace>
  <inkml:trace contextRef="#ctx0" brushRef="#br1" timeOffset="-54757.19">28773 9004 0,'-24'-25'15,"-1"25"1,25 25 0,25 0 15,-1-25-15,1 0-1,0-25 1,-25 0-1,0 0-15,0 1 32,0-1-1,-25 25-31,-24 0 16,49 49-16,0-24 0,-25 25 15,25-25-15,0 24 16,0-24-16,0 0 0,25 0 15,-25 0-15,24-25 16,1 24-16,0-24 16,0-24-16,0 24 15</inkml:trace>
  <inkml:trace contextRef="#ctx0" brushRef="#br1" timeOffset="-54451.11">28997 8979 0,'0'-25'16,"0"1"-1,24 48 1,1 1-16,25 0 0,-25 0 16,-25 0-16,25 0 15,-25-1-15,0 1 0,0 0 31,-25 0-15,0-25 0,0-50-1,25 25-15,0 1 16,0-1-16,0 0 16,25 25-16,-25-25 0,0 0 15,25 0-15</inkml:trace>
  <inkml:trace contextRef="#ctx0" brushRef="#br1" timeOffset="-54042.52">29319 8632 0,'0'0'0,"0"-25"16,0 0 0,0 1-16,0 48 46,0 1-46,0 25 0,0-1 16,0 1-16,25 24 16,-25-24-16,25 0 0,-25-1 15,0 1-15,25 0 0,-25-26 16,0 1-16,24 0 16,-24 0-16,25 0 0</inkml:trace>
  <inkml:trace contextRef="#ctx0" brushRef="#br1" timeOffset="-53650.55">29691 8979 0,'0'0'16,"0"-25"-16,-25 1 15,1 24-15,-1-25 0,0 25 16,0 0 15,0 0-31,1 49 0,24-24 16,0 25-16,0 0 16,0-26-16,0 1 0,0 0 15,0 0-15,49 0 16,-24-25-16,0 0 15,24 0-15,-24-25 0,0 0 16,0 0-16,0 0 0,-1 1 16,-24-1-16,25 0 15,-25 0-15,0 0 16,0 50 15,25 0-31,0 0 16,0 0-16,-1-1 15,-24 1-15,25-25 0,0 0 16,0 25-16,0-25 16</inkml:trace>
  <inkml:trace contextRef="#ctx0" brushRef="#br1" timeOffset="-52773.17">27459 9376 0,'-50'0'0,"100"0"0,-149 0 0,24 0 16,26 0-16,-1 0 0,0 0 16,1 0-16,24 0 15,0 0-15,0 0 47,100 25-47,-1-25 0,1 0 16,-26 0-16,26 0 0,49 0 15,49 0-15,26-25 0,24 25 16,25-25-16,25 25 0,24 0 16,-24-24-16,-25 24 15,0 0-15,-24 0 0,-51 0 16,1 0-16,-75 0 0,0-25 16,-24 25-16,-50 0 15,-1 0-15,1 0 31,-74 0-31,24 0 16,0 0-16,0 0 0</inkml:trace>
  <inkml:trace contextRef="#ctx0" brushRef="#br1" timeOffset="-51540.71">28501 8905 0,'0'0'0,"24"0"31,-24-25 16,25 25 0,-50 0 78,1 0-125,-1 0 16,0 25-16,0 0 15,25-1-15,-25 1 16,25 0-16,0 0 15,0 0-15,0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3-09T02:48:56.246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32618 10864 0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3-05-10T01:31:01.73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20861 15205 0,'0'-25'16,"0"75"62,0-25-62,0 24-16,0-24 0,25 149 31,-25-124-31,0 222 31,24-148-15,1 0 0,0 0-1,0 25 1,-25-25 15,0 25-15,0 25-1,0-75 1,0-25 0,25-24-1,-1 0 1,-24-1-1,0 1-15,25-1 16,-25 26 0,-25-1-1,25-24 1,0-1 0,0-24-1,0 0 1</inkml:trace>
  <inkml:trace contextRef="#ctx0" brushRef="#br0" timeOffset="1559.46">20960 15180 0,'0'0'0,"0"-24"32,25 24-17,0 0-15,-1 0 0,1 0 16,0 0-16,0 0 16,24 0-16,1 24 0,223-24 31,25-24 16,-150 24-32,-48-25 1,123 25 0,-25 0-1,1 0 1,-75 0-1,-75 0-15,51 25 16,48-25 0,1 0-1,0 0 17,-50-25-32,25 25 15,0 25 1,25-25 15,25 0-15,-25 0-1,-75 0 1,100 0 0,-26 0-1,1-25 1,-74 25-1,24 0 1,-49 0-16,24 0 16,50 0-1,0-25 1,-50 25 0,1 0-1,-50 0 1,-1 0 31</inkml:trace>
  <inkml:trace contextRef="#ctx0" brushRef="#br0" timeOffset="2395.3">25524 15081 0,'0'25'47,"0"0"-32,0 0-15,0 24 16,0 50 0,-25-24-1,25 74 1,0-25 0,0 25-1,25-50 1,0 25-1,0 25 17,-25-125-32,0 26 15,24 49 1,1-24 0,0 24-1,-25-49 1,0 24-1,0 0 1,0-24 0,25 0-1,0 49 1,-1-25 0,-24 25-1,0-49 1,-24-25-16,24 24 15,0 1 17,24 24-17,1 1 1,-25-1 0,25 1-1,-25-50 1,0-1 31</inkml:trace>
  <inkml:trace contextRef="#ctx0" brushRef="#br0" timeOffset="3499.17">21084 17636 0,'50'0'31,"-26"0"-15,299 0 15,-1-25 0,-272 50-31,99-25 16,124 25-1,-1-25 1,26-25 0,-99 0-1,49 25 16,0 0-15,0 0 0,25-24-1,-100-1 1,1 25 0,24 0-1,1-25 1,-1 25-1,-74 0 1,50-25 0,-1 25-1,-24 0 1,0 0 0,-99-25-1,-26 0 1,1 25-1</inkml:trace>
  <inkml:trace contextRef="#ctx0" brushRef="#br0" timeOffset="4491.5">22101 15205 0,'-25'0'0,"25"-25"47,0 50-47,0 0 16,0 0-16,0 0 15,25 124 1,-25 247 31,0-346-47,0 124 15,50 74 1,-1-25 0,1-74-1,-1 74 1,1-74-1,-25-25 1,-25-25 0,0-74-1,49-25 48,-49-25-48</inkml:trace>
  <inkml:trace contextRef="#ctx0" brushRef="#br0" timeOffset="5516.66">23366 15156 0,'-25'-25'16,"0"25"15,25 25-15,0-1-1,-24 51 1,98 173 31,-74-174-47,0 150 16,0 24-1,0 74 1,0 1-1,0-100 1,0-25 0,0-173-16,0 49 15,0 26 1,0-51 0,0-24 30,25-25-46,24-25 16</inkml:trace>
  <inkml:trace contextRef="#ctx0" brushRef="#br0" timeOffset="6208.29">24482 15131 0,'25'0'16,"0"25"-16,0 173 47,-25-148-47,24 322 31,-24-323-31,0 150 16,-24 123-1,24 75 1,24-149 0,-24-99-1,25 25 1,0-50-1,-25-75 1,0-24 0,0 0 15</inkml:trace>
  <inkml:trace contextRef="#ctx0" brushRef="#br0" timeOffset="8903.27">21406 14734 0,'0'-25'31,"-24"50"-15,24 25-1,-25-26-15,25 26 16,-50 173 15,50-198 0,0-75 1,0 26-32,-25-51 15,25-24 1,0 49 0,25-49-1,0 50 1,0 24 15,0 25-31,-1 49 31,76 100-15,-76-50 0,1 1-1,-25-26 1</inkml:trace>
  <inkml:trace contextRef="#ctx0" brushRef="#br0" timeOffset="9082.01">21382 14957 0,'0'25'31,"24"-25"-15,26 0 0,-25 0-16</inkml:trace>
  <inkml:trace contextRef="#ctx0" brushRef="#br0" timeOffset="9286.39">21679 14883 0,'25'25'16,"-25"-1"-16,0 1 15,0 25 1,25-1-1,-25-24 1</inkml:trace>
  <inkml:trace contextRef="#ctx0" brushRef="#br0" timeOffset="9993.85">22399 14660 0,'-25'-25'47,"25"74"-47,-25-24 0,25 25 15,0-1-15,-50 125 32,50-124-1,0-100 0,0 25-31,0-24 16,0 24-1,0-25 1,25-49 0,-25 25-1,25 74 1,0-25-1,49 124 1,-49-25 0,49 26-1,-49-51 1,-25 1 0</inkml:trace>
  <inkml:trace contextRef="#ctx0" brushRef="#br0" timeOffset="10181.18">22349 14957 0,'0'0'15,"-25"0"1,75 0-16,-1-25 16,-24 1-1,0 24-15,0-25 16</inkml:trace>
  <inkml:trace contextRef="#ctx0" brushRef="#br0" timeOffset="10498.55">22647 14858 0,'74'-25'32,"-24"25"-17,-25 0 1,-1 0-16,1 50 15,-50-1 1,-24 26 0,24-26-1,124-24 17,-74-25-32,0 0 15,0-25 1,-1 25-1</inkml:trace>
  <inkml:trace contextRef="#ctx0" brushRef="#br0" timeOffset="10915.9">23639 14858 0,'-25'0'47</inkml:trace>
  <inkml:trace contextRef="#ctx0" brushRef="#br0" timeOffset="11085.82">23788 14883 0,'24'0'15,"-24"-25"32</inkml:trace>
  <inkml:trace contextRef="#ctx0" brushRef="#br0" timeOffset="11233.37">23986 14858 0,'25'0'31</inkml:trace>
  <inkml:trace contextRef="#ctx0" brushRef="#br0" timeOffset="11926.82">24879 14610 0,'0'-25'32,"-25"25"-17,-49 149 17,-25 99 14,99-223-14,0-75-17,24 25 1,-24 1-16,25-51 16,0-24-1,0-25 1,0 50-1,-1 49 1,26 50 31,0 99-31,-25 0-1,24 0 1,-24-50-1,25 0 1</inkml:trace>
  <inkml:trace contextRef="#ctx0" brushRef="#br0" timeOffset="12099.22">24780 14908 0,'25'0'31,"-1"0"-15,26 0-1,0-25-15</inkml:trace>
  <inkml:trace contextRef="#ctx0" brushRef="#br0" timeOffset="12531.82">25301 14734 0,'0'0'0,"-50"0"16,1 25 0,24 24 15,25 1-15,0-25-1,25-25 1,-1 0-1,51-25 1,-50-25 0,-1 75 31,1 25-32,0-50 1,0 25-16,0-1 15,24-24 1,-24 0 0</inkml:trace>
  <inkml:trace contextRef="#ctx0" brushRef="#br0" timeOffset="13935.9">19918 15230 0,'0'0'15,"0"50"32,-25-26-31,25 1-16,0 0 0,-49 174 31,-26-100 0,75-74-15,0-50 46,25 0-62,-25 0 16,25 0 0,-25 1-1</inkml:trace>
  <inkml:trace contextRef="#ctx0" brushRef="#br0" timeOffset="14609.88">19893 15304 0,'0'-24'32,"50"24"-32,-25-25 15,49 25 17,-24 149-1,-100-100-16,-24 1 1,24-25 0,25-25 31,75 0-32,-25 0-15,24 0 16,1 0-1,-25 25 1,-25-1 0,-50 1-1,-24 25 17,49-50-17,0 0 16</inkml:trace>
  <inkml:trace contextRef="#ctx0" brushRef="#br0" timeOffset="14927.6">20265 15528 0,'0'-25'16,"25"75"-16,-25-26 15,-25 51 1,25-26-1,-24 1 1</inkml:trace>
  <inkml:trace contextRef="#ctx0" brushRef="#br0" timeOffset="15947.5">20861 15850 0,'0'25'47,"25"-25"-47,198-25 31,-99 25-15,-25-25 0,-49 25-16,74 0 15,74 0 1,1 0-1,-26 0 1,1 25 15,-25-25-15,-25 0 0,24 0-1,26 0 1,-25 0-1,-25 0 1,-25 25 0,75-25-1,-1 0 1,-49 25 0,100-25-1,-125 25 1,99-25-1,1 24 1,24-24 0,0 0 15,-49 0-15,74 0-1,50 0 1,-75 25-1,-25 0 1,-123-25 0,-50 0-1,-75-25 17</inkml:trace>
  <inkml:trace contextRef="#ctx0" brushRef="#br0" timeOffset="17078.87">19869 16197 0,'0'25'15,"-25"0"-15,25 0 16,0 24-1,0 26-15,0-50 16,0 124 15,0-125 1,0-73-1,0-1-16,-25-24 1,25-1 0,25 1-1,0 24 1,24 25 15,1 1-15,-25 48-1,-1 51 1,-48-26 0,-51 1-1,50-50 17,75 0-17,0-25 1,-1 25-1,-24 25 1,-25 25 0,-74-25-1,24-1 1</inkml:trace>
  <inkml:trace contextRef="#ctx0" brushRef="#br0" timeOffset="17446.34">20191 16371 0,'25'0'0,"-50"-25"16,99 0 0,1 25-1,-50 0 1,-1 0 0,1 50-1,-74 25 1,-26-1-1,50-74 1,25 25 0,50-25-1,24 0 1,-24-25 0</inkml:trace>
  <inkml:trace contextRef="#ctx0" brushRef="#br0" timeOffset="18515.49">21010 16520 0,'24'0'31,"100"-25"0,75 25 1,-174 0-32,99 0 31,-50 0-31,75 0 15,25 0 1,-1 0 15,26 0-15,-51 0 0,51 0-1,-25 0 1,24-25-1,-24 25 1,-50 0 0,24 0-1,-24 0 1,0 25 0,50-25-1,-75 0 1,25 0-1,0 0 1,0 0 15,50 0-15,-75 0 0,75 0-1,0 0 1,-1 0-1,-74 0 1,100 0 0,-1 0-1,-24 0 1,-50 0 0,-99 25-1,-50-25 32,-25-25-47</inkml:trace>
  <inkml:trace contextRef="#ctx0" brushRef="#br0" timeOffset="19535.66">19943 16768 0,'0'0'0,"0"-25"78</inkml:trace>
  <inkml:trace contextRef="#ctx0" brushRef="#br0" timeOffset="19681.4">19968 16818 0,'0'24'47</inkml:trace>
  <inkml:trace contextRef="#ctx0" brushRef="#br0" timeOffset="19843.09">20017 16942 0,'0'24'32</inkml:trace>
  <inkml:trace contextRef="#ctx0" brushRef="#br0" timeOffset="20912.72">21109 17041 0,'49'0'46,"-24"0"-30,25 0-16,-25 0 16,-1 0-16,150 0 31,99 0 0,-50 0-15,0 0-1,-74 0 1,99 0 0,-124 0-1,75 0 1,-26 0 15,1 0-15,-75 0-1,50 0 1,-99 0-16,74 0 16,49 0-1,-24 0 1,-25 0 0,75 0-1,49 0 1,-50 25-1,1-25 1,24 24 0,-74 1-1,123 0 17,-48 0-17,-75-50 1,-75 25-1,-49-25 17,-100 0-32</inkml:trace>
  <inkml:trace contextRef="#ctx0" brushRef="#br0" timeOffset="21745.31">19794 17239 0,'25'0'15,"-25"-25"1,0 75 0,0-25-16,0 24 15,0-24-15,0 25 0,0 99 47,0-124-16,0-50 16,0 0-47,0-25 16,0 25-1</inkml:trace>
  <inkml:trace contextRef="#ctx0" brushRef="#br0" timeOffset="22146.41">19794 17314 0,'0'-25'0,"0"50"0,0-75 15,0 25 17,99 0-17,-74 1-15,74-1 16,-24 25-1,-50 74 1,-75 25 0,-74-24-1,99-50-15,0-25 16,1 0 15,24 24-15,99-73-1,-25 49 1,-49 0-16,0 0 16,0 49-1,-75 26 17,-49-25-17,24-26 1,26-24-1</inkml:trace>
  <inkml:trace contextRef="#ctx0" brushRef="#br0" timeOffset="22679.18">20216 17512 0,'0'-25'16,"25"50"-1,-1 50 1,-24-26 0,0 1-16,-24-25 15,24 24 1,0-74 46,0 1-62,0-26 16,49 25 0,1 25-1,-25 0-15,24 0 16,1 25 15,-25 25-15,-25-26-1,-50 1 1,50 0 0,-50-25-1,26 0-15</inkml:trace>
  <inkml:trace contextRef="#ctx0" brushRef="#br0" timeOffset="24824.12">20985 15776 0,'0'25'15,"25"-25"16,-1 24-15,1-24-16,0-24 16,0 24-16,-25-25 15,74-25 1,-49 25 0,49-74 15,-24 74-16,-50-24 1,25-1 0,-25 25-1,0-24 1,0 24 0,0 0 30,0 50 33,-25 0-79,25 0 0,0 74 15,0-50 16,0-24-31,0 50 16,0-51 0,0 1-1,25-25 1,-25 25 0,74-75-1,-49 1 1,0-1-1,24 1 1,-49-1 0,25 25-1,-25-24 1,0 24 0,0 0 15,0 0-16,0 0 32,-25 50-15,25 25-17,0-1 1,0-24-16,0 50 15,0-51 1,0 1 0,0 0 31</inkml:trace>
  <inkml:trace contextRef="#ctx0" brushRef="#br0" timeOffset="26213.25">21630 15577 0,'0'0'0,"0"-24"31,0 73 16,24-49-47,-24 25 0,0 0 16,0 0 62,0-75-47,0 25-15,-24 25-16,24-25 15,0 50 48,0 0-48,0 25 1,0-26 0</inkml:trace>
  <inkml:trace contextRef="#ctx0" brushRef="#br0" timeOffset="26660.67">21754 15577 0,'0'-24'31,"0"73"-15,0-24-16,0 25 15,0-26 1,0-48 46,0-1-62,0 0 0,0 0 16,0 0-16,0 50 62,0 0-46,0 0 0,0 0-16,-25-25 0</inkml:trace>
  <inkml:trace contextRef="#ctx0" brushRef="#br0" timeOffset="28201.42">22399 15726 0,'-25'25'15,"0"0"1,25 0 31,-25-25-31,100-25 15,24-99 0,-50 74-15,1-24-1,-25-25 1,-25 24 0,0 1-1,0 49 1,0 74 46,0 1-62,0 25 16,0-51-16,0 51 16,25 24 15,-1-49-16,1-50 17,0 0-17,0 0 1,-25-25-16,25-25 16,24-49-1,-49 25 1,0-1-1,0 50 1,0 0 15,0 75 16,0-25-47,0 74 31,0 0-15,0-24 0,0-50 15</inkml:trace>
  <inkml:trace contextRef="#ctx0" brushRef="#br0" timeOffset="28577.06">22969 15528 0,'0'-25'31,"50"25"-15,-25-25 0,-25 50-1,24 0 1,-48 24 0,-26 1-1,25-25 1,50 0 15,0-25-15,0 0-16,-1 0 15,1-25 17</inkml:trace>
  <inkml:trace contextRef="#ctx0" brushRef="#br0" timeOffset="28844.92">23242 15503 0,'0'-25'31,"0"75"-15,0-25-16,0 24 16,0 26-1,0-51 1,0 1 15</inkml:trace>
  <inkml:trace contextRef="#ctx0" brushRef="#br0" timeOffset="30247.9">24581 15776 0,'0'0'0,"0"25"78,25-75-62,0 50-16,74-99 31,-24-50 1,-75 124-32,24-24 15,1-26 1,0 25-1,-25 26 1,-25 48 47,25 1-48,-25 50-15,25-1 16,0-24-1,0 24 1,0 25 0,0-74-1,0 0 1,50-25 0,-25 0-1,25-74 1,-26 24-1,1-24 1,0-1 0,-25 26-1,0-26 1,0 50 15,0 75 0,0-25-15,0 49 0,0 25-1,0-24 1,0-50 0,0-1 30,25-24-46</inkml:trace>
  <inkml:trace contextRef="#ctx0" brushRef="#br0" timeOffset="30753.25">25226 15577 0,'0'0'16,"0"-24"0,-49 24-1,24 0 17,0 24-32,25 1 15,-25 25 1,25-25-16,0-1 15,0 1 1,0 0 0,50-25-1,0-74 1,-50 49 0,49-25-1,-49 1 16,25 49-15,-25-25 15,0 124-15,0-25 0,0-24-1</inkml:trace>
  <inkml:trace contextRef="#ctx0" brushRef="#br0" timeOffset="30975.8">25400 15503 0,'0'0'0,"-25"0"31,0 50-31,25-26 16,0 26-1,0 0 1,0-26-16,0 1 31</inkml:trace>
  <inkml:trace contextRef="#ctx0" brushRef="#br0" timeOffset="32491.32">20910 16594 0,'0'25'0,"25"-25"31,0 0-31,0-25 16,0 1-16,-1 24 16,1-25-16,-25 0 0,25 0 15,0 0-15,49-99 31,-24-25 1,-25 75-17,-25 49 1,0 0-16,0 75 78,0-25-78,-25 0 16,25 74-1,0-25 1,0-49-16,0 0 16,74 0-1,-24-75 1,-1 0-1,-24 1 1,0-1 0,-25-24-1,0-1 1,0 26 0,0 98 46,0 1-46,0 49-1,0-24 1,0-51-16,0 1 16,0 0-1</inkml:trace>
  <inkml:trace contextRef="#ctx0" brushRef="#br0" timeOffset="32984.25">21605 16297 0,'0'24'31,"0"1"47,0-50-78,0 1 16,0-1-16,0 0 15,0 0 1,0 50 31,0 25-32,0-26-15,0 1 16,0 0 0</inkml:trace>
  <inkml:trace contextRef="#ctx0" brushRef="#br0" timeOffset="33342.04">21704 16247 0,'0'0'15,"25"-25"1,0 0-16,0 25 16,-1 0 15,-24 75-15,-24-1-1,-1-49 1,0-25-1,25 25 1,25 0 0,0-25-1,-1-25 17,1 25-17</inkml:trace>
  <inkml:trace contextRef="#ctx0" brushRef="#br0" timeOffset="34326.74">22423 16470 0,'-24'0'16,"48"0"31,-24-24-47,25-1 16,50-99-1,-26-50 32,-24 124-31,-25 26-16,0-51 15,0 26 1,0 98 31,-25-24-47,25 49 15,-25-24-15,25 49 16,0 0 0,0-74-1,0 0 1,50-25 0,-25-25-16,24-24 31,-24-26-16,0 26 1,0-51 0,-25 26-1,0 49 1,0 50 15,0 0-15,0 74-1,-25-49 1,25 49 0,0-50-1</inkml:trace>
  <inkml:trace contextRef="#ctx0" brushRef="#br0" timeOffset="34691.43">22845 16247 0,'0'-25'31,"-25"0"-16,75 25 1,-25-24-16,0 48 31,-25 51-15,-25-26 0,0-24-1,50 0 48,0-25-48,-1-25 1,1 0-16</inkml:trace>
  <inkml:trace contextRef="#ctx0" brushRef="#br0" timeOffset="35026.55">23068 16222 0,'-24'0'31,"48"-25"-15,1 25 15,-25 25-15,0 0-16,0 0 15,-25 0 1,25-1 0,25-24-1,0 0 1,0 0-1,-25-24 1,25-1-16</inkml:trace>
  <inkml:trace contextRef="#ctx0" brushRef="#br0" timeOffset="35515.8">23688 16123 0,'-24'0'16,"24"25"15,49-25 0</inkml:trace>
  <inkml:trace contextRef="#ctx0" brushRef="#br0" timeOffset="35691.61">23887 16173 0,'25'0'32,"0"0"15</inkml:trace>
  <inkml:trace contextRef="#ctx0" brushRef="#br0" timeOffset="35879.58">24110 16148 0,'25'0'0,"0"0"78,0 0-78,-1 0 16</inkml:trace>
  <inkml:trace contextRef="#ctx0" brushRef="#br0" timeOffset="36325.58">23688 15577 0,'0'25'47</inkml:trace>
  <inkml:trace contextRef="#ctx0" brushRef="#br0" timeOffset="36490.92">23986 15602 0,'25'0'0,"0"0"47,0 0-31</inkml:trace>
  <inkml:trace contextRef="#ctx0" brushRef="#br0" timeOffset="37624.68">24532 16718 0,'0'0'15,"-25"0"-15,25 25 16,25-50 31,0 25-47,-1-74 15,26-75 32,-25 50-31,-25 74-16,25-74 16,24 0-1,-24 49 1,-25 25-1,0 50 17,-25 49-17,25 26 1,0-26 0,0-49-1,25 0 16,0-25-31,24-25 32,1-25-17,0-24 1,-50 24 0,0 25-16,0-24 15,0 74 48,0-1-48,0 1-15,-25 74 16,0-24 0,25-50 15,25-25-31,0 0 15</inkml:trace>
  <inkml:trace contextRef="#ctx0" brushRef="#br0" timeOffset="52165.92">25152 16321 0,'-25'0'156,"0"0"-140,-24 25-1,49 50 17,0-50-1,25-25-15,-1 0-1,1-25 1,0 25-1,-25-50 1,25 50 0,-25-25-1,0 0 1,0 50 15,0 0-15,0 0-1,0 0 1</inkml:trace>
  <inkml:trace contextRef="#ctx0" brushRef="#br0" timeOffset="52703.48">25251 16197 0,'0'-24'31,"0"-1"32,25 124-48,-25 25 17,0-49-17,0-51 79,25-24-47,-25-24-47,0-1 16</inkml:trace>
  <inkml:trace contextRef="#ctx0" brushRef="#br0" timeOffset="53522.57">25202 16197 0,'24'0'110,"1"-24"-110,-25-1 15,25 25 16,0 0-31,49 99 32,-74-49-17,0 24 1,-25-49 0,25 0-1,0 0 48,-24-25-32,73 0-15,1 0-1,-1-25 1,26 0-1,-26 0 1,-24 0 0</inkml:trace>
  <inkml:trace contextRef="#ctx0" brushRef="#br0" timeOffset="54944.8">25226 17289 0,'0'0'0,"-24"0"31,-1 25 0,25-1-31,49-24 16,-24 0-16,0 25 16,25-25-16,198 0 31,397 0 0,-596 0-31,224 0 16,149 0-1,-50 0 1,-149 0 0,-74 0-1,-100 0 1</inkml:trace>
  <inkml:trace contextRef="#ctx0" brushRef="#br0" timeOffset="55587.62">27682 17214 0,'-25'25'63,"25"0"-63,-25 0 15,25 24-15,25 26 32,0-50-17,-25-1 16,0-48 1,0-1-32,0-25 15,-25 25 1,25 1-16,-25-1 16,25 0 15,75 50 0,-50 0-31,74-1 16,-25 26-1,-24-50 17,-25 0-17,-75 25 16,25-25-15,-49 25 0,24-25-1,1 24 1,24-24-16,25 25 16,-25-25-16</inkml:trace>
  <inkml:trace contextRef="#ctx0" brushRef="#br0" timeOffset="57005.63">28302 17835 0,'0'24'0,"50"-73"0,-50 24 16,49-49-16,1 49 15,0-25-15,-1 1 16,1-1-16,-25 0 0,-1 1 16,1-1-16,25-49 15,-50 74-15,25-149 32,-25 125-32,24-75 31,-24 149 0,-24 123-15,-1-48-1,25-26 1,0 25 0,0 0-1,74-49 1,-24-50-1,49-74 1,-49-26 0,-1-24-1,-49 25 1,0-25 0,-25 99-1,25 50 32,0 0-47,0 99 16,0 50-1,0-50 1,25-25 15,0-74-15,-25 0-1</inkml:trace>
  <inkml:trace contextRef="#ctx0" brushRef="#br0" timeOffset="57609.17">29443 17413 0,'0'0'0,"-49"-25"15,24 25 1,0 0-16,0 0 16,-24 74-1,24 26 1,25-51-1,49-49 17,1 0-17,0-49 1,-26-1 15,-24 25-31,25 0 16,-25 1-16,25-1 15,-25 50 17,0-1-32,0 51 15,0-25 1,0-1 0</inkml:trace>
  <inkml:trace contextRef="#ctx0" brushRef="#br0" timeOffset="58103.65">29592 17090 0,'0'0'15,"0"25"17,0 25-17,25-25-15,-25 49 16,25 50 0,-1-74-1,-24-26-15,0 26 16,0-100 46,0 26-46,25-1 0,-25 0-1,75 0 1,24 25-1,-50 99 1,-24-49 0,-25-25-16,-25 25 15,-24-26 1,-26-24 0,51 0-1,-1 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3-05-10T01:32:33.52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5135 11137 0,'-25'0'47,"74"0"-47,-24 0 0,0 0 15,25 0-15,123 50 32,1 0-1,-149-50 0,-50 0 47,0 0-62,0 0-16,25-25 15,-25 25-15,-49 0 16,-25-25 0,-25 0-1,25 0 1,49 0 0,25 25 15,0-74-16,75 0 1,0 24 0,-50 25 15,24 25-31,51 0 31,-26 99-15,1 1-1,-25-26 1,0-24 0,-1-50-1,1 25 1,25-100 0,-25 50-1,-1-24 1,1 24 15,-25 0-15,25 25-1</inkml:trace>
  <inkml:trace contextRef="#ctx0" brushRef="#br0" timeOffset="509.65">5358 10790 0,'25'0'47,"-1"-25"-32,-24-24 17,0 24-17,-24 25-15,24-25 16,-50 0-1,25 25 17,0-25-17,1 125 1,98-1 0,0-25-1,1-49 1,-50-25-1,-1 0 1,1-50 0,-25-24-1</inkml:trace>
  <inkml:trace contextRef="#ctx0" brushRef="#br0" timeOffset="842.15">5383 10517 0,'-25'0'0,"0"0"16,25 25 0,50-25-1,-26 25 1,51-25-1,-50 0 17,-1 0-32,1 0 15,0 25 1,-25 24 0,0-24 15,-25-25-16,0 25 1</inkml:trace>
  <inkml:trace contextRef="#ctx0" brushRef="#br0" timeOffset="1210.53">5432 10393 0,'-25'0'32,"75"25"-17,-25 0 1,74 0-1,50 24 1,-75-24 0,-24 0-1,-25-25 1,-25 25 31,-50-75-32</inkml:trace>
  <inkml:trace contextRef="#ctx0" brushRef="#br0" timeOffset="1492.99">5333 10393 0,'0'-25'47,"0"1"-31,74-51-1,-49 50 1,0 25 0,25 50-1,-26 0 1,1 24-1,-25-49 1</inkml:trace>
  <inkml:trace contextRef="#ctx0" brushRef="#br0" timeOffset="1909.79">5383 10120 0,'49'50'31,"1"-50"-15,-50 25-16,74-25 15,-49 0 17,0-50-17,-25 1 1,-25-1-1,-25 0 1,26 50-16,-1-25 16,-50 1-1,51 24 1</inkml:trace>
  <inkml:trace contextRef="#ctx0" brushRef="#br0" timeOffset="2344.19">5383 9922 0,'24'0'31,"1"0"-16,0-25 1,-25 0 0,0 0-16,0 1 15,-25 24 1,-24-25 0,24 0-1,0 25 1,0 74 15,75-24-15,49 0-1,-25-26 1,-49-24 15,0 25-15,0-74-1,-25 24-15</inkml:trace>
  <inkml:trace contextRef="#ctx0" brushRef="#br0" timeOffset="2660.93">5432 9674 0,'0'0'0,"-25"0"0,1-25 16,-1 25 15,25-25 16,74 50-31,-24-25-16,-25 0 15,24 0 1,1 50-1,-25-26 1,-1 26 0,-48-25-1,-26-25 1</inkml:trace>
  <inkml:trace contextRef="#ctx0" brushRef="#br0" timeOffset="3052.19">5011 9277 0,'-25'0'0,"50"0"47,24 25-47,1-25 16,-1 0-16,75 25 15,50 24 1,-50 1-1,-25-25 1,-74-25 15,-25 24 16</inkml:trace>
  <inkml:trace contextRef="#ctx0" brushRef="#br0" timeOffset="3242.52">5457 9475 0,'0'0'0,"-25"0"16,25-49 15,0 24-31,25 0 16,0-24-1,-25-1 1,0 0 0</inkml:trace>
  <inkml:trace contextRef="#ctx0" brushRef="#br0" timeOffset="3643.22">5482 9178 0,'0'-25'31,"-50"25"-16,25 25 17,25 0-17,25 24 1,50 1 0,-51-25-1,26-25-15,-25 0 16,0 0-1,-1-50 1,-48 0 0,-26 1-1,25 24 1,0 25 31,149 0-16,-99 25-15,0-25-16,0 0 31</inkml:trace>
  <inkml:trace contextRef="#ctx0" brushRef="#br0" timeOffset="4641.32">5383 8434 0,'24'0'31,"1"0"-31,0 0 0,0 0 15,0 0-15,-1 0 16,1 0-16,99 0 31,-49 24 1,-100-24 14,0 0-30,0 0-16,-49-24 16,-1-1-1,26 0 1,49 0 0,-25 0-1,25 1 1,25-1-1,49 0 1,-24 25 0,-1 0-1,-24 25 1,0 0 15,-75-25 0,26 0-31,-1-50 16,0 0 0,0 1-1,25 24 17,50 0-32,-1 25 31,-24 0-31,25 0 15,-50 25 1,25-25 15</inkml:trace>
  <inkml:trace contextRef="#ctx0" brushRef="#br0" timeOffset="5075.39">5606 8062 0,'0'-25'31,"0"0"-31,0 0 15,0 0 1,-25-24 0,-49-1-1,49 25 1,0 0 0,0 1-1,0 73 1,25 1-1,100 24 1,-1-49 0,-50 0-1,-24-25-15,0 0 16,0 0 15,0-50-15,-1 25-16</inkml:trace>
  <inkml:trace contextRef="#ctx0" brushRef="#br0" timeOffset="5793.71">5680 7590 0,'-25'-25'0,"1"25"0,-51 50 63,75-25-63,0 24 15,0 1 1,99 0 0,-24-50-1,-50 0 1,24-25 0,-49-25-1,0-24 1,-49 49-1,-26-25 1,1-24 0,-25 24-1,-1 26 17,26-1-17,0 25 1,-1 0-1,50 25 1,25-1 15,25-24-15,74 25 0,1 25-1,-51-50-15,75 25 16,-49-1-1,24 26 1,-50-50 0,-49 25-1,25-25 1,-25-75 0</inkml:trace>
  <inkml:trace contextRef="#ctx0" brushRef="#br0" timeOffset="6041.21">5655 7417 0,'-24'-25'15,"73"25"1,26 25-1,-1-1 1,-49-24 0,0 0 15</inkml:trace>
  <inkml:trace contextRef="#ctx0" brushRef="#br0" timeOffset="6757.88">5705 7020 0,'-50'0'32,"26"0"-32,-1 25 15,25-1-15,-25 1 16,25 0-16,0 0 15,0 0-15,149 24 32,-124-24-32,74-75 47,-99 1-47,0 24 31,-50-49-16,1 24 1,24 50 0,50 0 31,-1 0-47,51 0 15,24 25 1,-74-25-1,0-25 1,0 25 0,-25-25-1</inkml:trace>
  <inkml:trace contextRef="#ctx0" brushRef="#br0" timeOffset="33206.82">9079 13320 0,'0'-25'47,"24"1"-31,-24-1-16,0 0 0,0 0 16,-24-74 15,-26-75 0,25 149-15,0 1-1,0 24-15,1 0 16,-26 148 0,50 51-1,50-1 1,-1 1-1,-24-75 1,0 25 0,-25-50-1,-25 0 17,-25-74-1,26-100-16,-1 51-15</inkml:trace>
  <inkml:trace contextRef="#ctx0" brushRef="#br0" timeOffset="33351.53">8880 13841 0,'0'-25'16,"0"50"-16,50-75 31,-26 50-31,51-24 16,-1-1-1,-49 25 1</inkml:trace>
  <inkml:trace contextRef="#ctx0" brushRef="#br0" timeOffset="33770.3">9401 13643 0,'25'-25'0,"-75"0"31,25 25-15,-24 0-1,24 99 1,0 0 0,25-49-1,25-25-15,25 0 16,-1-1-1,1-73 1,-1-26 0,-24 1-1,0 0 17,0 49-17,-25 124 16,25 0-15,-25-49 0,24-25-1,26-25 1</inkml:trace>
  <inkml:trace contextRef="#ctx0" brushRef="#br0" timeOffset="34036.01">9922 13593 0,'-25'0'0,"50"0"16,-75 0-16,25 0 16,-24 25-1,24 49 1,0 1-1,50-1 1,25-24 0,49-50-1,-50 0 1,26-75 0</inkml:trace>
  <inkml:trace contextRef="#ctx0" brushRef="#br0" timeOffset="34318.41">10145 13469 0,'0'-25'0,"0"50"0,-25-99 0,1-1 16,-26-24-1,25 24 1,50 75 15,0 50-15,0 74-1,-1 99 1,1-24 0,-25-50-1,0-75 1,0-49-16,0 0 16,0-50 15</inkml:trace>
  <inkml:trace contextRef="#ctx0" brushRef="#br0" timeOffset="34752.28">10021 13791 0,'-25'0'32,"25"-24"-17,75 24 1,24-25-1,-74 0-15,24 0 16,26-24 0,-50 49-1,-25 24 17,0 51-17,0 24 1,24-25-1,26-49 1,0-25 0,-26 0-16,26-74 15,-25-1 17,-25-24-17,-75 50 1,26 24-1,-1 0 1,25 25 0</inkml:trace>
  <inkml:trace contextRef="#ctx0" brushRef="#br0" timeOffset="35052.1">10740 13643 0,'0'0'0,"25"0"0,0 24 16,25 26 0,-50 0-1,24-26 1,-24 26-16,0 24 31,-49-49-15,24-74 15,25-1-31,25-24 16,49-50-1,-24 49 1,24 26 0,-49 49-16</inkml:trace>
  <inkml:trace contextRef="#ctx0" brushRef="#br0" timeOffset="36784.05">15776 6672 0,'0'-24'62,"0"-1"-62,0 0 16,0 0-16,-25-99 31,25 75-31,-124-175 31,99 125-15,0 74-1,-49 75 17,49 148-1,25-148-31,50 124 16,24 98-1,-24-23 1,-50-101-1,0-24 1,-25-74 0,25-25-1,-25-25 1,0-25-16</inkml:trace>
  <inkml:trace contextRef="#ctx0" brushRef="#br0" timeOffset="36919.25">15553 7094 0,'0'-25'16,"0"50"-16,0-74 0,24 24 31,1 25-31,74-25 32,-49 25-32</inkml:trace>
  <inkml:trace contextRef="#ctx0" brushRef="#br0" timeOffset="37339.04">16024 6970 0,'0'0'0,"0"-25"16,-25 25-1,0 0 1,-24 75-1,24 24 1,25-25 0,25-74-1,24 25 1,-24-50 0,0 1-1,24-51 1,-49 26-1,0-1 1,0 25 15,0 124-15,25-24 0,0-50-16,-25 24 15,25-49 1</inkml:trace>
  <inkml:trace contextRef="#ctx0" brushRef="#br0" timeOffset="37568.98">16321 6970 0,'-24'-25'0,"-51"125"47,75-76-47,0 26 15,0 0-15,50-26 16,-1 1 0,1-25-1,0-49 1</inkml:trace>
  <inkml:trace contextRef="#ctx0" brushRef="#br0" timeOffset="37874.53">16421 6449 0,'0'0'0,"0"-25"0,-25 1 15,50 98 17,0-24-17,24 74 1,-24 99 0,0-74-1,-50-25 1,0-50-1,25-49 32</inkml:trace>
  <inkml:trace contextRef="#ctx0" brushRef="#br0" timeOffset="38285.61">16446 7045 0,'0'-25'47,"49"0"-47,1 0 15,-1 25 1,1-25 0,-50 1 30,25 73-46,-25 50 16,0-24 0,49-26-1,1-24 1,0-74 15,-26-1-15,1 25-16,-25-49 15,0-1 1,-74 26 0,24 24-1,25 25 1,1 25 0</inkml:trace>
  <inkml:trace contextRef="#ctx0" brushRef="#br0" timeOffset="38584.04">16942 6970 0,'0'0'0,"24"0"0,-24 50 15,25-1 1,0 26 15,0-26-15,-25 1-1,0-25 17,0-124-17,25-25 1,-1 49 0,1 26-1,-25 24-15,0 0 16</inkml:trace>
  <inkml:trace contextRef="#ctx0" brushRef="#br0" timeOffset="39751.58">17487 6722 0,'-25'74'31,"25"-49"-15,0 25-16,0 0 0,25-1 15,0 174 17,-25-148-1,0-125 16,0 25-47,0-49 15,0-25 1,-25-25 0,-24 0-1,24 74 1,25 25 0,49 0 15,76 1-16,23 24 1,-48 99 0,-100-25-1,-50-24 1,-99 24 0,50-24-1,124-75 32,0 25-47,99-25 16,-25 25-1,-25 75 17,-49 24-17,-75-49 1,1-26-16,-1 1 15,-49 0 1,74-25 0,-24-50-1</inkml:trace>
  <inkml:trace contextRef="#ctx0" brushRef="#br0" timeOffset="45579.25">15553 7764 0,'0'0'0,"0"-25"78,0 99-62,0-49 0,0 174 15,0-174-31,0 24 31,0-74 0,0 1-15,0-51 0,0 25-1,0 1-15,0-50 16,0 49-1,0 25 1,0 0 15,0 75-31,0 24 16,0 50 0,0-24-1,0-26 16,0-49-15,0 0 0,0-50 62,0 0-78</inkml:trace>
  <inkml:trace contextRef="#ctx0" brushRef="#br0" timeOffset="46249.41">15528 7789 0,'-25'0'16,"25"-25"-16,99-25 31,75 25 0,-149 25-15,-1 0-1,26 100 1,-100-1 0,-74 0-1,25-74 1,99 0 31,50-50-32,74 25 1,-50 0 0,1 50-1,-51-1 1,-98 1 0,0-25-1,49-25 1,-25 24-1,1-48 1,24 24 0,25-25-16</inkml:trace>
  <inkml:trace contextRef="#ctx0" brushRef="#br0" timeOffset="46679.34">16049 8062 0,'24'24'0,"-24"1"15,0 0-15,0 25 31,-24-26 1,24-48-17,0-26 1,24 0 0,-24-24-1,0 49 32,0 75-47,25 74 16,-25-75-1,0-24 1</inkml:trace>
  <inkml:trace contextRef="#ctx0" brushRef="#br0" timeOffset="47913.96">16718 7937 0,'0'0'0,"25"0"16,0 75-1,-25-25 1,-50-26 0,26-24-16,-26 25 15,25-25 1,-24-49-1,49-1 1,74-25 0,0 51-1,-49-1 1,25 74 0,-25 26-1,-100-25 16,50-26-15,-24-24 0,24 0-1,0-49 1,25 24 0,50-25-1,-1 50 1,26 0-1,-50 50 1,-25-25 0,-75 0-1,1-1 1,49-24 0,-25-49-1,75 24 16,25 0-15,-1 0 0,26 25-1,-50 50 1,-25 0 0,-100-26-1,76 1 1,-1-25-1,-25-49 1,50-1 0,75 0-1,-1 50 1,-24 0 0,-26 25-1,-24 50 16,-99-51-15,25 1 0,49-25-1,0-25 1,25-24 0,75-1-1,-1 25 1,-49 25-1,24 50 1,-49-25 0,-74 0-1,49-25 1,0-25 0</inkml:trace>
  <inkml:trace contextRef="#ctx0" brushRef="#br0" timeOffset="49498.87">15627 8880 0,'0'-25'47,"0"75"-47,-25-25 0,25-1 16,25 26-16,-25 0 0,0-1 15,25 1-15,0-25 0,-1 148 47,-24-148-16,0-50 1,0 1-17,-24-26 1,24-24 0,-25-26-1,25 26 1,-25-1-1,0 51 1,25-1 0,0 0-1,25 0 1,99-24 0,-50 49-1,-49 0 1,0 24-1,25 51 1,-75-1 0,-74 1-1,-1-26 1,76-24 0,48-25 30,26-25-46,24 1 16,-49 24-16,50 0 16,24 24-1,-74 51 1,-75-1 0,-24-24-1,-26-1 16,51-98 1,49 24-32</inkml:trace>
  <inkml:trace contextRef="#ctx0" brushRef="#br0" timeOffset="49898.55">16197 9153 0,'-24'0'16,"24"25"15,74-75-31,0 25 31,-24 25-15,-25 25-16,-25 25 15,0 24 1,-75 1 0,26-51-1,49 1 1,-25-25-1,124 25 1,-49-25 0,-25-25 15</inkml:trace>
  <inkml:trace contextRef="#ctx0" brushRef="#br0" timeOffset="52632.88">16768 7962 0,'0'25'0,"0"-50"16,0 0 46,-25 25-46,0 50-16,1 0 31,48-25-31,100-1 31,-99-48-15,0-26 0,25 0-1,-75 1 16,-25 24-15,1 25 0,-1 25-1,25 49 1,25 1 0,25-51-1,49-24 1,-24 0-1,0-49 1,-50-1 0,-25 0-1,-50 26 1,51 24 0,-1 0-1,0 74 1,50-24 15,24-25-15,26-1-1,-50-48 1,-1-26 0,-48 25-1,-51-25 1,26 50-1,-1 0 1,0 50 0,50 25-1,75-26 1,-26-49 0,26 0-1,-26-25 16,-49 1-31,25-1 16,-74-25 0,-26 0-1,26 26 1,-1 24 0,0 74-1,50 1 1,50-51-1,24 26 1,-24-50 0,-25-50-1,0 1 1,-75-1 0,0 25-1,1 0 16,-1 25-15,1 75 0,73-1-1,26-49 1,49 0 0,-74-50-1,0-24 1,-50-1-1,-25 25 1,26 25 0,-1 0-1</inkml:trace>
  <inkml:trace contextRef="#ctx0" brushRef="#br0" timeOffset="54681.27">16942 9103 0,'0'0'0,"0"-24"16,24 24 0,-24-25-1,0 0 32,0 75-31,25 148 15,25 25 0,-50-198-15,0-50 31,0-24-32,-25-1-15,0-49 32,0-25-17,25 49 1,0 26 0,0 24-1,25 75 16,-25-26-31,0 76 16,50 24 0,-25 0-1,-25-75 1</inkml:trace>
  <inkml:trace contextRef="#ctx0" brushRef="#br0" timeOffset="54912.73">16818 9302 0,'-25'0'31,"74"0"-15,1 0-16,24-25 16,50 0-1,-49 25 1,-50-25 0</inkml:trace>
  <inkml:trace contextRef="#ctx0" brushRef="#br0" timeOffset="55154.24">17239 9103 0,'-25'0'31,"-24"0"-31,24 50 16,-49 49-1,-1 25 1,1-49 0,49-26-1</inkml:trace>
  <inkml:trace contextRef="#ctx0" brushRef="#br0" timeOffset="55529.33">17041 9103 0,'-50'0'31,"25"0"16,1 0-15,24 50-32,74 0 15,-49-26-15,49 26 31,25 24-15,-49-24 0,-25-50-1</inkml:trace>
  <inkml:trace contextRef="#ctx0" brushRef="#br0" timeOffset="55746.84">17314 9128 0,'-25'-25'0,"-25"25"15,-74 75 16,50-26-31,-75 26 32,124-50-32</inkml:trace>
  <inkml:trace contextRef="#ctx0" brushRef="#br0" timeOffset="57870.31">13742 5283 0,'25'0'16,"-25"-24"62,24 24-78,1 49 15,25 100 17,-50-99-32,49 173 31,-49-174-15,0-73 30,-24-1-46,24-50 16,-25-49 0,25 50-1,-25 24-15,0-49 16,0 0 0,1 49-1,24 100 16,49 74-15,-24-74 0,0 74-1,24 49 1,-24-74 0,-25-49-1,0-25 1</inkml:trace>
  <inkml:trace contextRef="#ctx0" brushRef="#br0" timeOffset="58096.04">13667 5606 0,'0'0'16,"-24"0"0,73 0-1,26 0 1,-26 0-16,26 0 16,-1-25-1,-24 0 1,-26 0-1</inkml:trace>
  <inkml:trace contextRef="#ctx0" brushRef="#br0" timeOffset="58412.45">14039 5383 0,'0'-25'15,"-24"25"1,-51 25 0,50 49-1,-24 50 1,-50 25-1,49-75 1,25-49-16,0 25 16,75-50 15,-25-50-15</inkml:trace>
  <inkml:trace contextRef="#ctx0" brushRef="#br0" timeOffset="58646.83">14064 5308 0,'-25'25'32,"-49"99"-17,24-25 1,26-49-16,-1 24 15,-25 1 1,25-51 0,1-24-1</inkml:trace>
  <inkml:trace contextRef="#ctx0" brushRef="#br0" timeOffset="58880.63">13568 5432 0,'0'0'16,"0"-25"0,50 25-1,24 0 1,75 75 0,-50 24-1,-24 0 1,-51-49-1,1-50-15,-25 25 16,25-25 0,0 0-1</inkml:trace>
  <inkml:trace contextRef="#ctx0" brushRef="#br0" timeOffset="60214.27">7119 8979 0,'0'0'0,"0"-25"15,0 1 1,0 73 31,25-24-47,0 174 15,-25-1 17,0-148-17,0-26-15,0 1 31,24-149-15,1 25 0,-25 49-1,0-24 1,-25-75 0,-24 75-1,49 49 1,0 74-1,0 26 1,74 99 0,-49-26-1,0-73 1,-25-50 0,0-1 15,0-98-16</inkml:trace>
  <inkml:trace contextRef="#ctx0" brushRef="#br0" timeOffset="60435.01">6995 9227 0,'0'0'0,"50"25"31,-26-25-31,51 0 16,74 0 0,-50-25-1,-25 25 1,-49 0 0,0 0 15</inkml:trace>
  <inkml:trace contextRef="#ctx0" brushRef="#br0" timeOffset="60712.3">7417 9004 0,'-25'0'0,"50"0"0,-75 0 15,0 50 1,1 24 0,-26 1-1,-24-1 1,74-49-16,-74 49 16,99-49 15,50-75-16</inkml:trace>
  <inkml:trace contextRef="#ctx0" brushRef="#br0" timeOffset="60912.62">7392 8979 0,'0'0'15,"0"-25"-15,-25 75 16,0-25-1,-24 25 1,24-1-16,0 26 16,-49-1-1,49-24 1,0-50 0</inkml:trace>
  <inkml:trace contextRef="#ctx0" brushRef="#br0" timeOffset="61125.42">6970 9054 0,'-25'0'31,"125"25"-15,-51 24-1,75 26 1,-25-26-1,-74-24 1,0-25 15</inkml:trace>
  <inkml:trace contextRef="#ctx0" brushRef="#br0" timeOffset="63044.97">7218 10790 0,'0'0'0,"25"0"16,0 0-16,0 25 16,-1 0-1,1-1-15,-25 1 16,0 0-16,-149 74 47,50-99-16,74-49-15,25-26-1,0 26 1,50-1-1,0 25 1,-26 25-16,1 0 16,0 75-1,-25-1 1,-74-24 0,49-26-1,0-24 1,-25-49 15,50-26-31,25 1 31,25 74-15,-25-25-16,49 25 16,-49 50-1,24 24 1,-73-24-1,-51-25 1,50-1 0,-24-73-1,24-1 1,25-24 0,25 24-1,74 25 1,-25 1-1,-24 73 1,0 26 15,-125-1-15,1-49 0,-1 0-1,51-75 1,-1 25-1,0-49 1,50-1 0,49 26-1,-49 49 1,0 0-16,24 25 16,-24 74-1,-25-25 1,-74-24-1,24-50 17,25 0-17,-24-50 1,24 1 0,50-26-1,24 50 1,26 1-1,-26 48 1,-24 26 0,-74 24-1,-26-24 1,1-50 0,24-50-1,25 26 1,1-51-1,24 1 1,74 74 15,-49 25-15,0 24 0,-25-24-16</inkml:trace>
  <inkml:trace contextRef="#ctx0" brushRef="#br0" timeOffset="64747.43">13965 10021 0,'-25'0'15,"0"0"1,1-25 15,24 50-31,-25 0 16,50 49 15,49-49 0,-24-74-15,-1-26 0,-24 1-1,-50 49 1,-49 0 0,-1 50 15,51 24-31,-1 26 15,0-50-15,50 24 16,24 1 15,1-50-15,24-50 0,-24 1-1,-25-1 1,-50-24-1,-49 24 1,-1 25 0,26 75-1,-1 49 1,50 0 0,25-49-1,49-50 1,1-25-1,-1-74 1,-74 49 0,0-24 15,-99 24-15,0 50-1,24 75 1,50 24-1,25-49 1,100-1 0,24-49-1,-25-74 1,-74 24 0,-75 0-1,-24 26 1,-26-1-1,76 25 1,24 25 0</inkml:trace>
  <inkml:trace contextRef="#ctx0" brushRef="#br1" timeOffset="131511.53">10443 4043 0,'0'0'0,"0"-25"156,25 1-156,-25-1 16,24 0-16,1 0 0,25-124 31,-25 25 0,-25 99 0,0 50 16,0 25-47,-25 24 16,25 75-1,0 0 1,0-25 0,0 0-1,0-99 1,-25 49-16,25-24 31,-25-50 16,25-25-31,0 0 15,0 0-15,-49 25-1,-51 0 1,1 0-1,25 25 1,24 0-16,-24 0 16,123-25 31,51 0-32,73 0 1,1 0-1,-100 0 1,-49 25 15</inkml:trace>
  <inkml:trace contextRef="#ctx0" brushRef="#br1" timeOffset="132662.84">11013 3473 0,'0'0'0,"-25"-25"16,-24 0-1,49 0-15,-50 25 16,1-25-1,-51 1 1,1-1 0,-25 25-1,25 0 1,25-25 0,-26 25-1,1 0 1,0 50-1,24-26 1,1 51 15,24-26-15,-24 1 0,24 24-1,-24 26 1,-25 73-1,49-73 1,1 24 0,-1 0-1,50 0 1,0-25 0,74 25-1,50 0 1,25-25-1,-25-49 1,50 24 15,0-24-15,-1-25 0,26-1-1,-1-98 1,0 24-1,-123 1 1,49-75 0,-50 0-1,1 0 1,-26 49 0,-24-49-1,0 0 1,-50 25 15,-74-25-15,49 25-1,26 49 1,-51-24 0,-24-1-1,-50 1 1,25 49-1,-124-49 1,174 74 0,-26 0-1,1 49 1,0 1 0</inkml:trace>
  <inkml:trace contextRef="#ctx0" brushRef="#br1" timeOffset="145891.13">7119 6325 0,'0'-25'31,"0"50"-15,-25 0-16,25 0 15,0 0-15,0-1 16,0 1-16,0 25 0,50 148 31,-25-74 0,-25-99-15,0-50 31,0-24-47,0-75 31,-25 49-15,0-74-1,0 50 1,25 25 0,25 74-1,0 0 1,49 99 0,-24-49-16,-1 24 15,75 50 1,-24-50-1,-76-74 1,1 0 0,0-74-1,0-50 1,-50 25 15,-25 0-15,1-1-1,24 76 1</inkml:trace>
  <inkml:trace contextRef="#ctx0" brushRef="#br1" timeOffset="146225.07">7665 6251 0,'0'0'0,"0"25"16,0-1-16,24 26 15,1 74 1,25-50 15,-1-49-15,26-25-1,-50-25-15,49-99 16,-74 75 0,0-50-1,-74 24 1,24 26 0,-24 24-1,24 74 16</inkml:trace>
  <inkml:trace contextRef="#ctx0" brushRef="#br1" timeOffset="146859.01">8235 5556 0,'0'0'0,"0"-25"16,0 50 0,0 50-1,0-26 1,50 75 0,24 50-1,-24 0 1,-25-75-1,-1-25 1,-24-49 0,-24-75 15,-1-24-15,-25-25-1,25-50 1,25 50-1,50 49 1,-25 50-16,49 0 16,1 50-1,24 49 17,-50 25-17,1-50 1,-50-24-1</inkml:trace>
  <inkml:trace contextRef="#ctx0" brushRef="#br1" timeOffset="147326.51">8880 5854 0,'-25'0'15,"0"0"1,1 74 0,24 26-1,49-26 1,1-49-1,-1-25 1,-24-50 0,0-24-1,-25-1 1,-25 1 0,25 99 30,0 0-46,50 49 16,0-24 0,-50-26-1,24 1 1,1-25 15,0 0-31,0-49 16</inkml:trace>
  <inkml:trace contextRef="#ctx0" brushRef="#br1" timeOffset="147808.84">9178 5829 0,'-25'-50'15,"50"100"-15,-50-124 16,25 123 31,0-24-47,50 25 15,-26-50-15,26 49 16,0-49 0,-26 0-1,26-49 17,-50-1-17,0 0 1,0 26-16,0-1 15,-25 25 17,25 25-32,25 74 15,25 0 1,-26-49-16,26 74 16,-25 0-1,-25-25 1,-50-49-1,1-50 1,-51-25 0,1-50-1,25 1 17,74 0-17,0 49-15</inkml:trace>
  <inkml:trace contextRef="#ctx0" brushRef="#br1" timeOffset="148175.81">9922 5631 0,'0'-25'31,"0"74"-31,0 1 15,25-25-15,-25 0 16,24-1-16,-24 1 0,25 25 16,0 0 15</inkml:trace>
  <inkml:trace contextRef="#ctx0" brushRef="#br1" timeOffset="148557.71">10071 5606 0,'0'25'32,"25"-1"-17,24 51 1,-24-26-1,0 1 1,-50-100 31,25 26-47,-25-26 16,25 0-1,0 26-15,25-51 16,74 26-1,-24 73 1,24 76 0,-50-1-1,-49-25 17</inkml:trace>
  <inkml:trace contextRef="#ctx0" brushRef="#br1" timeOffset="148841.51">10393 5209 0,'0'0'16,"25"0"15,0 0-31,49 50 16,25 98-1,-24 26 1,-50-100 0,-25-49-1,0 50 1</inkml:trace>
  <inkml:trace contextRef="#ctx0" brushRef="#br1" timeOffset="149275.14">10567 5606 0,'49'-25'31,"-24"25"-15,0-25-16,25 0 16,-26 25-16,26-24 15,-50-1 1,50 0 0,-26-25 15,-24 26-16,0-26 1,0 25 0,0 0 15,0 75-15,-24 24-1,-1 75 1,50-50-1,-1-74 1,26 0 0,-25-25-16,0 0 15,-1-50 1</inkml:trace>
  <inkml:trace contextRef="#ctx0" brushRef="#br1" timeOffset="149558.73">11013 5333 0,'25'-25'31,"0"50"-31,24 0 16,1 74 0,-25-49-1,-25 24 1,-25-49 15,0-100-15,0 26-1,25-50 1,0 49 0,25 25-1,-25-24-15</inkml:trace>
  <inkml:trace contextRef="#ctx0" brushRef="#br1" timeOffset="149990.68">11361 5184 0,'24'0'31,"-73"0"-15,24 50-1,25-25-15,-25 49 16,25 25 0,25-24-1,25-75 1,-1 0 15,1-50-15,-1-24-1,-49-26 1,-24 1 0,-1 74-1,25 75 17,49 24-17,-24-24 1,0-25-16,0 24 15,0-49 1,-1 0 0</inkml:trace>
  <inkml:trace contextRef="#ctx0" brushRef="#br1" timeOffset="150240.97">11807 5060 0,'-25'-25'16,"0"1"-1,1 24 1,24 49-16,-25 1 16,25 49-1,0-25 1,74-24-1,-49-50 1,25 0 0</inkml:trace>
  <inkml:trace contextRef="#ctx0" brushRef="#br1" timeOffset="150578.04">12105 4812 0,'0'0'0,"-25"0"0,-25 50 15,50-25 1,-25 49-16,1 0 16,24 26-1,49-76 1,26 26 15,-1-50-15,-24-25-1</inkml:trace>
  <inkml:trace contextRef="#ctx0" brushRef="#br1" timeOffset="150752.66">12328 4911 0,'0'0'16,"25"25"15,-25 0-31,25 25 15,24 24 1</inkml:trace>
  <inkml:trace contextRef="#ctx0" brushRef="#br1" timeOffset="150907.54">12303 4787 0,'-25'0'47</inkml:trace>
  <inkml:trace contextRef="#ctx0" brushRef="#br1" timeOffset="151228.68">12526 4762 0,'0'75'16,"0"-50"0,25 24-16,25 1 31,-1-25-16,-24 0-15,25-25 16,49-50 0,-49-24-1,-50-1 1,-25 25 0,-74-24-1,-1 24 1,26 50-1,49 0 1</inkml:trace>
  <inkml:trace contextRef="#ctx0" brushRef="#br1" timeOffset="151661.18">12973 4539 0,'-25'0'31,"75"75"-15,-1 49-1,-24-75 1,-25-24-16,25 0 15,-25 0 17,-25-100-17,0-24 1,25 25 0,25-26 15,49 76-16,51 48 1,-26 100 0,-50-49-1,-24-26-15,0 1 16,0-25 0</inkml:trace>
  <inkml:trace contextRef="#ctx0" brushRef="#br1" timeOffset="151896.67">12849 4018 0,'0'0'0,"-25"0"16,0 50 0,-24 49-1,24 25 1</inkml:trace>
  <inkml:trace contextRef="#ctx0" brushRef="#br1" timeOffset="153674.91">22920 4713 0,'-25'-25'16,"25"0"-1,0-24 1,124-51 31,0 51-32,-50 49 1,75 0 0,-75 99-1,-49-49-15,0 74 16,-99 0-1,-100-25 1,75-25 0,49-49-16,-24 0 15,49-25 1,25 25 46,74-25-46,50 0 0,-24 0-1,-51 0-15,50 0 16,25-50 0</inkml:trace>
  <inkml:trace contextRef="#ctx0" brushRef="#br1" timeOffset="154690.44">23738 4167 0,'-25'0'0,"50"0"0,-75 0 0,50-25 16,-24 25-16,-1 0 15,-50-24 1,-24-1 0,0 25-1,-25 0 1,74 0 0,-49 0-1,25 49 16,-25-24-15,24 0 0,1 25-1,-1-1 1,1 1 0,-1 24-1,51 1 1,-26-1-1,25-49-15,0 49 16,25 50 0,0 0-1,25 0 1,0-49 0,25 24 15,24 0-16,50 0 1,-25-24 0,25-1-1,50-49 1,0-25 0,-26-50-1,1 1 1,-50-26-1,50-24 1,-49-25 0,-51 0-1,-24 0 17,25 25-17,-50 0 1,0-25-1,-25 24 1,0 1 0,0 74-16,-24-49 15,-26 0 1,-24 24 0,-25 0-1,74 50-15</inkml:trace>
  <inkml:trace contextRef="#ctx0" brushRef="#br1" timeOffset="166736.13">26045 7069 0,'-25'0'47,"75"0"47,-25 0-94,99 0 31,-75 0-15,1 0-16,49-24 15,-25 24 1,1 0 15,-1-25-15,-49 25-1,0 0 17,0 0-17,-1 0 48,-24 25-1,0-1-46,0 1-1,0 0 1,0 0 0,-24-25-1,24 25 1,0-1 0,-25 26-1,0 0 1,0-1-1,0 1 1,-24-1 0,24-24-1,25 0 1,0 0 0,-25 0-1,25-1 63</inkml:trace>
  <inkml:trace contextRef="#ctx0" brushRef="#br1" timeOffset="172504.16">26095 8806 0,'0'-25'0,"-50"25"16,50-25-16,-25 25 15,0 0-15,1 25 78,24 0-78,49 49 32,-24-49-32,74 99 31,-74-74-16,25-1 1,-26-49 0,1 50-1,0-50 1,0 25 15,-25-1 0,-50 1-15,25-25-16,-49 25 16,-25-25 15,-25 74-15,-50-24-1,25-25 1,50-25-1,74 0 1</inkml:trace>
  <inkml:trace contextRef="#ctx0" brushRef="#br1" timeOffset="178050.94">25921 7045 0,'0'0'0,"0"24"0,-25-24 16,0 0 15,100 25-16,-50-25-15,24 25 16,1-25-16,198 0 31,0 0 1,-199 0-32,1 0 15,0 0 1,-26 0-1,-73 0 48,-1 0-63,-99 0 31,-24 0-15,49 0-1,0 25 1,99-25-16,-49 0 16,-1 0-1,25-25 1,26 25 0,73 0 15,26 0-16,74 0 1,-50 0 0,-50 0-1,1 0-15,24-25 0,75 25 32,-25-25-17,-74 25 1,-25 0-1,-1 0 1,-24 25 125,-24 0-141,-26 49 15,-24 50 1,-26-24 15,100-76-31,-49 1 16,49 0-1,25-25 32,24-25-31,1-49 0,-1 24-1,1-24 1,-25 24-16,0 1 15,24-51 17,-49 26-17,25 74 17,-25 25-17,0 124 1,-124 24-1,50-24 1,24-99 0,50-1-16,-50-24 15,50 0 32,0-75-47,75-24 16,-26-1-1,26-49 1,-75 100 0,49-51-16,1-24 31,-25 49-15,-25 26-1,0 98 16,-75 100-15,26-125-16,-26 75 16,-49 0-1,100-99 1,-1-25 0,149-74 15,-75-1-16,-49 26-15,75-51 16,-50-48 0,-1 73 15,1 50-15,-50 149 15,-49 0-16,-25 25 1,74-99-16,-25-1 16,26-24-1</inkml:trace>
  <inkml:trace contextRef="#ctx0" brushRef="#br1" timeOffset="180192.21">26169 8756 0,'-25'-25'0,"0"25"16,-24 0 15,49-25-15,-25 1 0,0 24 30,25-25-30,50 99 15,-25 1-15,24 73 0,26 1-1,-1-74 1,-49-50-1,0-25 17,-25-25-1,-25-25-15,-25-49-1,-24 24 1,49 26-16,-49-50 15,24 24 1,0 1 0,50 123 31,25 1-32,-25 0-15,75 24 16,-1 75-1,25-50 1,-49-74 15,-25 0-31,-25-50 47,-50-49-31,-24-26-1,-1 26 1,50 24-16,-49-24 16,0-25-1,49 99 48,50 24-63,24 26 15,26 99 1,24-25 0,-50-74-1,-24-50 1,25 24 0,-1 1-1,1-25 1,0-25-1,-26 25 17,1 0-17,-25 25 17,-25 0-17,-24-25 1,-26 50-16,-24-26 15,-74 51 1,-1-26 0,25 26 15,25-50-15,74-1-1,1 1 1,98-50 31,1 1-47,49-1 15,-49 0-15,49-25 16,75-24 0,-125 74-1,-123 25 1,-50 49-1,49-49-15,-49 49 16,-49-24 0,98 0 15,75-75 0,0 0-15,25 25-16</inkml:trace>
  <inkml:trace contextRef="#ctx0" brushRef="#br1" timeOffset="181635.16">23738 7838 0,'-25'0'0,"50"0"0,-124 0 16,49 0-16,25 0 0,1 0 16,-1 25-16,-50 0 15,51 0-15,-1-1 16,0 1-16,-25 0 16,-148 198 15,49 125 0,124-175-15,25-49-1,25-74-15,50 49 16,73 25 0,26-74-1,0-25 1,-50-25-1,-75 0-15,50-25 16,75 0 0,-25-25-1,0-49 1,-25 25 15,-50-26-15,-49 26-1,25-75 1,-50-24 0,-25 49-1,0 24 1,-74-24 0,-25 50-1,-50 24 1,25 25-1,0 1 1,100 73 0,-26-24-1</inkml:trace>
  <inkml:trace contextRef="#ctx0" brushRef="#br1" timeOffset="182851.58">25053 3621 0,'25'-24'0,"-25"98"16,0-49-16,24 25 0,-24-1 16,25 26-16,0-1 15,0 0-15,0 1 0,-25-1 16,74 199 15,-74-248-31,0 49 31</inkml:trace>
  <inkml:trace contextRef="#ctx0" brushRef="#br1" timeOffset="183249.77">25301 3497 0,'25'25'16,"-1"74"-1,26 1 1,-25-51-16,24 100 16,26 74 15,-50-74-15,-1 0-1,-24-75 1,0-24-1,0-25 17</inkml:trace>
  <inkml:trace contextRef="#ctx0" brushRef="#br1" timeOffset="183435.53">25301 4341 0,'-25'0'31,"75"-25"-15,-1 0-16,100-49 31</inkml:trace>
  <inkml:trace contextRef="#ctx0" brushRef="#br1" timeOffset="183916.24">25946 3969 0,'0'-25'31,"-25"25"-16,-50 0 1,51 74 0,24-49-16,-25 50 15,0 24 1,75-50 15,-26-24-15,51-25-1,-25-25 1,-26-24 0,1-1-1,-25-24 1,25-1 0,0 125 30,0 24-30,-1 1 0,-24-50 15,50-25-15</inkml:trace>
  <inkml:trace contextRef="#ctx0" brushRef="#br1" timeOffset="184417.81">26268 3969 0,'0'0'15,"0"49"32,0-24-47,0 25 16,25-50-1,25 25 1,-1-25 0,-24-50-1,0-24 1,0-1 15,-25 1-15,0 49-1,0 50 1,0 0 0,0 148-1,24-49 1,51 99 0,-50-173-16,-1 74 15,-24-25 1,0-74-1,-74 0 1,24-75 0,-49-49-1,50 0 17,24 24-32</inkml:trace>
  <inkml:trace contextRef="#ctx0" brushRef="#br1" timeOffset="184735.64">26863 3721 0,'0'-25'16,"0"50"-16,25-50 31,0 50-31,0 0 16,0 74-1,-1 25 1,1-50-1,-25-49 1</inkml:trace>
  <inkml:trace contextRef="#ctx0" brushRef="#br1" timeOffset="185170.04">27112 3646 0,'-25'0'31,"50"50"-15,24 24-16,-24 26 31,0-51-15,-25-24-16,0 0 15,-25-75 32,25 25-47,-25-49 16,25-25 0,25 49-1,49 0 1,-24 50-1,24 100 1,-49-26 0,0-49-1,0 49-15,-25 1 32</inkml:trace>
  <inkml:trace contextRef="#ctx0" brushRef="#br1" timeOffset="185483.61">27409 2952 0,'0'0'0,"0"25"47,0 49-47,50 25 15,24 124 17,25-24-17,-74-75 1,0-74-16,0 49 15,0-50 1</inkml:trace>
  <inkml:trace contextRef="#ctx0" brushRef="#br1" timeOffset="185666.4">27608 3721 0,'-25'0'16,"50"-25"0,24 25-1,-24 0-15,25-25 16,-26 0 0</inkml:trace>
  <inkml:trace contextRef="#ctx0" brushRef="#br1" timeOffset="185967.65">27880 3547 0,'0'-25'15,"25"0"1,0 1 0,0-26-1,-25 25 1,-25 0 15,-25 25-15,26 100-1,-1-1 1,50-25 0,-25-49-1,49 25 1,-24-25-1,49-25 1</inkml:trace>
  <inkml:trace contextRef="#ctx0" brushRef="#br1" timeOffset="186268.36">28104 3423 0,'0'0'0,"0"-25"16,25 25-1,24 50 1,1 49 0,-25-25-1,-25-24 1,0-100 46,-25 26-62,25-1 16,0-74 0,25-1-1,-25 76-15</inkml:trace>
  <inkml:trace contextRef="#ctx0" brushRef="#br1" timeOffset="186683.18">28575 3274 0,'0'-25'0,"-25"1"15,-49 48 1,24 51 15,25 49-15,25-25-1,50-49 1,0-26 0,24-48-1,-24-51 1,-26-24 0,1 49-1,-25-74 1,0 100-1,0 48 17,25 26-32,0 24 15,-25-24-15,25 0 16,-1-1 0</inkml:trace>
  <inkml:trace contextRef="#ctx0" brushRef="#br1" timeOffset="186967.92">28997 3026 0,'-25'-25'0,"50"50"16,-75-50-16,0 149 15,26-24 1,-1-26 0,25-49-1,25 24 1,49 1-1,0-25 1</inkml:trace>
  <inkml:trace contextRef="#ctx0" brushRef="#br1" timeOffset="187267.58">29245 2952 0,'0'0'0,"-25"0"0,-25 49 16,26 1-1,24-25 1,0 99-1,49-75 1,1 1 0,-1-25-1,26-50 1</inkml:trace>
  <inkml:trace contextRef="#ctx0" brushRef="#br1" timeOffset="187483.78">29493 3101 0,'0'0'0,"25"24"47,-1 1-32,-24 0 1,0 0-1,0 0 1</inkml:trace>
  <inkml:trace contextRef="#ctx0" brushRef="#br1" timeOffset="187662.3">29418 2803 0</inkml:trace>
  <inkml:trace contextRef="#ctx0" brushRef="#br1" timeOffset="188050.27">29642 2853 0,'24'24'0,"-24"1"15,0 25-15,0-1 16,25 51 0,25-26-1,-1-49 1,26-25 15,-1-50-15,-49-24-1,-25-1 1,0 51-16,-25-26 16,0 0-1,-49 26 1,49-1 0</inkml:trace>
  <inkml:trace contextRef="#ctx0" brushRef="#br1" timeOffset="188452.77">30063 2729 0,'25'24'31,"0"76"-16,24-1 1,-24-50 0,-25-24-16,0 0 15,0-75 32,0 26-47,0-26 16,0 25-16,25-49 15,25-1 1,24 26 0,-24 98-1,-1 51 17,-24-26-17,-25-24 1</inkml:trace>
  <inkml:trace contextRef="#ctx0" brushRef="#br1" timeOffset="188683.01">30262 2158 0,'-25'0'0,"0"0"31,0 74-31,-24 50 31,24-24-31</inkml:trace>
  <inkml:trace contextRef="#ctx0" brushRef="#br1" timeOffset="190302.69">25400 5531 0,'0'-24'15,"-25"24"48,25 24-63,25 1 16,124 99-1,-50-74 32,-74-75-31,24-25-1,-49 1 1,0-1 0,-24-49-1,-1 74 1,25 0-1,0 75 32,0 0-47,99 123 16,-49 1 0,-26-75-1,-24-49 16,0-25-15,-74-1 0,49-24-16,-24 0 15,-1-49 1,25-26 0,0-24-1</inkml:trace>
  <inkml:trace contextRef="#ctx0" brushRef="#br1" timeOffset="190537.36">26442 5432 0,'74'-25'32,"-49"25"-32</inkml:trace>
  <inkml:trace contextRef="#ctx0" brushRef="#br1" timeOffset="190731.83">26640 5234 0,'0'-25'16,"-49"25"-16,-26-25 16,26 50-1,-1 99 1,50 0 0,74 0 15,1-74-16,-50-50-15,49 24 16,-24-24-16</inkml:trace>
  <inkml:trace contextRef="#ctx0" brushRef="#br1" timeOffset="191033.54">26987 5159 0,'0'0'16,"0"25"15,50 0-31,25 25 16,-1 24 0,-74 0-1,-25-24 1,-24-25 15,-1-25-15,25-25-1,0-49 1,25 49-16</inkml:trace>
  <inkml:trace contextRef="#ctx0" brushRef="#br1" timeOffset="191482.58">27955 4837 0,'0'0'0,"-25"-25"16,-25-25 0,1-24-1,24 24 1,-25 26 0,26 73 30,24 1-46,0-25 0,24 124 16,51-25 0,-1 49-1,-24-24 1,-25-50 0,-25-74 15,-50-50 0,50-24-31</inkml:trace>
  <inkml:trace contextRef="#ctx0" brushRef="#br1" timeOffset="191622.79">27806 5135 0,'0'0'15,"0"-25"1,74 0-1,26-25 1,-51 26 0,1-1-16</inkml:trace>
  <inkml:trace contextRef="#ctx0" brushRef="#br1" timeOffset="191896.43">28153 4911 0,'0'0'31,"25"0"-16,-25 25-15,0 25 16,50 24 0,-1-49-1,26-25 1,-26-50 0,-49 26-1,25-51 1,-99 1-1,24 24 1,25 25 31</inkml:trace>
  <inkml:trace contextRef="#ctx0" brushRef="#br1" timeOffset="192281.19">28600 4787 0,'0'25'16,"25"-25"-1,49-25 1,-24 0-1,-26 1-15,1-1 16,-25-50 0,-25 1-1,1 49 1,-26 25 15,25 0-31,0 50 16,-24 74-1,24 25 1,124-75 0,-49-24-1,24-25 1,-49-50-16</inkml:trace>
  <inkml:trace contextRef="#ctx0" brushRef="#br1" timeOffset="192565.66">28972 4614 0,'49'-25'15,"1"74"1,0 26 0,-25-26-1,-25 1 1,-25-50 15,0 25-15,25-100-1,0 51-15,-25-76 16,25 1 0,-25-50-1,25 125-15</inkml:trace>
  <inkml:trace contextRef="#ctx0" brushRef="#br1" timeOffset="192815.07">29195 3994 0,'0'0'0,"0"-50"16,0 25 31,0 75-32,0-1 1,0 51 0,124 73-1,-25-24 1,-49-50 0,-25-24-1,0-51 1</inkml:trace>
  <inkml:trace contextRef="#ctx0" brushRef="#br1" timeOffset="192998.16">29394 4415 0,'-25'-49'31,"50"49"-15,49-25-16</inkml:trace>
  <inkml:trace contextRef="#ctx0" brushRef="#br1" timeOffset="193399.02">29815 4242 0,'50'-25'47,"-25"25"-47,-1 0 15,1-25 1,0 0-16,-25-24 31,-25-1-15,0 25-1,-24 0 1,-50 25 0,49 124-1,25 50 1,100-75-1,-51-74-15,51 25 16,24-1 0,-25-74-1,-49 1-15</inkml:trace>
  <inkml:trace contextRef="#ctx0" brushRef="#br1" timeOffset="194381.65">26615 5159 0,'25'0'78,"0"25"-62,-25 0-16,25 74 31,-50-24 1,-49-26-17,24-24 1,25-25-16,-49 25 15,49-25 1,0 0 0,0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F691F-2AB0-4847-B215-28F67096EBA7}" type="datetimeFigureOut">
              <a:rPr lang="es-CO" smtClean="0"/>
              <a:t>14/05/2023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C9E1F-A723-4192-A934-3B1B77CB9F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9173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706A4-4DB2-4A9C-ADCF-1C4B948DA3FB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7209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706A4-4DB2-4A9C-ADCF-1C4B948DA3FB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8840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706A4-4DB2-4A9C-ADCF-1C4B948DA3FB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8436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706A4-4DB2-4A9C-ADCF-1C4B948DA3FB}" type="slidenum">
              <a:rPr lang="es-CO" smtClean="0"/>
              <a:t>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7860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706A4-4DB2-4A9C-ADCF-1C4B948DA3FB}" type="slidenum">
              <a:rPr lang="es-CO" smtClean="0"/>
              <a:t>18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5617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706A4-4DB2-4A9C-ADCF-1C4B948DA3FB}" type="slidenum">
              <a:rPr lang="es-CO" smtClean="0"/>
              <a:t>19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0282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706A4-4DB2-4A9C-ADCF-1C4B948DA3FB}" type="slidenum">
              <a:rPr lang="es-CO" smtClean="0"/>
              <a:t>20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2011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706A4-4DB2-4A9C-ADCF-1C4B948DA3FB}" type="slidenum">
              <a:rPr lang="es-CO" smtClean="0"/>
              <a:t>22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7908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21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4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076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822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283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155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560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784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02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62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98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8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81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62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1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627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52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1.png"/><Relationship Id="rId4" Type="http://schemas.openxmlformats.org/officeDocument/2006/relationships/customXml" Target="../ink/ink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7.xml"/><Relationship Id="rId9" Type="http://schemas.openxmlformats.org/officeDocument/2006/relationships/image" Target="../media/image2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customXml" Target="../ink/ink8.xml"/><Relationship Id="rId4" Type="http://schemas.openxmlformats.org/officeDocument/2006/relationships/image" Target="../media/image2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35.png"/><Relationship Id="rId4" Type="http://schemas.openxmlformats.org/officeDocument/2006/relationships/image" Target="../media/image6.png"/><Relationship Id="rId9" Type="http://schemas.openxmlformats.org/officeDocument/2006/relationships/customXml" Target="../ink/ink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DF8837B-BAE2-489A-8F93-69216307D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C25755-A9DB-43BB-A4BE-D5A771D0DA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313" b="641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es-CO" b="1">
                <a:solidFill>
                  <a:srgbClr val="FFFFFF"/>
                </a:solidFill>
              </a:rPr>
              <a:t>Diseño factorial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8BEE9B-A2F4-4BF3-9EAD-16E1A7FC2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99932" y="3510608"/>
            <a:ext cx="512064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421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AA294-A30A-5C58-C6F4-17347CB8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Modelo con 3 factores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64E9A42D-05D5-0D9B-C6FA-CC857A1CCD68}"/>
                  </a:ext>
                </a:extLst>
              </p14:cNvPr>
              <p14:cNvContentPartPr/>
              <p14:nvPr/>
            </p14:nvContentPartPr>
            <p14:xfrm>
              <a:off x="1339560" y="750240"/>
              <a:ext cx="9930240" cy="262548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64E9A42D-05D5-0D9B-C6FA-CC857A1CCD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0200" y="740880"/>
                <a:ext cx="9948960" cy="264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7331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Validación de supuestos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4972628"/>
                  </p:ext>
                </p:extLst>
              </p:nvPr>
            </p:nvGraphicFramePr>
            <p:xfrm>
              <a:off x="551543" y="709072"/>
              <a:ext cx="10983966" cy="536463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1466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1479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62851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29398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10687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dirty="0"/>
                            <a:t>Supuesto</a:t>
                          </a:r>
                          <a:endParaRPr lang="es-CO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2400" dirty="0"/>
                            <a:t>Hipótesis</a:t>
                          </a:r>
                          <a:endParaRPr lang="es-CO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2400" dirty="0"/>
                            <a:t>Verificación numérica</a:t>
                          </a:r>
                        </a:p>
                        <a:p>
                          <a:endParaRPr lang="es-CO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2400" dirty="0"/>
                            <a:t>Verificación gráfica</a:t>
                          </a:r>
                        </a:p>
                        <a:p>
                          <a:endParaRPr lang="es-CO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0873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000" dirty="0"/>
                            <a:t>Normalidad</a:t>
                          </a:r>
                        </a:p>
                        <a:p>
                          <a:pPr algn="ctr"/>
                          <a:endParaRPr lang="es-CO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000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es-CO" sz="200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s-CO" sz="2000" smtClean="0">
                                    <a:latin typeface="Cambria Math" panose="02040503050406030204" pitchFamily="18" charset="0"/>
                                  </a:rPr>
                                  <m:t>: </m:t>
                                </m:r>
                                <m:sSub>
                                  <m:sSubPr>
                                    <m:ctrlPr>
                                      <a:rPr lang="es-CO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000" smtClean="0">
                                        <a:latin typeface="Cambria Math" panose="02040503050406030204" pitchFamily="18" charset="0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es-CO" sz="2000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  <m:r>
                                  <a:rPr lang="es-CO" sz="2000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s-CO" sz="2000" smtClean="0">
                                    <a:latin typeface="Cambria Math" panose="02040503050406030204" pitchFamily="18" charset="0"/>
                                  </a:rPr>
                                  <m:t>𝒏𝒐𝒓𝒎𝒂𝒍</m:t>
                                </m:r>
                              </m:oMath>
                            </m:oMathPara>
                          </a14:m>
                          <a:endParaRPr lang="es-CO" sz="2000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000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es-CO" sz="20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es-CO" sz="2000" smtClean="0">
                                    <a:latin typeface="Cambria Math" panose="02040503050406030204" pitchFamily="18" charset="0"/>
                                  </a:rPr>
                                  <m:t>: </m:t>
                                </m:r>
                                <m:sSub>
                                  <m:sSubPr>
                                    <m:ctrlPr>
                                      <a:rPr lang="es-CO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000" smtClean="0">
                                        <a:latin typeface="Cambria Math" panose="02040503050406030204" pitchFamily="18" charset="0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es-CO" sz="2000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  <m:r>
                                  <a:rPr lang="es-CO" sz="2000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s-CO" sz="2000" smtClean="0">
                                    <a:latin typeface="Cambria Math" panose="02040503050406030204" pitchFamily="18" charset="0"/>
                                  </a:rPr>
                                  <m:t>𝒏𝒐𝒓𝒎𝒂𝒍</m:t>
                                </m:r>
                              </m:oMath>
                            </m:oMathPara>
                          </a14:m>
                          <a:endParaRPr lang="es-CO" sz="2000" dirty="0"/>
                        </a:p>
                        <a:p>
                          <a:endParaRPr lang="es-CO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2000" dirty="0"/>
                            <a:t>Test de </a:t>
                          </a:r>
                          <a:r>
                            <a:rPr lang="es-CO" sz="2000" dirty="0" err="1"/>
                            <a:t>Shapiro</a:t>
                          </a:r>
                          <a:r>
                            <a:rPr lang="es-CO" sz="2000" dirty="0"/>
                            <a:t> –</a:t>
                          </a:r>
                          <a:r>
                            <a:rPr lang="es-CO" sz="2000" dirty="0" err="1"/>
                            <a:t>Wilk</a:t>
                          </a:r>
                          <a:endParaRPr lang="es-CO" sz="2000" dirty="0"/>
                        </a:p>
                        <a:p>
                          <a:endParaRPr lang="es-CO" sz="2000" dirty="0"/>
                        </a:p>
                        <a:p>
                          <a:r>
                            <a:rPr lang="es-CO" sz="2000" dirty="0"/>
                            <a:t>Rechazo</a:t>
                          </a:r>
                          <a:r>
                            <a:rPr lang="es-CO" sz="2000" baseline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CO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000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s-CO" sz="2000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s-CO" sz="2000" dirty="0"/>
                            <a:t> si </a:t>
                          </a:r>
                          <a14:m>
                            <m:oMath xmlns:m="http://schemas.openxmlformats.org/officeDocument/2006/math">
                              <m:r>
                                <a:rPr lang="es-CO" sz="2000" smtClean="0">
                                  <a:latin typeface="Cambria Math" panose="02040503050406030204" pitchFamily="18" charset="0"/>
                                </a:rPr>
                                <m:t>𝐕</m:t>
                              </m:r>
                              <m:r>
                                <a:rPr lang="es-CO" sz="2000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s-CO" sz="200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s-CO" sz="2000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endParaRPr lang="es-CO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2000" dirty="0"/>
                            <a:t>Gráfico de probabilidad normal de los errores (</a:t>
                          </a:r>
                          <a:r>
                            <a:rPr lang="es-CO" sz="2000" dirty="0" err="1"/>
                            <a:t>qq-plot</a:t>
                          </a:r>
                          <a:r>
                            <a:rPr lang="es-CO" sz="20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66032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2000" dirty="0"/>
                            <a:t>Varianza constante</a:t>
                          </a:r>
                        </a:p>
                        <a:p>
                          <a:pPr algn="ctr"/>
                          <a:r>
                            <a:rPr lang="es-CO" sz="2000" dirty="0"/>
                            <a:t>(para cada factor)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000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es-CO" sz="200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s-CO" sz="200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Sup>
                                  <m:sSubSupPr>
                                    <m:ctrlPr>
                                      <a:rPr lang="es-CO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CO" sz="2000" smtClean="0">
                                        <a:latin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s-CO" sz="200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s-CO" sz="20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s-CO" sz="20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s-CO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CO" sz="2000" smtClean="0">
                                        <a:latin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s-CO" sz="20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s-CO" sz="20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s-CO" sz="2000" smtClean="0">
                                    <a:latin typeface="Cambria Math" panose="02040503050406030204" pitchFamily="18" charset="0"/>
                                  </a:rPr>
                                  <m:t>=…=</m:t>
                                </m:r>
                                <m:sSubSup>
                                  <m:sSubSupPr>
                                    <m:ctrlPr>
                                      <a:rPr lang="es-CO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CO" sz="2000" smtClean="0">
                                        <a:latin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s-CO" sz="20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  <m:sup>
                                    <m:r>
                                      <a:rPr lang="es-CO" sz="20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CO" sz="2000" dirty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CO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000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s-CO" sz="2000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r>
                                <a:rPr lang="es-CO" sz="200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oMath>
                          </a14:m>
                          <a:r>
                            <a:rPr lang="es-CO" sz="2000" dirty="0"/>
                            <a:t> algún</a:t>
                          </a:r>
                          <a:r>
                            <a:rPr lang="es-CO" sz="2000" baseline="0" dirty="0"/>
                            <a:t> par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s-CO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O" sz="2000" smtClean="0"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s-CO" sz="2000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s-CO" sz="200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  <m:r>
                                <a:rPr lang="es-CO" sz="2000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Sup>
                                <m:sSubSupPr>
                                  <m:ctrlPr>
                                    <a:rPr lang="es-CO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O" sz="2000" smtClean="0"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s-CO" sz="2000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s-CO" sz="200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oMath>
                          </a14:m>
                          <a:endParaRPr lang="es-CO" sz="2000" dirty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CO" sz="2000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000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es-CO" sz="200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s-CO" sz="200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Sup>
                                  <m:sSubSupPr>
                                    <m:ctrlPr>
                                      <a:rPr lang="es-CO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CO" sz="2000" smtClean="0">
                                        <a:latin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s-CO" sz="200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s-CO" sz="20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s-CO" sz="20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s-CO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CO" sz="2000" smtClean="0">
                                        <a:latin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s-CO" sz="20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s-CO" sz="20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s-CO" sz="2000" smtClean="0">
                                    <a:latin typeface="Cambria Math" panose="02040503050406030204" pitchFamily="18" charset="0"/>
                                  </a:rPr>
                                  <m:t>=…=</m:t>
                                </m:r>
                                <m:sSubSup>
                                  <m:sSubSupPr>
                                    <m:ctrlPr>
                                      <a:rPr lang="es-CO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CO" sz="2000" smtClean="0">
                                        <a:latin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s-CO" sz="2000" b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es-CO" sz="20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CO" sz="2000" dirty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CO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000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s-CO" sz="2000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r>
                                <a:rPr lang="es-CO" sz="200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oMath>
                          </a14:m>
                          <a:r>
                            <a:rPr lang="es-CO" sz="2000" dirty="0"/>
                            <a:t> algún</a:t>
                          </a:r>
                          <a:r>
                            <a:rPr lang="es-CO" sz="2000" baseline="0" dirty="0"/>
                            <a:t> par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s-CO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O" sz="2000" smtClean="0"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s-CO" sz="2000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s-CO" sz="200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  <m:r>
                                <a:rPr lang="es-CO" sz="2000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Sup>
                                <m:sSubSupPr>
                                  <m:ctrlPr>
                                    <a:rPr lang="es-CO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O" sz="2000" smtClean="0"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s-CO" sz="2000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s-CO" sz="200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oMath>
                          </a14:m>
                          <a:endParaRPr lang="es-CO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 sz="2000" dirty="0"/>
                        </a:p>
                        <a:p>
                          <a:r>
                            <a:rPr lang="es-CO" sz="2000" dirty="0"/>
                            <a:t>Test de Bartlett</a:t>
                          </a:r>
                        </a:p>
                        <a:p>
                          <a:endParaRPr lang="es-CO" sz="2000" dirty="0"/>
                        </a:p>
                        <a:p>
                          <a:r>
                            <a:rPr lang="es-CO" sz="2000" dirty="0"/>
                            <a:t>Rechazo</a:t>
                          </a:r>
                          <a:r>
                            <a:rPr lang="es-CO" sz="2000" baseline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CO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000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s-CO" sz="2000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s-CO" sz="2000" dirty="0"/>
                            <a:t> si </a:t>
                          </a:r>
                          <a14:m>
                            <m:oMath xmlns:m="http://schemas.openxmlformats.org/officeDocument/2006/math">
                              <m:r>
                                <a:rPr lang="es-CO" sz="2000" smtClean="0">
                                  <a:latin typeface="Cambria Math" panose="02040503050406030204" pitchFamily="18" charset="0"/>
                                </a:rPr>
                                <m:t>𝐕</m:t>
                              </m:r>
                              <m:r>
                                <a:rPr lang="es-CO" sz="2000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s-CO" sz="200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s-CO" sz="2000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endParaRPr lang="es-CO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 sz="2000" dirty="0"/>
                        </a:p>
                        <a:p>
                          <a:endParaRPr lang="es-CO" sz="2000" dirty="0"/>
                        </a:p>
                        <a:p>
                          <a:r>
                            <a:rPr lang="es-CO" sz="2000" dirty="0"/>
                            <a:t>Grafico de residuales vs valores ajustados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232788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2000" dirty="0"/>
                            <a:t>Aleatoriedad o independencia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000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es-CO" sz="200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s-CO" sz="2000" smtClean="0">
                                    <a:latin typeface="Cambria Math" panose="02040503050406030204" pitchFamily="18" charset="0"/>
                                  </a:rPr>
                                  <m:t>: </m:t>
                                </m:r>
                                <m:sSub>
                                  <m:sSubPr>
                                    <m:ctrlPr>
                                      <a:rPr lang="es-CO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000" smtClean="0">
                                        <a:latin typeface="Cambria Math" panose="02040503050406030204" pitchFamily="18" charset="0"/>
                                      </a:rPr>
                                      <m:t>𝑪𝒐𝒓𝒓</m:t>
                                    </m:r>
                                    <m:r>
                                      <a:rPr lang="es-CO" sz="20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CO" sz="2000" smtClean="0">
                                        <a:latin typeface="Cambria Math" panose="02040503050406030204" pitchFamily="18" charset="0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es-CO" sz="200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s-CO" sz="2000" smtClean="0">
                                    <a:latin typeface="Cambria Math" panose="02040503050406030204" pitchFamily="18" charset="0"/>
                                  </a:rPr>
                                  <m:t> , </m:t>
                                </m:r>
                                <m:sSub>
                                  <m:sSubPr>
                                    <m:ctrlPr>
                                      <a:rPr lang="es-CO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000" smtClean="0">
                                        <a:latin typeface="Cambria Math" panose="02040503050406030204" pitchFamily="18" charset="0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es-CO" sz="200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s-CO" sz="2000" smtClean="0">
                                    <a:latin typeface="Cambria Math" panose="02040503050406030204" pitchFamily="18" charset="0"/>
                                  </a:rPr>
                                  <m:t> )=</m:t>
                                </m:r>
                                <m:r>
                                  <a:rPr lang="es-CO" sz="200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s-CO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s-CO" sz="2000" dirty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CO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000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s-CO" sz="2000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r>
                                <a:rPr lang="es-CO" sz="200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oMath>
                          </a14:m>
                          <a:r>
                            <a:rPr lang="es-CO" sz="20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CO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000" smtClean="0">
                                      <a:latin typeface="Cambria Math" panose="02040503050406030204" pitchFamily="18" charset="0"/>
                                    </a:rPr>
                                    <m:t>𝑪𝒐𝒓𝒓</m:t>
                                  </m:r>
                                  <m:r>
                                    <a:rPr lang="es-CO" sz="200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CO" sz="2000" smtClean="0">
                                      <a:latin typeface="Cambria Math" panose="02040503050406030204" pitchFamily="18" charset="0"/>
                                    </a:rPr>
                                    <m:t>𝜺</m:t>
                                  </m:r>
                                </m:e>
                                <m:sub>
                                  <m:r>
                                    <a:rPr lang="es-CO" sz="2000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s-CO" sz="2000" smtClean="0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sSub>
                                <m:sSubPr>
                                  <m:ctrlPr>
                                    <a:rPr lang="es-CO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000" smtClean="0">
                                      <a:latin typeface="Cambria Math" panose="02040503050406030204" pitchFamily="18" charset="0"/>
                                    </a:rPr>
                                    <m:t>𝜺</m:t>
                                  </m:r>
                                </m:e>
                                <m:sub>
                                  <m:r>
                                    <a:rPr lang="es-CO" sz="2000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s-CO" sz="2000" smtClean="0">
                                  <a:latin typeface="Cambria Math" panose="02040503050406030204" pitchFamily="18" charset="0"/>
                                </a:rPr>
                                <m:t> )≠</m:t>
                              </m:r>
                              <m:r>
                                <a:rPr lang="es-CO" sz="200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s-CO" sz="20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s-CO" sz="20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2000" dirty="0"/>
                            <a:t>Test de Rachas / </a:t>
                          </a:r>
                        </a:p>
                        <a:p>
                          <a:r>
                            <a:rPr lang="es-CO" sz="2000" dirty="0"/>
                            <a:t>Durbin Watson </a:t>
                          </a:r>
                        </a:p>
                        <a:p>
                          <a:endParaRPr lang="es-CO" sz="2000" dirty="0"/>
                        </a:p>
                        <a:p>
                          <a:r>
                            <a:rPr lang="es-CO" sz="2000" dirty="0"/>
                            <a:t>Rechazo</a:t>
                          </a:r>
                          <a:r>
                            <a:rPr lang="es-CO" sz="2000" baseline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CO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000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s-CO" sz="2000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s-CO" sz="2000" dirty="0"/>
                            <a:t> si </a:t>
                          </a:r>
                          <a14:m>
                            <m:oMath xmlns:m="http://schemas.openxmlformats.org/officeDocument/2006/math">
                              <m:r>
                                <a:rPr lang="es-CO" sz="2000" smtClean="0">
                                  <a:latin typeface="Cambria Math" panose="02040503050406030204" pitchFamily="18" charset="0"/>
                                </a:rPr>
                                <m:t>𝐕</m:t>
                              </m:r>
                              <m:r>
                                <a:rPr lang="es-CO" sz="2000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s-CO" sz="200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s-CO" sz="2000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endParaRPr lang="es-CO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2000" dirty="0"/>
                            <a:t>Gráfico de residuales vs orden de experimentación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4972628"/>
                  </p:ext>
                </p:extLst>
              </p:nvPr>
            </p:nvGraphicFramePr>
            <p:xfrm>
              <a:off x="551543" y="709072"/>
              <a:ext cx="10983966" cy="536463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1466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1479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62851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29398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1188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dirty="0"/>
                            <a:t>Supuesto</a:t>
                          </a:r>
                          <a:endParaRPr lang="es-CO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2400" dirty="0"/>
                            <a:t>Hipótesis</a:t>
                          </a:r>
                          <a:endParaRPr lang="es-CO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2400" dirty="0"/>
                            <a:t>Verificación numérica</a:t>
                          </a:r>
                        </a:p>
                        <a:p>
                          <a:endParaRPr lang="es-CO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2400" dirty="0"/>
                            <a:t>Verificación gráfica</a:t>
                          </a:r>
                        </a:p>
                        <a:p>
                          <a:endParaRPr lang="es-CO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0873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000" dirty="0"/>
                            <a:t>Normalidad</a:t>
                          </a:r>
                        </a:p>
                        <a:p>
                          <a:pPr algn="ctr"/>
                          <a:endParaRPr lang="es-CO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73695" t="-113408" r="-203758" b="-293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193039" t="-113408" r="-126450" b="-293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CO" sz="2000" dirty="0"/>
                            <a:t>Gráfico de probabilidad normal de los errores (</a:t>
                          </a:r>
                          <a:r>
                            <a:rPr lang="es-CO" sz="2000" dirty="0" err="1"/>
                            <a:t>qq-plot</a:t>
                          </a:r>
                          <a:r>
                            <a:rPr lang="es-CO" sz="20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77793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2000" dirty="0"/>
                            <a:t>Varianza constante</a:t>
                          </a:r>
                        </a:p>
                        <a:p>
                          <a:pPr algn="ctr"/>
                          <a:r>
                            <a:rPr lang="es-CO" sz="2000" dirty="0"/>
                            <a:t>(para cada factor)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73695" t="-130822" r="-203758" b="-79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193039" t="-130822" r="-126450" b="-79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 sz="2000" dirty="0"/>
                        </a:p>
                        <a:p>
                          <a:endParaRPr lang="es-CO" sz="2000" dirty="0"/>
                        </a:p>
                        <a:p>
                          <a:r>
                            <a:rPr lang="es-CO" sz="2000" dirty="0"/>
                            <a:t>Grafico de residuales vs valores ajustados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3106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2000" dirty="0"/>
                            <a:t>Aleatoriedad o independencia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73695" t="-313488" r="-203758" b="-83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193039" t="-313488" r="-126450" b="-83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CO" sz="2000" dirty="0"/>
                            <a:t>Gráfico de residuales vs orden de experimentación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Conector recto 4"/>
          <p:cNvCxnSpPr/>
          <p:nvPr/>
        </p:nvCxnSpPr>
        <p:spPr>
          <a:xfrm flipH="1">
            <a:off x="4053598" y="2285999"/>
            <a:ext cx="25759" cy="285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AE4A8387-0723-3BCC-A861-1D787529EFEF}"/>
                  </a:ext>
                </a:extLst>
              </p14:cNvPr>
              <p14:cNvContentPartPr/>
              <p14:nvPr/>
            </p14:nvContentPartPr>
            <p14:xfrm>
              <a:off x="794880" y="3089520"/>
              <a:ext cx="9572760" cy="143820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AE4A8387-0723-3BCC-A861-1D787529EF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5520" y="3080160"/>
                <a:ext cx="9591480" cy="145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472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12B819D-CC31-407E-85A4-38D86944A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33B347-AE1B-487E-9813-FC88C0DD7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 contourW="12700">
            <a:bevelT w="6350" h="6350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E02B2F-D95A-47B1-8DA1-163D3426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s-CO" b="1">
                <a:solidFill>
                  <a:schemeClr val="bg1"/>
                </a:solidFill>
              </a:rPr>
              <a:t>Validación de supuestos</a:t>
            </a:r>
            <a:endParaRPr lang="es-CO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867580-55A6-4E67-A38E-4D1E3D4FB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295401" y="2556932"/>
                <a:ext cx="9601196" cy="33189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s-CO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CO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b="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b="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sSub>
                            <m:sSubPr>
                              <m:ctrlPr>
                                <a:rPr lang="es-CO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s-CO" b="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b="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s-CO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CO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CO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CO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CO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CO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s-CO" b="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s-CO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CO" b="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CO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CO" b="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CO" i="1">
                                      <a:ln w="0"/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n w="0"/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CO" i="1">
                                      <a:ln w="0"/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𝜏𝛽</m:t>
                                  </m:r>
                                  <m:r>
                                    <a:rPr lang="es-CO" i="1">
                                      <a:ln w="0"/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es-CO" i="1">
                                      <a:ln w="0"/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s-CO" i="1">
                                      <a:ln w="0"/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s-CO" b="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s-CO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CO" b="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CO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CO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CO" i="1">
                                      <a:ln w="0"/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n w="0"/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CO" i="1">
                                      <a:ln w="0"/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𝜏𝛽</m:t>
                                  </m:r>
                                  <m:r>
                                    <a:rPr lang="es-CO" i="1">
                                      <a:ln w="0"/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es-CO" i="1">
                                      <a:ln w="0"/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s-CO" i="1">
                                      <a:ln w="0"/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s-CO" i="1">
                                  <a:ln w="0"/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nary>
                          <m:r>
                            <a:rPr lang="es-CO" b="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nary>
                    </m:oMath>
                  </m:oMathPara>
                </a14:m>
                <a:endParaRPr lang="es-CO" b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CO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r>
                  <a:rPr lang="es-CO" dirty="0">
                    <a:solidFill>
                      <a:schemeClr val="bg1"/>
                    </a:solidFill>
                    <a:effectLst/>
                  </a:rPr>
                  <a:t>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1" i="1">
                            <a:ln w="0"/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1" i="1">
                            <a:ln w="0"/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O" b="1" i="1">
                            <a:ln w="0"/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𝝉𝜷</m:t>
                        </m:r>
                        <m:r>
                          <a:rPr lang="es-CO" b="1" i="1">
                            <a:ln w="0"/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s-CO" b="1" i="1">
                            <a:ln w="0"/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s-CO" b="1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s-CO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s-CO" b="1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−(</m:t>
                    </m:r>
                    <m:r>
                      <a:rPr lang="es-CO" b="1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s-CO" b="1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O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s-CO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s-CO" b="1" i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O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s-CO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s-CO" b="1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CO" b="1" dirty="0">
                  <a:solidFill>
                    <a:schemeClr val="bg1"/>
                  </a:solidFill>
                  <a:effectLst/>
                </a:endParaRPr>
              </a:p>
              <a:p>
                <a:pPr marL="0" indent="0">
                  <a:buNone/>
                </a:pPr>
                <a:endParaRPr lang="es-CO" b="1" dirty="0">
                  <a:solidFill>
                    <a:schemeClr val="bg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2556932"/>
                <a:ext cx="9601196" cy="331893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267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Estructura de los datos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Marcador de contenido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27608303"/>
                  </p:ext>
                </p:extLst>
              </p:nvPr>
            </p:nvGraphicFramePr>
            <p:xfrm>
              <a:off x="1043991" y="2531593"/>
              <a:ext cx="10305358" cy="29161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131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489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3410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533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45584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CO" sz="24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s-CO" sz="3200" dirty="0"/>
                            <a:t>Factor A</a:t>
                          </a:r>
                          <a:endParaRPr lang="es-CO" sz="3200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C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C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C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2800" dirty="0"/>
                            <a:t>Factor</a:t>
                          </a:r>
                          <a:r>
                            <a:rPr lang="es-CO" sz="2800" baseline="0" dirty="0"/>
                            <a:t> B </a:t>
                          </a:r>
                          <a:endParaRPr lang="es-CO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dirty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s-CO" sz="2400" b="0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dirty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s-CO" sz="2400" b="0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dirty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s-CO" sz="2400" b="0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dirty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CO" sz="2400" b="0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CO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40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s-CO" sz="2400" smtClean="0">
                                      <a:latin typeface="Cambria Math" panose="02040503050406030204" pitchFamily="18" charset="0"/>
                                    </a:rPr>
                                    <m:t>111 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CO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40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s-CO" sz="2400" smtClean="0">
                                      <a:latin typeface="Cambria Math" panose="02040503050406030204" pitchFamily="18" charset="0"/>
                                    </a:rPr>
                                    <m:t>112 </m:t>
                                  </m:r>
                                </m:sub>
                              </m:sSub>
                            </m:oMath>
                          </a14:m>
                          <a:r>
                            <a:rPr lang="es-CO" sz="2400" dirty="0"/>
                            <a:t>…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CO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40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s-CO" sz="2400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  <m:r>
                                    <a:rPr lang="es-CO" sz="240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s-CO" sz="240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endParaRPr lang="es-CO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  <m:r>
                                      <a:rPr lang="es-CO" sz="24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CO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s-CO" sz="24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2 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s-CO" sz="2400" dirty="0" smtClean="0"/>
                                  <m:t>…</m:t>
                                </m:r>
                                <m:sSub>
                                  <m:sSubPr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s-CO" sz="24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s-CO" sz="24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CO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s-CO" sz="24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2 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s-CO" sz="2400" dirty="0" smtClean="0"/>
                                  <m:t>…</m:t>
                                </m:r>
                                <m:sSub>
                                  <m:sSubPr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s-CO" sz="24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dirty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CO" sz="2400" b="0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CO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40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s-CO" sz="24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CO" sz="2400" b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CO" sz="24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CO" sz="24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s-CO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40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s-CO" sz="2400" b="0" smtClean="0">
                                      <a:latin typeface="Cambria Math" panose="02040503050406030204" pitchFamily="18" charset="0"/>
                                    </a:rPr>
                                    <m:t>122</m:t>
                                  </m:r>
                                  <m:r>
                                    <a:rPr lang="es-CO" sz="240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r>
                            <a:rPr lang="es-CO" sz="2400" dirty="0"/>
                            <a:t>…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CO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40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s-CO" sz="24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CO" sz="2400" b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CO" sz="240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s-CO" sz="240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r>
                            <a:rPr lang="es-CO" sz="24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221</m:t>
                                    </m:r>
                                  </m:sub>
                                </m:sSub>
                                <m:r>
                                  <a:rPr lang="es-CO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222 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s-CO" sz="2400" dirty="0" smtClean="0"/>
                                  <m:t>…</m:t>
                                </m:r>
                                <m:sSub>
                                  <m:sSubPr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s-CO" sz="24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CO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s-CO" sz="24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2 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s-CO" sz="2400" dirty="0" smtClean="0"/>
                                  <m:t>…</m:t>
                                </m:r>
                                <m:sSub>
                                  <m:sSubPr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s-CO" sz="24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dirty="0"/>
                            <a:t>…</a:t>
                          </a:r>
                        </a:p>
                      </a:txBody>
                      <a:tcPr vert="vert27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dirty="0"/>
                            <a:t>…</a:t>
                          </a:r>
                        </a:p>
                      </a:txBody>
                      <a:tcPr vert="vert27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dirty="0"/>
                            <a:t>…</a:t>
                          </a:r>
                        </a:p>
                      </a:txBody>
                      <a:tcPr vert="vert27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O" sz="2400" dirty="0"/>
                        </a:p>
                      </a:txBody>
                      <a:tcPr vert="vert27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dirty="0"/>
                            <a:t>…</a:t>
                          </a:r>
                        </a:p>
                      </a:txBody>
                      <a:tcPr vert="vert27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336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dirty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CO" sz="2400" b="0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 sz="2400" b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CO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s-CO" sz="24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 sz="2400" b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2 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s-CO" sz="2400" dirty="0" smtClean="0"/>
                                  <m:t>…</m:t>
                                </m:r>
                                <m:sSub>
                                  <m:sSubPr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 sz="2400" b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 sz="2400" b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CO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s-CO" sz="24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 sz="2400" b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2 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s-CO" sz="2400" dirty="0" smtClean="0"/>
                                  <m:t>…</m:t>
                                </m:r>
                                <m:sSub>
                                  <m:sSubPr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 sz="2400" b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 sz="2400" b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CO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 sz="2400" b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2 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s-CO" sz="2400" dirty="0" smtClean="0"/>
                                  <m:t>…</m:t>
                                </m:r>
                                <m:sSub>
                                  <m:sSubPr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 sz="2400" b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Marcador de contenido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27608303"/>
                  </p:ext>
                </p:extLst>
              </p:nvPr>
            </p:nvGraphicFramePr>
            <p:xfrm>
              <a:off x="1043991" y="2531593"/>
              <a:ext cx="10305358" cy="29161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131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489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3410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533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45584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s-CO" sz="24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s-CO" sz="3200" dirty="0"/>
                            <a:t>Factor A</a:t>
                          </a:r>
                          <a:endParaRPr lang="es-CO" sz="3200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C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C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C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2800" dirty="0"/>
                            <a:t>Factor</a:t>
                          </a:r>
                          <a:r>
                            <a:rPr lang="es-CO" sz="2800" baseline="0" dirty="0"/>
                            <a:t> B </a:t>
                          </a:r>
                          <a:endParaRPr lang="es-CO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3"/>
                          <a:stretch>
                            <a:fillRect l="-74564" t="-127059" r="-248379" b="-36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3"/>
                          <a:stretch>
                            <a:fillRect l="-175000" t="-127059" r="-149000" b="-36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3"/>
                          <a:stretch>
                            <a:fillRect l="-319851" t="-127059" r="-993" b="-36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3"/>
                          <a:stretch>
                            <a:fillRect l="-336" t="-257333" r="-468792" b="-3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3"/>
                          <a:stretch>
                            <a:fillRect l="-74564" t="-257333" r="-248379" b="-3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3"/>
                          <a:stretch>
                            <a:fillRect l="-175000" t="-257333" r="-149000" b="-3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3"/>
                          <a:stretch>
                            <a:fillRect l="-319851" t="-257333" r="-993" b="-3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3"/>
                          <a:stretch>
                            <a:fillRect l="-336" t="-357333" r="-468792" b="-2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3"/>
                          <a:stretch>
                            <a:fillRect l="-74564" t="-357333" r="-248379" b="-2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3"/>
                          <a:stretch>
                            <a:fillRect l="-175000" t="-357333" r="-149000" b="-2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3"/>
                          <a:stretch>
                            <a:fillRect l="-319851" t="-357333" r="-993" b="-2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dirty="0"/>
                            <a:t>…</a:t>
                          </a:r>
                        </a:p>
                      </a:txBody>
                      <a:tcPr vert="vert27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dirty="0"/>
                            <a:t>…</a:t>
                          </a:r>
                        </a:p>
                      </a:txBody>
                      <a:tcPr vert="vert27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dirty="0"/>
                            <a:t>…</a:t>
                          </a:r>
                        </a:p>
                      </a:txBody>
                      <a:tcPr vert="vert27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O" sz="2400" dirty="0"/>
                        </a:p>
                      </a:txBody>
                      <a:tcPr vert="vert27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dirty="0"/>
                            <a:t>…</a:t>
                          </a:r>
                        </a:p>
                      </a:txBody>
                      <a:tcPr vert="vert27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33650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3"/>
                          <a:stretch>
                            <a:fillRect l="-336" t="-459091" r="-468792" b="-1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3"/>
                          <a:stretch>
                            <a:fillRect l="-74564" t="-459091" r="-248379" b="-1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3"/>
                          <a:stretch>
                            <a:fillRect l="-175000" t="-459091" r="-149000" b="-1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3"/>
                          <a:stretch>
                            <a:fillRect l="-319851" t="-459091" r="-993" b="-11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91618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Estructura de los datos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Marcador de contenido 6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043991" y="2531593"/>
              <a:ext cx="10305358" cy="29161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131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489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3410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533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45584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CO" sz="24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s-CO" sz="3200" dirty="0"/>
                            <a:t>Factor A</a:t>
                          </a:r>
                          <a:endParaRPr lang="es-CO" sz="3200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C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C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C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2800" dirty="0"/>
                            <a:t>Factor</a:t>
                          </a:r>
                          <a:r>
                            <a:rPr lang="es-CO" sz="2800" baseline="0" dirty="0"/>
                            <a:t> B </a:t>
                          </a:r>
                          <a:endParaRPr lang="es-CO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dirty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s-CO" sz="2400" b="0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dirty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s-CO" sz="2400" b="0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dirty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s-CO" sz="2400" b="0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dirty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CO" sz="2400" b="0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CO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40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s-CO" sz="2400" smtClean="0">
                                      <a:latin typeface="Cambria Math" panose="02040503050406030204" pitchFamily="18" charset="0"/>
                                    </a:rPr>
                                    <m:t>111 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CO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40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s-CO" sz="2400" smtClean="0">
                                      <a:latin typeface="Cambria Math" panose="02040503050406030204" pitchFamily="18" charset="0"/>
                                    </a:rPr>
                                    <m:t>112 </m:t>
                                  </m:r>
                                </m:sub>
                              </m:sSub>
                            </m:oMath>
                          </a14:m>
                          <a:r>
                            <a:rPr lang="es-CO" sz="2400" dirty="0"/>
                            <a:t>…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CO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40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s-CO" sz="2400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  <m:r>
                                    <a:rPr lang="es-CO" sz="240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s-CO" sz="240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endParaRPr lang="es-CO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  <m:r>
                                      <a:rPr lang="es-CO" sz="24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CO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s-CO" sz="24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2 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s-CO" sz="2400" dirty="0" smtClean="0"/>
                                  <m:t>…</m:t>
                                </m:r>
                                <m:sSub>
                                  <m:sSubPr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s-CO" sz="24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s-CO" sz="24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CO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s-CO" sz="24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2 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s-CO" sz="2400" dirty="0" smtClean="0"/>
                                  <m:t>…</m:t>
                                </m:r>
                                <m:sSub>
                                  <m:sSubPr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s-CO" sz="24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dirty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CO" sz="2400" b="0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CO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40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s-CO" sz="24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CO" sz="2400" b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CO" sz="24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CO" sz="24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s-CO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40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s-CO" sz="2400" b="0" smtClean="0">
                                      <a:latin typeface="Cambria Math" panose="02040503050406030204" pitchFamily="18" charset="0"/>
                                    </a:rPr>
                                    <m:t>122</m:t>
                                  </m:r>
                                  <m:r>
                                    <a:rPr lang="es-CO" sz="240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r>
                            <a:rPr lang="es-CO" sz="2400" dirty="0"/>
                            <a:t>…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CO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40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s-CO" sz="24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CO" sz="2400" b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CO" sz="240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s-CO" sz="240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r>
                            <a:rPr lang="es-CO" sz="24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221</m:t>
                                    </m:r>
                                  </m:sub>
                                </m:sSub>
                                <m:r>
                                  <a:rPr lang="es-CO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222 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s-CO" sz="2400" dirty="0" smtClean="0"/>
                                  <m:t>…</m:t>
                                </m:r>
                                <m:sSub>
                                  <m:sSubPr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s-CO" sz="24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CO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s-CO" sz="24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2 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s-CO" sz="2400" dirty="0" smtClean="0"/>
                                  <m:t>…</m:t>
                                </m:r>
                                <m:sSub>
                                  <m:sSubPr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s-CO" sz="24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dirty="0"/>
                            <a:t>…</a:t>
                          </a:r>
                        </a:p>
                      </a:txBody>
                      <a:tcPr vert="vert27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dirty="0"/>
                            <a:t>…</a:t>
                          </a:r>
                        </a:p>
                      </a:txBody>
                      <a:tcPr vert="vert27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dirty="0"/>
                            <a:t>…</a:t>
                          </a:r>
                        </a:p>
                      </a:txBody>
                      <a:tcPr vert="vert27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O" sz="2400" dirty="0"/>
                        </a:p>
                      </a:txBody>
                      <a:tcPr vert="vert27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dirty="0"/>
                            <a:t>…</a:t>
                          </a:r>
                        </a:p>
                      </a:txBody>
                      <a:tcPr vert="vert27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336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dirty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CO" sz="2400" b="0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 sz="2400" b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CO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s-CO" sz="24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 sz="2400" b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2 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s-CO" sz="2400" dirty="0" smtClean="0"/>
                                  <m:t>…</m:t>
                                </m:r>
                                <m:sSub>
                                  <m:sSubPr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 sz="2400" b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 sz="2400" b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CO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s-CO" sz="24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 sz="2400" b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2 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s-CO" sz="2400" dirty="0" smtClean="0"/>
                                  <m:t>…</m:t>
                                </m:r>
                                <m:sSub>
                                  <m:sSubPr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 sz="2400" b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 sz="2400" b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CO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 sz="2400" b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2 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s-CO" sz="2400" dirty="0" smtClean="0"/>
                                  <m:t>…</m:t>
                                </m:r>
                                <m:sSub>
                                  <m:sSubPr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 sz="2400" b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s-CO" sz="240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Marcador de contenido 6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043991" y="2531593"/>
              <a:ext cx="10305358" cy="29161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131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489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3410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533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45584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s-CO" sz="24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s-CO" sz="3200" dirty="0"/>
                            <a:t>Factor A</a:t>
                          </a:r>
                          <a:endParaRPr lang="es-CO" sz="3200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C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C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C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2800" dirty="0"/>
                            <a:t>Factor</a:t>
                          </a:r>
                          <a:r>
                            <a:rPr lang="es-CO" sz="2800" baseline="0" dirty="0"/>
                            <a:t> B </a:t>
                          </a:r>
                          <a:endParaRPr lang="es-CO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3"/>
                          <a:stretch>
                            <a:fillRect l="-74564" t="-127059" r="-248379" b="-36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3"/>
                          <a:stretch>
                            <a:fillRect l="-175000" t="-127059" r="-149000" b="-36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3"/>
                          <a:stretch>
                            <a:fillRect l="-319851" t="-127059" r="-993" b="-36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3"/>
                          <a:stretch>
                            <a:fillRect l="-336" t="-257333" r="-468792" b="-3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3"/>
                          <a:stretch>
                            <a:fillRect l="-74564" t="-257333" r="-248379" b="-3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3"/>
                          <a:stretch>
                            <a:fillRect l="-175000" t="-257333" r="-149000" b="-3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3"/>
                          <a:stretch>
                            <a:fillRect l="-319851" t="-257333" r="-993" b="-3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3"/>
                          <a:stretch>
                            <a:fillRect l="-336" t="-357333" r="-468792" b="-2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3"/>
                          <a:stretch>
                            <a:fillRect l="-74564" t="-357333" r="-248379" b="-2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3"/>
                          <a:stretch>
                            <a:fillRect l="-175000" t="-357333" r="-149000" b="-2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3"/>
                          <a:stretch>
                            <a:fillRect l="-319851" t="-357333" r="-993" b="-2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dirty="0"/>
                            <a:t>…</a:t>
                          </a:r>
                        </a:p>
                      </a:txBody>
                      <a:tcPr vert="vert27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dirty="0"/>
                            <a:t>…</a:t>
                          </a:r>
                        </a:p>
                      </a:txBody>
                      <a:tcPr vert="vert27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dirty="0"/>
                            <a:t>…</a:t>
                          </a:r>
                        </a:p>
                      </a:txBody>
                      <a:tcPr vert="vert27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O" sz="2400" dirty="0"/>
                        </a:p>
                      </a:txBody>
                      <a:tcPr vert="vert27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dirty="0"/>
                            <a:t>…</a:t>
                          </a:r>
                        </a:p>
                      </a:txBody>
                      <a:tcPr vert="vert27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33650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3"/>
                          <a:stretch>
                            <a:fillRect l="-336" t="-459091" r="-468792" b="-1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3"/>
                          <a:stretch>
                            <a:fillRect l="-74564" t="-459091" r="-248379" b="-1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3"/>
                          <a:stretch>
                            <a:fillRect l="-175000" t="-459091" r="-149000" b="-1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3"/>
                          <a:stretch>
                            <a:fillRect l="-319851" t="-459091" r="-993" b="-11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23740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Análisis de varianza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s-CO" sz="2400" dirty="0">
                  <a:solidFill>
                    <a:schemeClr val="tx1"/>
                  </a:solidFill>
                </a:endParaRPr>
              </a:p>
              <a:p>
                <a:r>
                  <a:rPr lang="es-CO" sz="2400" dirty="0">
                    <a:solidFill>
                      <a:schemeClr val="tx1"/>
                    </a:solidFill>
                  </a:rPr>
                  <a:t>Normalmente el interés está centrado en el efecto de interacción, por eso el análisis inicia con la prueba F de no interacción  </a:t>
                </a:r>
              </a:p>
              <a:p>
                <a:pPr algn="ctr"/>
                <a:endParaRPr lang="es-CO" sz="24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s-CO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CO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s-CO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s-CO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s-CO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s-CO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CO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s-CO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sz="240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s-CO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en todas las celdas</a:t>
                </a:r>
                <a:r>
                  <a:rPr lang="es-CO" sz="240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s-CO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CO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s-CO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s-CO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s-CO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s-CO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en algunas de las cedas</a:t>
                </a:r>
              </a:p>
              <a:p>
                <a:pPr marL="0" indent="0">
                  <a:buNone/>
                </a:pPr>
                <a:endParaRPr lang="es-CO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5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050806B0-5F1F-2574-8974-C8C87D20F09E}"/>
                  </a:ext>
                </a:extLst>
              </p14:cNvPr>
              <p14:cNvContentPartPr/>
              <p14:nvPr/>
            </p14:nvContentPartPr>
            <p14:xfrm>
              <a:off x="5982840" y="4482720"/>
              <a:ext cx="5063400" cy="106308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050806B0-5F1F-2574-8974-C8C87D20F0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73480" y="4473360"/>
                <a:ext cx="5082120" cy="10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0517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97F61E82-573E-C5ED-4FFB-006FB6799A49}"/>
                  </a:ext>
                </a:extLst>
              </p14:cNvPr>
              <p14:cNvContentPartPr/>
              <p14:nvPr/>
            </p14:nvContentPartPr>
            <p14:xfrm>
              <a:off x="651960" y="464400"/>
              <a:ext cx="10465920" cy="589392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97F61E82-573E-C5ED-4FFB-006FB6799A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2600" y="455040"/>
                <a:ext cx="10484640" cy="591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6493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8992605"/>
                  </p:ext>
                </p:extLst>
              </p:nvPr>
            </p:nvGraphicFramePr>
            <p:xfrm>
              <a:off x="407963" y="450165"/>
              <a:ext cx="11309484" cy="5950635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1867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2278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2115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1800" smtClean="0">
                                    <a:latin typeface="Cambria Math" panose="02040503050406030204" pitchFamily="18" charset="0"/>
                                  </a:rPr>
                                  <m:t>𝑺𝑪𝑻</m:t>
                                </m:r>
                              </m:oMath>
                            </m:oMathPara>
                          </a14:m>
                          <a:endParaRPr lang="es-CO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s-CO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CO" sz="280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s-CO" sz="280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s-CO" sz="280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s-CO" sz="280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s-CO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s-CO" sz="280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  <m:r>
                                        <a:rPr lang="es-CO" sz="280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s-CO" sz="280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s-CO" sz="2800" smtClean="0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s-CO" sz="2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s-CO" sz="2800" b="0" smtClean="0">
                                              <a:latin typeface="Cambria Math" panose="02040503050406030204" pitchFamily="18" charset="0"/>
                                            </a:rPr>
                                            <m:t>l</m:t>
                                          </m:r>
                                          <m:r>
                                            <a:rPr lang="es-CO" sz="2800" smtClean="0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s-CO" sz="2800" smtClean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  <m:sup>
                                          <m:r>
                                            <a:rPr lang="es-CO" sz="2800" smtClean="0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sup>
                                        <m:e>
                                          <m:sSup>
                                            <m:sSupPr>
                                              <m:ctrlPr>
                                                <a:rPr lang="es-CO" sz="28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s-CO" sz="28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CO" sz="2800">
                                                      <a:latin typeface="Cambria Math" panose="02040503050406030204" pitchFamily="18" charset="0"/>
                                                    </a:rPr>
                                                    <m:t>𝒀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CO" sz="2800">
                                                      <a:latin typeface="Cambria Math" panose="02040503050406030204" pitchFamily="18" charset="0"/>
                                                    </a:rPr>
                                                    <m:t>𝒊𝒋</m:t>
                                                  </m:r>
                                                  <m:r>
                                                    <a:rPr lang="es-CO" sz="2800" b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</m:e>
                                            <m:sup>
                                              <m:r>
                                                <a:rPr lang="es-CO" sz="2800"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p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  <m:r>
                                <a:rPr lang="es-CO" sz="2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CO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CO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O" sz="280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s-CO" sz="2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s-CO" sz="280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s-CO" sz="2800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s-CO" sz="280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  <m:sup>
                                          <m:r>
                                            <a:rPr lang="es-CO" sz="2800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p>
                                        <m:e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s-CO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s-CO" sz="2800">
                                                  <a:latin typeface="Cambria Math" panose="02040503050406030204" pitchFamily="18" charset="0"/>
                                                </a:rPr>
                                                <m:t>𝒋</m:t>
                                              </m:r>
                                              <m:r>
                                                <a:rPr lang="es-CO" sz="2800">
                                                  <a:latin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r>
                                                <a:rPr lang="es-CO" sz="2800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  <m:sup>
                                              <m:r>
                                                <a:rPr lang="es-CO" sz="2800" smtClean="0">
                                                  <a:latin typeface="Cambria Math" panose="02040503050406030204" pitchFamily="18" charset="0"/>
                                                </a:rPr>
                                                <m:t>𝒃</m:t>
                                              </m:r>
                                            </m:sup>
                                            <m:e>
                                              <m:nary>
                                                <m:naryPr>
                                                  <m:chr m:val="∑"/>
                                                  <m:ctrlPr>
                                                    <a:rPr lang="es-CO" sz="28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s-CO" sz="2800" b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l</m:t>
                                                  </m:r>
                                                  <m:r>
                                                    <a:rPr lang="es-CO" sz="280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=</m:t>
                                                  </m:r>
                                                  <m:r>
                                                    <a:rPr lang="es-CO" sz="280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s-CO" sz="280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𝒓</m:t>
                                                  </m:r>
                                                </m:sup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s-CO" sz="28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s-CO" sz="28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𝒀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s-CO" sz="28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𝒊𝒋</m:t>
                                                      </m:r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s-CO" sz="2800" b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l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nary>
                                            </m:e>
                                          </m:nary>
                                        </m:e>
                                      </m:nary>
                                      <m:r>
                                        <a:rPr lang="es-CO" sz="280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s-CO" sz="280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s-CO" sz="280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oMath>
                          </a14:m>
                          <a:r>
                            <a:rPr lang="es-CO" sz="2800" dirty="0"/>
                            <a:t> 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3800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SCA</a:t>
                          </a:r>
                          <a:endParaRPr lang="es-CO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s-CO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sz="280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s-CO" sz="2800" smtClean="0">
                                      <a:latin typeface="Cambria Math" panose="02040503050406030204" pitchFamily="18" charset="0"/>
                                    </a:rPr>
                                    <m:t>𝒃𝒓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s-CO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CO" sz="280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s-CO" sz="280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s-CO" sz="280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s-CO" sz="280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s-CO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s-CO" sz="2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s-CO" sz="28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s-CO" sz="2800">
                                                  <a:latin typeface="Cambria Math" panose="02040503050406030204" pitchFamily="18" charset="0"/>
                                                </a:rPr>
                                                <m:t>𝒋</m:t>
                                              </m:r>
                                              <m:r>
                                                <a:rPr lang="es-CO" sz="2800">
                                                  <a:latin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r>
                                                <a:rPr lang="es-CO" sz="2800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  <m:sup>
                                              <m:r>
                                                <a:rPr lang="es-CO" sz="2800" smtClean="0">
                                                  <a:latin typeface="Cambria Math" panose="02040503050406030204" pitchFamily="18" charset="0"/>
                                                </a:rPr>
                                                <m:t>𝒃</m:t>
                                              </m:r>
                                            </m:sup>
                                            <m:e>
                                              <m:nary>
                                                <m:naryPr>
                                                  <m:chr m:val="∑"/>
                                                  <m:ctrlPr>
                                                    <a:rPr lang="es-CO" sz="28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s-CO" sz="2800" b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l</m:t>
                                                  </m:r>
                                                  <m:r>
                                                    <a:rPr lang="es-CO" sz="280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=</m:t>
                                                  </m:r>
                                                  <m:r>
                                                    <a:rPr lang="es-CO" sz="280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s-CO" sz="280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𝒓</m:t>
                                                  </m:r>
                                                </m:sup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s-CO" sz="28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s-CO" sz="28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𝒀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s-CO" sz="28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𝒊𝒋</m:t>
                                                      </m:r>
                                                      <m:r>
                                                        <a:rPr lang="es-CO" sz="2800" b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𝑙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nary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CO" sz="2800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kumimoji="0" lang="es-CO" sz="280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0" lang="es-CO" sz="280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kumimoji="0" lang="es-CO" sz="280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s-CO" sz="280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kumimoji="0" lang="es-CO" sz="280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kumimoji="0" lang="es-CO" sz="280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kumimoji="0" lang="es-CO" sz="280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kumimoji="0" lang="es-CO" sz="280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  <m:sup>
                                          <m:r>
                                            <a:rPr kumimoji="0" lang="es-CO" sz="280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p>
                                        <m:e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kumimoji="0" lang="es-CO" sz="280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kumimoji="0" lang="es-CO" sz="280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  <m:t>𝒋</m:t>
                                              </m:r>
                                              <m:r>
                                                <a:rPr kumimoji="0" lang="es-CO" sz="280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r>
                                                <a:rPr kumimoji="0" lang="es-CO" sz="280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  <m:sup>
                                              <m:r>
                                                <a:rPr kumimoji="0" lang="es-CO" sz="2800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  <m:t>𝒃</m:t>
                                              </m:r>
                                            </m:sup>
                                            <m:e>
                                              <m:nary>
                                                <m:naryPr>
                                                  <m:chr m:val="∑"/>
                                                  <m:ctrlPr>
                                                    <a:rPr kumimoji="0" lang="es-CO" sz="280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  <m:brk m:alnAt="23"/>
                                                    </m:rPr>
                                                    <a:rPr kumimoji="0" lang="es-CO" sz="2800" b="0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</a:rPr>
                                                    <m:t>l</m:t>
                                                  </m:r>
                                                  <m:r>
                                                    <a:rPr kumimoji="0" lang="es-CO" sz="2800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</a:rPr>
                                                    <m:t>=</m:t>
                                                  </m:r>
                                                  <m:r>
                                                    <a:rPr kumimoji="0" lang="es-CO" sz="2800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kumimoji="0" lang="es-CO" sz="2800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</a:rPr>
                                                    <m:t>𝒓</m:t>
                                                  </m:r>
                                                </m:sup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kumimoji="0" lang="es-CO" sz="2800" i="1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0" lang="es-CO" sz="2800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𝒀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0" lang="es-CO" sz="2800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𝒊𝒋</m:t>
                                                      </m:r>
                                                      <m:r>
                                                        <a:rPr kumimoji="0" lang="es-CO" sz="2800" b="0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𝑙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nary>
                                            </m:e>
                                          </m:nary>
                                        </m:e>
                                      </m:nary>
                                      <m:r>
                                        <a:rPr kumimoji="0" lang="es-CO" sz="280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kumimoji="0" lang="es-CO" sz="280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kumimoji="0" lang="es-CO" sz="280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oMath>
                          </a14:m>
                          <a:r>
                            <a:rPr kumimoji="0" lang="es-CO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  </a:t>
                          </a:r>
                          <a:endParaRPr kumimoji="0" lang="es-CO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7069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SCB</a:t>
                          </a:r>
                          <a:endParaRPr lang="es-CO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O" sz="28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O" sz="280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s-CO" sz="28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𝒂𝒓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s-CO" sz="28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CO" sz="28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lang="es-CO" sz="280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s-CO" sz="280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s-CO" sz="28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s-CO" sz="280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s-CO" sz="2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nary>
                                              <m:naryPr>
                                                <m:chr m:val="∑"/>
                                                <m:ctrlPr>
                                                  <a:rPr lang="es-CO" sz="2800" i="1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naryPr>
                                              <m:sub>
                                                <m:r>
                                                  <a:rPr lang="es-CO" sz="2800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𝒊</m:t>
                                                </m:r>
                                                <m:r>
                                                  <a:rPr lang="es-CO" sz="2800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=</m:t>
                                                </m:r>
                                                <m:r>
                                                  <a:rPr lang="es-CO" sz="2800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s-CO" sz="2800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𝒂</m:t>
                                                </m:r>
                                              </m:sup>
                                              <m:e>
                                                <m:nary>
                                                  <m:naryPr>
                                                    <m:chr m:val="∑"/>
                                                    <m:ctrlPr>
                                                      <a:rPr lang="es-CO" sz="2800" i="1" kern="1200" smtClean="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naryPr>
                                                  <m:sub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s-CO" sz="2800" kern="1200" smtClean="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l</m:t>
                                                    </m:r>
                                                    <m:r>
                                                      <a:rPr lang="es-CO" sz="2800" kern="1200" smtClean="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=</m:t>
                                                    </m:r>
                                                    <m:r>
                                                      <a:rPr lang="es-CO" sz="2800" kern="1200" smtClean="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𝟏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s-CO" sz="2800" kern="1200" smtClean="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𝒓</m:t>
                                                    </m:r>
                                                  </m:sup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s-CO" sz="2800" i="1" kern="1200" smtClean="0">
                                                            <a:solidFill>
                                                              <a:schemeClr val="dk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s-CO" sz="2800" kern="1200">
                                                            <a:solidFill>
                                                              <a:schemeClr val="dk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𝒀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s-CO" sz="2800" kern="1200">
                                                            <a:solidFill>
                                                              <a:schemeClr val="dk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𝒊𝒋</m:t>
                                                        </m:r>
                                                        <m:r>
                                                          <a:rPr lang="es-CO" sz="2800" kern="1200" smtClean="0">
                                                            <a:solidFill>
                                                              <a:schemeClr val="dk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𝑙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nary>
                                              </m:e>
                                            </m:nary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s-CO" sz="2800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nary>
                                <m:r>
                                  <a:rPr lang="es-CO" sz="2800" kern="1200" noProof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s-CO" sz="2800" i="1" kern="1200" noProof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s-CO" sz="2800" i="1" kern="1200" noProof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O" sz="2800" kern="1200" noProof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es-CO" sz="2800" i="1" kern="1200" noProof="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s-CO" sz="2800" kern="1200" noProof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  <m:r>
                                              <a:rPr lang="es-CO" sz="2800" kern="1200" noProof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=</m:t>
                                            </m:r>
                                            <m:r>
                                              <a:rPr lang="es-CO" sz="2800" kern="1200" noProof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  <m:sup>
                                            <m:r>
                                              <a:rPr lang="es-CO" sz="2800" kern="1200" noProof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sup>
                                          <m:e>
                                            <m:nary>
                                              <m:naryPr>
                                                <m:chr m:val="∑"/>
                                                <m:ctrlPr>
                                                  <a:rPr lang="es-CO" sz="2800" i="1" kern="1200" noProof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naryPr>
                                              <m:sub>
                                                <m:r>
                                                  <m:rPr>
                                                    <m:brk m:alnAt="23"/>
                                                  </m:rPr>
                                                  <a:rPr lang="es-CO" sz="2800" kern="1200" noProof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s-CO" sz="2800" kern="1200" noProof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=</m:t>
                                                </m:r>
                                                <m:r>
                                                  <a:rPr lang="es-CO" sz="2800" kern="1200" noProof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s-CO" sz="2800" kern="1200" noProof="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𝒃</m:t>
                                                </m:r>
                                              </m:sup>
                                              <m:e>
                                                <m:nary>
                                                  <m:naryPr>
                                                    <m:chr m:val="∑"/>
                                                    <m:ctrlPr>
                                                      <a:rPr lang="es-CO" sz="2800" i="1" kern="1200" noProof="0" smtClean="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naryPr>
                                                  <m:sub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s-CO" sz="2800" kern="1200" noProof="0" smtClean="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l</m:t>
                                                    </m:r>
                                                    <m:r>
                                                      <a:rPr lang="es-CO" sz="2800" kern="1200" noProof="0" smtClean="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=</m:t>
                                                    </m:r>
                                                    <m:r>
                                                      <a:rPr lang="es-CO" sz="2800" kern="1200" noProof="0" smtClean="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𝟏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s-CO" sz="2800" kern="1200" noProof="0" smtClean="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𝒓</m:t>
                                                    </m:r>
                                                  </m:sup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s-CO" sz="2800" i="1" kern="1200" noProof="0" smtClean="0">
                                                            <a:solidFill>
                                                              <a:schemeClr val="dk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s-CO" sz="2800" kern="1200" noProof="0">
                                                            <a:solidFill>
                                                              <a:schemeClr val="dk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𝒀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s-CO" sz="2800" kern="1200" noProof="0">
                                                            <a:solidFill>
                                                              <a:schemeClr val="dk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𝒊𝒋</m:t>
                                                        </m:r>
                                                        <m:r>
                                                          <a:rPr lang="es-CO" sz="2800" kern="1200" noProof="0" smtClean="0">
                                                            <a:solidFill>
                                                              <a:schemeClr val="dk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𝑙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nary>
                                              </m:e>
                                            </m:nary>
                                          </m:e>
                                        </m:nary>
                                        <m:r>
                                          <a:rPr lang="es-CO" sz="2800" kern="1200" noProof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s-CO" sz="2800" kern="1200" noProof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s-CO" sz="2800" kern="1200" noProof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CO" sz="280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0222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SCAB</a:t>
                          </a:r>
                          <a:endParaRPr lang="es-CO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s-CO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sz="280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s-CO" sz="2800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s-CO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s-CO" sz="2800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s-CO" sz="280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s-CO" sz="280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s-CO" sz="2800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s-CO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s-CO" sz="2800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  <m:r>
                                        <a:rPr lang="es-CO" sz="2800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s-CO" sz="2800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s-CO" sz="2800" smtClean="0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s-CO" sz="2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s-CO" sz="28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nary>
                                                <m:naryPr>
                                                  <m:chr m:val="∑"/>
                                                  <m:ctrlPr>
                                                    <a:rPr lang="es-CO" sz="28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s-CO" sz="2800" b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l</m:t>
                                                  </m:r>
                                                  <m:r>
                                                    <a:rPr lang="es-CO" sz="280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=</m:t>
                                                  </m:r>
                                                  <m:r>
                                                    <a:rPr lang="es-CO" sz="280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s-CO" sz="280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𝒓</m:t>
                                                  </m:r>
                                                </m:sup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s-CO" sz="28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s-CO" sz="28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𝒀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s-CO" sz="28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𝒊𝒋</m:t>
                                                      </m:r>
                                                      <m:r>
                                                        <a:rPr lang="es-CO" sz="2800" b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𝑙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nary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s-CO" sz="2800" smtClean="0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  <m:r>
                                <a:rPr kumimoji="0" lang="es-CO" sz="280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0" lang="es-CO" sz="280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kumimoji="0" lang="es-CO" sz="280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s-CO" sz="280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kumimoji="0" lang="es-CO" sz="280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kumimoji="0" lang="es-CO" sz="280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kumimoji="0" lang="es-CO" sz="280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kumimoji="0" lang="es-CO" sz="280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  <m:sup>
                                          <m:r>
                                            <a:rPr kumimoji="0" lang="es-CO" sz="280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p>
                                        <m:e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kumimoji="0" lang="es-CO" sz="280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kumimoji="0" lang="es-CO" sz="280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  <m:t>𝒋</m:t>
                                              </m:r>
                                              <m:r>
                                                <a:rPr kumimoji="0" lang="es-CO" sz="280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r>
                                                <a:rPr kumimoji="0" lang="es-CO" sz="280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  <m:sup>
                                              <m:r>
                                                <a:rPr kumimoji="0" lang="es-CO" sz="2800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  <m:t>𝒃</m:t>
                                              </m:r>
                                            </m:sup>
                                            <m:e>
                                              <m:nary>
                                                <m:naryPr>
                                                  <m:chr m:val="∑"/>
                                                  <m:ctrlPr>
                                                    <a:rPr kumimoji="0" lang="es-CO" sz="280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kumimoji="0" lang="es-CO" sz="2800" b="0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</a:rPr>
                                                    <m:t>l</m:t>
                                                  </m:r>
                                                  <m:r>
                                                    <a:rPr kumimoji="0" lang="es-CO" sz="2800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</a:rPr>
                                                    <m:t>=</m:t>
                                                  </m:r>
                                                  <m:r>
                                                    <a:rPr kumimoji="0" lang="es-CO" sz="2800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kumimoji="0" lang="es-CO" sz="2800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</a:rPr>
                                                    <m:t>𝒓</m:t>
                                                  </m:r>
                                                </m:sup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kumimoji="0" lang="es-CO" sz="2800" i="1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0" lang="es-CO" sz="2800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𝒀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0" lang="es-CO" sz="2800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𝒊𝒋</m:t>
                                                      </m:r>
                                                      <m:r>
                                                        <a:rPr kumimoji="0" lang="es-CO" sz="2800" b="0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𝑙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nary>
                                            </m:e>
                                          </m:nary>
                                        </m:e>
                                      </m:nary>
                                      <m:r>
                                        <a:rPr kumimoji="0" lang="es-CO" sz="280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kumimoji="0" lang="es-CO" sz="280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kumimoji="0" lang="es-CO" sz="280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oMath>
                          </a14:m>
                          <a:r>
                            <a:rPr lang="es-CO" sz="2800" dirty="0"/>
                            <a:t> -SCA-SCB</a:t>
                          </a:r>
                          <a:endParaRPr lang="es-CO" sz="28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2988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dirty="0"/>
                            <a:t>SCE</a:t>
                          </a:r>
                          <a:endParaRPr lang="es-CO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2800" dirty="0"/>
                            <a:t>SCT-SCA-SCB-SCAB</a:t>
                          </a:r>
                          <a:endParaRPr lang="es-CO" sz="28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8992605"/>
                  </p:ext>
                </p:extLst>
              </p:nvPr>
            </p:nvGraphicFramePr>
            <p:xfrm>
              <a:off x="407963" y="450165"/>
              <a:ext cx="11309484" cy="5950635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1867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2278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211539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13" t="-503" r="-853333" b="-395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3"/>
                          <a:stretch>
                            <a:fillRect l="-11793" t="-503" r="-120" b="-395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3800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SCA</a:t>
                          </a:r>
                          <a:endParaRPr lang="es-CO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3"/>
                          <a:stretch>
                            <a:fillRect l="-11793" t="-88496" r="-120" b="-2486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7069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SCB</a:t>
                          </a:r>
                          <a:endParaRPr lang="es-CO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3"/>
                          <a:stretch>
                            <a:fillRect l="-11793" t="-151601" r="-120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0222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SCAB</a:t>
                          </a:r>
                          <a:endParaRPr lang="es-CO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3"/>
                          <a:stretch>
                            <a:fillRect l="-11793" t="-420833" r="-120" b="-672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2988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dirty="0"/>
                            <a:t>SCE</a:t>
                          </a:r>
                          <a:endParaRPr lang="es-CO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2800" dirty="0"/>
                            <a:t>SCT-SCA-SCB-SCAB</a:t>
                          </a:r>
                          <a:endParaRPr lang="es-CO" sz="28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36564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412685"/>
                  </p:ext>
                </p:extLst>
              </p:nvPr>
            </p:nvGraphicFramePr>
            <p:xfrm>
              <a:off x="1543319" y="1904284"/>
              <a:ext cx="9105362" cy="42115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75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0829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0829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01048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99074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7832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000" dirty="0"/>
                            <a:t>Fuente de variación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000" dirty="0"/>
                            <a:t>Sumas cuadradas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000" dirty="0"/>
                            <a:t>Grados de libertad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000" dirty="0"/>
                            <a:t>Medias cuadradas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000" dirty="0"/>
                            <a:t>Estadístico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42555">
                    <a:tc>
                      <a:txBody>
                        <a:bodyPr/>
                        <a:lstStyle/>
                        <a:p>
                          <a:r>
                            <a:rPr lang="es-CO" sz="2000" dirty="0"/>
                            <a:t>Factor A</a:t>
                          </a:r>
                          <a:endParaRPr lang="es-CO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SCA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a-1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s-CO" smtClean="0">
                                    <a:latin typeface="Cambria Math" panose="02040503050406030204" pitchFamily="18" charset="0"/>
                                  </a:rPr>
                                  <m:t>MCA</m:t>
                                </m:r>
                                <m:r>
                                  <a:rPr lang="es-CO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s-CO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O" smtClean="0">
                                        <a:latin typeface="Cambria Math" panose="02040503050406030204" pitchFamily="18" charset="0"/>
                                      </a:rPr>
                                      <m:t>𝑆𝐶𝐴</m:t>
                                    </m:r>
                                  </m:num>
                                  <m:den>
                                    <m:r>
                                      <a:rPr lang="es-CO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s-CO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s-CO" b="0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sub>
                                </m:sSub>
                                <m:r>
                                  <a:rPr lang="es-CO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s-CO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O" smtClean="0">
                                        <a:latin typeface="Cambria Math" panose="02040503050406030204" pitchFamily="18" charset="0"/>
                                      </a:rPr>
                                      <m:t>𝑀𝐶𝐴</m:t>
                                    </m:r>
                                  </m:num>
                                  <m:den>
                                    <m:r>
                                      <a:rPr lang="es-CO" smtClean="0">
                                        <a:latin typeface="Cambria Math" panose="02040503050406030204" pitchFamily="18" charset="0"/>
                                      </a:rPr>
                                      <m:t>𝑀𝐶𝐸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42555">
                    <a:tc>
                      <a:txBody>
                        <a:bodyPr/>
                        <a:lstStyle/>
                        <a:p>
                          <a:r>
                            <a:rPr lang="es-CO" sz="2000" dirty="0"/>
                            <a:t>Factor B</a:t>
                          </a:r>
                          <a:endParaRPr lang="es-CO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SCB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b-1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s-CO" smtClean="0">
                                    <a:latin typeface="Cambria Math" panose="02040503050406030204" pitchFamily="18" charset="0"/>
                                  </a:rPr>
                                  <m:t>MCB</m:t>
                                </m:r>
                                <m:r>
                                  <a:rPr lang="es-CO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s-CO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O" smtClean="0">
                                        <a:latin typeface="Cambria Math" panose="02040503050406030204" pitchFamily="18" charset="0"/>
                                      </a:rPr>
                                      <m:t>𝑆𝐶𝐵</m:t>
                                    </m:r>
                                  </m:num>
                                  <m:den>
                                    <m:r>
                                      <a:rPr lang="es-CO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s-CO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s-CO" b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  <m:r>
                                  <a:rPr lang="es-CO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s-CO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O" smtClean="0">
                                        <a:latin typeface="Cambria Math" panose="02040503050406030204" pitchFamily="18" charset="0"/>
                                      </a:rPr>
                                      <m:t>𝑀𝐶𝐵</m:t>
                                    </m:r>
                                  </m:num>
                                  <m:den>
                                    <m:r>
                                      <a:rPr lang="es-CO" smtClean="0">
                                        <a:latin typeface="Cambria Math" panose="02040503050406030204" pitchFamily="18" charset="0"/>
                                      </a:rPr>
                                      <m:t>𝑀𝐶𝐸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42555">
                    <a:tc>
                      <a:txBody>
                        <a:bodyPr/>
                        <a:lstStyle/>
                        <a:p>
                          <a:r>
                            <a:rPr lang="es-CO" sz="2000" dirty="0"/>
                            <a:t>Interacción</a:t>
                          </a:r>
                          <a:endParaRPr lang="es-CO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SCAB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dirty="0"/>
                            <a:t>(a-1)(b-1)</a:t>
                          </a:r>
                        </a:p>
                        <a:p>
                          <a:pPr algn="ctr"/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s-CO" smtClean="0">
                                    <a:latin typeface="Cambria Math" panose="02040503050406030204" pitchFamily="18" charset="0"/>
                                  </a:rPr>
                                  <m:t>MCAB</m:t>
                                </m:r>
                                <m:r>
                                  <a:rPr lang="es-CO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s-CO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O" smtClean="0">
                                        <a:latin typeface="Cambria Math" panose="02040503050406030204" pitchFamily="18" charset="0"/>
                                      </a:rPr>
                                      <m:t>𝑆𝐶𝐴𝐵</m:t>
                                    </m:r>
                                  </m:num>
                                  <m:den>
                                    <m:r>
                                      <a:rPr lang="es-CO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CO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s-CO" smtClean="0">
                                        <a:latin typeface="Cambria Math" panose="02040503050406030204" pitchFamily="18" charset="0"/>
                                      </a:rPr>
                                      <m:t>−1)(</m:t>
                                    </m:r>
                                    <m:r>
                                      <a:rPr lang="es-CO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s-CO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s-CO" b="0" smtClean="0">
                                        <a:latin typeface="Cambria Math" panose="02040503050406030204" pitchFamily="18" charset="0"/>
                                      </a:rPr>
                                      <m:t>AB</m:t>
                                    </m:r>
                                  </m:sub>
                                </m:sSub>
                                <m:r>
                                  <a:rPr lang="es-CO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s-CO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O" smtClean="0">
                                        <a:latin typeface="Cambria Math" panose="02040503050406030204" pitchFamily="18" charset="0"/>
                                      </a:rPr>
                                      <m:t>𝑀𝐶𝐴𝐵</m:t>
                                    </m:r>
                                  </m:num>
                                  <m:den>
                                    <m:r>
                                      <a:rPr lang="es-CO" smtClean="0">
                                        <a:latin typeface="Cambria Math" panose="02040503050406030204" pitchFamily="18" charset="0"/>
                                      </a:rPr>
                                      <m:t>𝑀𝐶𝐸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46824">
                    <a:tc>
                      <a:txBody>
                        <a:bodyPr/>
                        <a:lstStyle/>
                        <a:p>
                          <a:r>
                            <a:rPr lang="es-CO" sz="2000" dirty="0"/>
                            <a:t>Error</a:t>
                          </a:r>
                          <a:endParaRPr lang="es-CO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SCE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ab(r-1)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s-CO" smtClean="0">
                                    <a:latin typeface="Cambria Math" panose="02040503050406030204" pitchFamily="18" charset="0"/>
                                  </a:rPr>
                                  <m:t>MCE</m:t>
                                </m:r>
                                <m:r>
                                  <a:rPr lang="es-CO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s-CO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O" smtClean="0">
                                        <a:latin typeface="Cambria Math" panose="02040503050406030204" pitchFamily="18" charset="0"/>
                                      </a:rPr>
                                      <m:t>𝑆𝐶𝐸</m:t>
                                    </m:r>
                                  </m:num>
                                  <m:den>
                                    <m:r>
                                      <a:rPr lang="es-CO" smtClean="0"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  <m:r>
                                      <a:rPr lang="es-CO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CO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s-CO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3801">
                    <a:tc>
                      <a:txBody>
                        <a:bodyPr/>
                        <a:lstStyle/>
                        <a:p>
                          <a:r>
                            <a:rPr lang="es-CO" sz="2000" dirty="0"/>
                            <a:t>Total</a:t>
                          </a:r>
                          <a:endParaRPr lang="es-CO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SCT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n-1=abr-1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412685"/>
                  </p:ext>
                </p:extLst>
              </p:nvPr>
            </p:nvGraphicFramePr>
            <p:xfrm>
              <a:off x="1543319" y="1904284"/>
              <a:ext cx="9105362" cy="42115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75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0829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0829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01048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99074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7832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000" dirty="0"/>
                            <a:t>Fuente de variación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000" dirty="0"/>
                            <a:t>Sumas cuadradas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000" dirty="0"/>
                            <a:t>Grados de libertad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000" dirty="0"/>
                            <a:t>Medias cuadradas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000" dirty="0"/>
                            <a:t>Estadístico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42555">
                    <a:tc>
                      <a:txBody>
                        <a:bodyPr/>
                        <a:lstStyle/>
                        <a:p>
                          <a:r>
                            <a:rPr lang="es-CO" sz="2000" dirty="0"/>
                            <a:t>Factor A</a:t>
                          </a:r>
                          <a:endParaRPr lang="es-CO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SCA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a-1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3"/>
                          <a:stretch>
                            <a:fillRect l="-136437" t="-109836" r="-67004" b="-36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3"/>
                          <a:stretch>
                            <a:fillRect l="-357187" t="-109836" r="-1223" b="-36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42555">
                    <a:tc>
                      <a:txBody>
                        <a:bodyPr/>
                        <a:lstStyle/>
                        <a:p>
                          <a:r>
                            <a:rPr lang="es-CO" sz="2000" dirty="0"/>
                            <a:t>Factor B</a:t>
                          </a:r>
                          <a:endParaRPr lang="es-CO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SCB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b-1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3"/>
                          <a:stretch>
                            <a:fillRect l="-136437" t="-209836" r="-67004" b="-26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3"/>
                          <a:stretch>
                            <a:fillRect l="-357187" t="-209836" r="-1223" b="-26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42555">
                    <a:tc>
                      <a:txBody>
                        <a:bodyPr/>
                        <a:lstStyle/>
                        <a:p>
                          <a:r>
                            <a:rPr lang="es-CO" sz="2000" dirty="0"/>
                            <a:t>Interacción</a:t>
                          </a:r>
                          <a:endParaRPr lang="es-CO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SCAB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dirty="0"/>
                            <a:t>(a-1)(b-1)</a:t>
                          </a:r>
                        </a:p>
                        <a:p>
                          <a:pPr algn="ctr"/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3"/>
                          <a:stretch>
                            <a:fillRect l="-136437" t="-309836" r="-67004" b="-16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3"/>
                          <a:stretch>
                            <a:fillRect l="-357187" t="-309836" r="-1223" b="-16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46824">
                    <a:tc>
                      <a:txBody>
                        <a:bodyPr/>
                        <a:lstStyle/>
                        <a:p>
                          <a:r>
                            <a:rPr lang="es-CO" sz="2000" dirty="0"/>
                            <a:t>Error</a:t>
                          </a:r>
                          <a:endParaRPr lang="es-CO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SCE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ab(r-1)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3"/>
                          <a:stretch>
                            <a:fillRect l="-136437" t="-409836" r="-67004" b="-6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3801">
                    <a:tc>
                      <a:txBody>
                        <a:bodyPr/>
                        <a:lstStyle/>
                        <a:p>
                          <a:r>
                            <a:rPr lang="es-CO" sz="2000" dirty="0"/>
                            <a:t>Total</a:t>
                          </a:r>
                          <a:endParaRPr lang="es-CO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SCT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n-1=abr-1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043189" y="624439"/>
            <a:ext cx="9613861" cy="1080938"/>
          </a:xfrm>
        </p:spPr>
        <p:txBody>
          <a:bodyPr/>
          <a:lstStyle/>
          <a:p>
            <a:pPr algn="ctr"/>
            <a:r>
              <a:rPr lang="es-CO" b="1">
                <a:solidFill>
                  <a:schemeClr val="tx1"/>
                </a:solidFill>
              </a:rPr>
              <a:t>ANOVA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043189" y="4953716"/>
            <a:ext cx="9105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/>
              <a:t> </a:t>
            </a:r>
            <a:endParaRPr lang="es-CO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0CF4C448-B341-4067-98B9-C96C5C4EB6FF}"/>
                  </a:ext>
                </a:extLst>
              </p14:cNvPr>
              <p14:cNvContentPartPr/>
              <p14:nvPr/>
            </p14:nvContentPartPr>
            <p14:xfrm>
              <a:off x="11742480" y="3911040"/>
              <a:ext cx="360" cy="36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0CF4C448-B341-4067-98B9-C96C5C4EB6F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733120" y="39016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8288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11FACCD-8B95-4879-B20F-26F41E8BC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B2A7AA-2C45-40F0-B861-4EB9AA9F6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63500" dist="508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>
              <a:xfrm>
                <a:off x="640080" y="635508"/>
                <a:ext cx="3354470" cy="5586984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90000"/>
                  </a:lnSpc>
                </a:pPr>
                <a:r>
                  <a:rPr lang="es-CO" sz="3000" dirty="0">
                    <a:solidFill>
                      <a:srgbClr val="FFFFFF"/>
                    </a:solidFill>
                  </a:rPr>
                  <a:t>Si los efectos principales son aditivos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30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30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O" sz="30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s-CO" sz="3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s-CO" sz="30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s-CO" sz="30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s-CO" sz="300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CO" sz="3000" dirty="0">
                    <a:solidFill>
                      <a:srgbClr val="FFFFFF"/>
                    </a:solidFill>
                  </a:rPr>
                  <a:t>) se prueba la significancia para cada factor mediante las siguientes pruebas de hipótesis y se realizan comparaciones múltiples en caso de ser necesario</a:t>
                </a:r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0080" y="635508"/>
                <a:ext cx="3354470" cy="5586984"/>
              </a:xfrm>
              <a:blipFill>
                <a:blip r:embed="rId4"/>
                <a:stretch>
                  <a:fillRect l="-4182" r="-4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3CE3689C-E8F8-4542-8800-E68B764AF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46" y="0"/>
            <a:ext cx="753770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contenido 7"/>
              <p:cNvSpPr>
                <a:spLocks noGrp="1"/>
              </p:cNvSpPr>
              <p:nvPr>
                <p:ph idx="1"/>
              </p:nvPr>
            </p:nvSpPr>
            <p:spPr>
              <a:xfrm>
                <a:off x="5456262" y="793889"/>
                <a:ext cx="5935673" cy="5174774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endParaRPr lang="es-CO" sz="22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s-CO" sz="2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s-CO" sz="2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s-CO" sz="2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s-CO" sz="2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s-CO" sz="2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CO" sz="22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CO" sz="2200" b="1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                            </a:t>
                </a:r>
                <a:r>
                  <a:rPr lang="es-CO" sz="22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para el factor A</a:t>
                </a:r>
                <a:endParaRPr lang="es-CO" sz="22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s-CO" sz="2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es-CO" sz="2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s-CO" sz="2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s-CO" sz="2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s-CO" sz="2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s-CO" sz="22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CO" sz="2200" b="1" dirty="0">
                  <a:solidFill>
                    <a:schemeClr val="bg1"/>
                  </a:solidFill>
                </a:endParaRPr>
              </a:p>
              <a:p>
                <a:endParaRPr lang="es-CO" sz="22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s-CO" sz="2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s-CO" sz="2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s-CO" sz="2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CO" sz="2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s-CO" sz="2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CO" sz="22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CO" sz="2200" b="1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                            </a:t>
                </a:r>
                <a:r>
                  <a:rPr lang="es-CO" sz="22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para el factor B</a:t>
                </a:r>
                <a:endParaRPr lang="es-CO" sz="22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s-CO" sz="2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es-CO" sz="2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s-CO" sz="2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CO" sz="2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s-CO" sz="2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s-CO" sz="22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CO" sz="2200" b="1" dirty="0">
                  <a:solidFill>
                    <a:schemeClr val="bg1"/>
                  </a:solidFill>
                </a:endParaRPr>
              </a:p>
              <a:p>
                <a:endParaRPr lang="es-CO" sz="2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Marcador de contenido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56262" y="793889"/>
                <a:ext cx="5935673" cy="5174774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52467CA7-F767-4582-9BB7-0B1AF75D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310" y="320040"/>
            <a:ext cx="6894576" cy="6217920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errar llave 3"/>
          <p:cNvSpPr/>
          <p:nvPr/>
        </p:nvSpPr>
        <p:spPr>
          <a:xfrm>
            <a:off x="6987035" y="3711095"/>
            <a:ext cx="206062" cy="9787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errar llave 4"/>
          <p:cNvSpPr/>
          <p:nvPr/>
        </p:nvSpPr>
        <p:spPr>
          <a:xfrm>
            <a:off x="6987035" y="1944370"/>
            <a:ext cx="206062" cy="9787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160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12B819D-CC31-407E-85A4-38D86944A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33B347-AE1B-487E-9813-FC88C0DD7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 contourW="12700">
            <a:bevelT w="6350" h="6350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E02B2F-D95A-47B1-8DA1-163D3426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D867580-55A6-4E67-A38E-4D1E3D4FB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Marcador de contenido 13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s-CO" sz="19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s-CO" sz="1900">
                <a:solidFill>
                  <a:schemeClr val="bg1"/>
                </a:solidFill>
              </a:rPr>
              <a:t>Hasta el momento el objetivo principal era comparar varios tratamientos(o niveles en el caso de un factor), ahora  se va a tratar un diseño donde se investigan todas las posibles combinaciones de los factores en cada ensayo completo. De esta forma se asegura descubrir los efectos de cada factor y su interacciones con los otros factores.</a:t>
            </a:r>
          </a:p>
          <a:p>
            <a:pPr>
              <a:lnSpc>
                <a:spcPct val="90000"/>
              </a:lnSpc>
            </a:pPr>
            <a:endParaRPr lang="es-CO" sz="19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s-CO" sz="1900">
                <a:solidFill>
                  <a:schemeClr val="bg1"/>
                </a:solidFill>
              </a:rPr>
              <a:t>Objetivo: estudiar el efector de varios factores sobre una o varias respuestas, es decir, se busca estudiar la relación entre los factores y las respuestas, con la finalidad de conocer mejor como es ésta relación y generar conocimiento que permita tomar acciones y decisiones que mejoren el desempeño de un proceso. </a:t>
            </a:r>
          </a:p>
          <a:p>
            <a:pPr>
              <a:lnSpc>
                <a:spcPct val="90000"/>
              </a:lnSpc>
            </a:pPr>
            <a:endParaRPr lang="es-CO" sz="19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s-CO" sz="19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s-CO" sz="1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370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12B819D-CC31-407E-85A4-38D86944A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33B347-AE1B-487E-9813-FC88C0DD7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 contourW="12700">
            <a:bevelT w="6350" h="6350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E02B2F-D95A-47B1-8DA1-163D3426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295402" y="982132"/>
            <a:ext cx="9601196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Reglas</a:t>
            </a:r>
            <a:r>
              <a:rPr lang="en-US" b="1" dirty="0">
                <a:solidFill>
                  <a:schemeClr val="bg1"/>
                </a:solidFill>
              </a:rPr>
              <a:t> de </a:t>
            </a:r>
            <a:r>
              <a:rPr lang="en-US" b="1" dirty="0" err="1">
                <a:solidFill>
                  <a:schemeClr val="bg1"/>
                </a:solidFill>
              </a:rPr>
              <a:t>decisión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867580-55A6-4E67-A38E-4D1E3D4FB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1295401" y="2398853"/>
                <a:ext cx="9601196" cy="4222079"/>
              </a:xfrm>
            </p:spPr>
            <p:txBody>
              <a:bodyPr vert="horz" lIns="91440" tIns="45720" rIns="91440" bIns="45720" rtlCol="0" anchor="t">
                <a:normAutofit lnSpcReduction="1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000" b="1" dirty="0">
                    <a:solidFill>
                      <a:schemeClr val="bg1"/>
                    </a:solidFill>
                  </a:rPr>
                  <a:t>Para la </a:t>
                </a:r>
                <a:r>
                  <a:rPr lang="en-US" sz="2000" b="1" dirty="0" err="1">
                    <a:solidFill>
                      <a:schemeClr val="bg1"/>
                    </a:solidFill>
                  </a:rPr>
                  <a:t>hipótesis</a:t>
                </a:r>
                <a:r>
                  <a:rPr lang="en-US" sz="2000" b="1" dirty="0">
                    <a:solidFill>
                      <a:schemeClr val="bg1"/>
                    </a:solidFill>
                  </a:rPr>
                  <a:t> de interacción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000" b="1" dirty="0" err="1">
                    <a:solidFill>
                      <a:schemeClr val="bg1"/>
                    </a:solidFill>
                  </a:rPr>
                  <a:t>Rechazo</a:t>
                </a:r>
                <a:r>
                  <a:rPr lang="en-US" sz="2000" b="1" dirty="0">
                    <a:solidFill>
                      <a:schemeClr val="bg1"/>
                    </a:solidFill>
                  </a:rPr>
                  <a:t> la </a:t>
                </a:r>
                <a:r>
                  <a:rPr lang="en-US" sz="2000" b="1" dirty="0" err="1">
                    <a:solidFill>
                      <a:schemeClr val="bg1"/>
                    </a:solidFill>
                  </a:rPr>
                  <a:t>hipótesis</a:t>
                </a:r>
                <a:r>
                  <a:rPr lang="en-US" sz="20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2000" b="1" dirty="0" err="1">
                    <a:solidFill>
                      <a:schemeClr val="bg1"/>
                    </a:solidFill>
                  </a:rPr>
                  <a:t>nula</a:t>
                </a:r>
                <a:r>
                  <a:rPr lang="en-US" sz="20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2000" b="1" dirty="0" err="1">
                    <a:solidFill>
                      <a:schemeClr val="bg1"/>
                    </a:solidFill>
                  </a:rPr>
                  <a:t>si</a:t>
                </a:r>
                <a:r>
                  <a:rPr lang="en-US" sz="20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𝑨𝑩</m:t>
                        </m:r>
                      </m:sub>
                    </m:sSub>
                    <m:r>
                      <a:rPr lang="en-US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,(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𝒂𝒃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chemeClr val="bg1"/>
                    </a:solidFill>
                  </a:rPr>
                  <a:t> y se </a:t>
                </a:r>
                <a:r>
                  <a:rPr lang="en-US" sz="2000" b="1" dirty="0" err="1">
                    <a:solidFill>
                      <a:schemeClr val="bg1"/>
                    </a:solidFill>
                  </a:rPr>
                  <a:t>concluye</a:t>
                </a:r>
                <a:r>
                  <a:rPr lang="en-US" sz="2000" b="1" dirty="0">
                    <a:solidFill>
                      <a:schemeClr val="bg1"/>
                    </a:solidFill>
                  </a:rPr>
                  <a:t> que hay interacción entre los </a:t>
                </a:r>
                <a:r>
                  <a:rPr lang="en-US" sz="2000" b="1" dirty="0" err="1">
                    <a:solidFill>
                      <a:schemeClr val="bg1"/>
                    </a:solidFill>
                  </a:rPr>
                  <a:t>factores</a:t>
                </a:r>
                <a:r>
                  <a:rPr lang="en-US" sz="20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2000" b="1" dirty="0" err="1">
                    <a:solidFill>
                      <a:schemeClr val="bg1"/>
                    </a:solidFill>
                  </a:rPr>
                  <a:t>incluidos</a:t>
                </a:r>
                <a:r>
                  <a:rPr lang="en-US" sz="20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2000" b="1" dirty="0" err="1">
                    <a:solidFill>
                      <a:schemeClr val="bg1"/>
                    </a:solidFill>
                  </a:rPr>
                  <a:t>en</a:t>
                </a:r>
                <a:r>
                  <a:rPr lang="en-US" sz="2000" b="1" dirty="0">
                    <a:solidFill>
                      <a:schemeClr val="bg1"/>
                    </a:solidFill>
                  </a:rPr>
                  <a:t> el </a:t>
                </a:r>
                <a:r>
                  <a:rPr lang="en-US" sz="2000" b="1" dirty="0" err="1">
                    <a:solidFill>
                      <a:schemeClr val="bg1"/>
                    </a:solidFill>
                  </a:rPr>
                  <a:t>análisis</a:t>
                </a:r>
                <a:r>
                  <a:rPr lang="en-US" sz="2000" b="1" dirty="0">
                    <a:solidFill>
                      <a:schemeClr val="bg1"/>
                    </a:solidFill>
                  </a:rPr>
                  <a:t>.</a:t>
                </a:r>
              </a:p>
              <a:p>
                <a:pPr>
                  <a:lnSpc>
                    <a:spcPct val="90000"/>
                  </a:lnSpc>
                </a:pPr>
                <a:endParaRPr lang="en-US" sz="2000" b="1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000" b="1" dirty="0">
                    <a:solidFill>
                      <a:schemeClr val="bg1"/>
                    </a:solidFill>
                  </a:rPr>
                  <a:t>Para la </a:t>
                </a:r>
                <a:r>
                  <a:rPr lang="en-US" sz="2000" b="1" dirty="0" err="1">
                    <a:solidFill>
                      <a:schemeClr val="bg1"/>
                    </a:solidFill>
                  </a:rPr>
                  <a:t>hipótesis</a:t>
                </a:r>
                <a:r>
                  <a:rPr lang="en-US" sz="2000" b="1" dirty="0">
                    <a:solidFill>
                      <a:schemeClr val="bg1"/>
                    </a:solidFill>
                  </a:rPr>
                  <a:t> del factor A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000" b="1" dirty="0" err="1">
                    <a:solidFill>
                      <a:schemeClr val="bg1"/>
                    </a:solidFill>
                  </a:rPr>
                  <a:t>Rechazo</a:t>
                </a:r>
                <a:r>
                  <a:rPr lang="en-US" sz="2000" b="1" dirty="0">
                    <a:solidFill>
                      <a:schemeClr val="bg1"/>
                    </a:solidFill>
                  </a:rPr>
                  <a:t> la </a:t>
                </a:r>
                <a:r>
                  <a:rPr lang="en-US" sz="2000" b="1" dirty="0" err="1">
                    <a:solidFill>
                      <a:schemeClr val="bg1"/>
                    </a:solidFill>
                  </a:rPr>
                  <a:t>hipótesis</a:t>
                </a:r>
                <a:r>
                  <a:rPr lang="en-US" sz="20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2000" b="1" dirty="0" err="1">
                    <a:solidFill>
                      <a:schemeClr val="bg1"/>
                    </a:solidFill>
                  </a:rPr>
                  <a:t>nula</a:t>
                </a:r>
                <a:r>
                  <a:rPr lang="en-US" sz="20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2000" b="1" dirty="0" err="1">
                    <a:solidFill>
                      <a:schemeClr val="bg1"/>
                    </a:solidFill>
                  </a:rPr>
                  <a:t>si</a:t>
                </a:r>
                <a:r>
                  <a:rPr lang="en-US" sz="20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𝒂𝒃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chemeClr val="bg1"/>
                    </a:solidFill>
                  </a:rPr>
                  <a:t> y se </a:t>
                </a:r>
                <a:r>
                  <a:rPr lang="en-US" sz="2000" b="1" dirty="0" err="1">
                    <a:solidFill>
                      <a:schemeClr val="bg1"/>
                    </a:solidFill>
                  </a:rPr>
                  <a:t>concluye</a:t>
                </a:r>
                <a:r>
                  <a:rPr lang="en-US" sz="2000" b="1" dirty="0">
                    <a:solidFill>
                      <a:schemeClr val="bg1"/>
                    </a:solidFill>
                  </a:rPr>
                  <a:t> que el factor </a:t>
                </a:r>
                <a:r>
                  <a:rPr lang="en-US" sz="2000" b="1" dirty="0" err="1">
                    <a:solidFill>
                      <a:schemeClr val="bg1"/>
                    </a:solidFill>
                  </a:rPr>
                  <a:t>tiene</a:t>
                </a:r>
                <a:r>
                  <a:rPr lang="en-US" sz="20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2000" b="1" dirty="0" err="1">
                    <a:solidFill>
                      <a:schemeClr val="bg1"/>
                    </a:solidFill>
                  </a:rPr>
                  <a:t>efecto</a:t>
                </a:r>
                <a:r>
                  <a:rPr lang="en-US" sz="20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2000" b="1" dirty="0" err="1">
                    <a:solidFill>
                      <a:schemeClr val="bg1"/>
                    </a:solidFill>
                  </a:rPr>
                  <a:t>significativo</a:t>
                </a:r>
                <a:r>
                  <a:rPr lang="en-US" sz="20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2000" b="1" dirty="0" err="1">
                    <a:solidFill>
                      <a:schemeClr val="bg1"/>
                    </a:solidFill>
                  </a:rPr>
                  <a:t>sobre</a:t>
                </a:r>
                <a:r>
                  <a:rPr lang="en-US" sz="2000" b="1" dirty="0">
                    <a:solidFill>
                      <a:schemeClr val="bg1"/>
                    </a:solidFill>
                  </a:rPr>
                  <a:t> la variable </a:t>
                </a:r>
                <a:r>
                  <a:rPr lang="en-US" sz="2000" b="1" dirty="0" err="1">
                    <a:solidFill>
                      <a:schemeClr val="bg1"/>
                    </a:solidFill>
                  </a:rPr>
                  <a:t>respuesta</a:t>
                </a:r>
                <a:r>
                  <a:rPr lang="en-US" sz="2000" b="1" dirty="0">
                    <a:solidFill>
                      <a:schemeClr val="bg1"/>
                    </a:solidFill>
                  </a:rPr>
                  <a:t>.</a:t>
                </a:r>
              </a:p>
              <a:p>
                <a:pPr>
                  <a:lnSpc>
                    <a:spcPct val="90000"/>
                  </a:lnSpc>
                </a:pPr>
                <a:endParaRPr lang="en-US" sz="2000" b="1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000" b="1" dirty="0">
                    <a:solidFill>
                      <a:schemeClr val="bg1"/>
                    </a:solidFill>
                  </a:rPr>
                  <a:t>Para la </a:t>
                </a:r>
                <a:r>
                  <a:rPr lang="en-US" sz="2000" b="1" dirty="0" err="1">
                    <a:solidFill>
                      <a:schemeClr val="bg1"/>
                    </a:solidFill>
                  </a:rPr>
                  <a:t>hipótesis</a:t>
                </a:r>
                <a:r>
                  <a:rPr lang="en-US" sz="2000" b="1" dirty="0">
                    <a:solidFill>
                      <a:schemeClr val="bg1"/>
                    </a:solidFill>
                  </a:rPr>
                  <a:t> del factor B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000" b="1" dirty="0" err="1">
                    <a:solidFill>
                      <a:schemeClr val="bg1"/>
                    </a:solidFill>
                  </a:rPr>
                  <a:t>Rechazo</a:t>
                </a:r>
                <a:r>
                  <a:rPr lang="en-US" sz="2000" b="1" dirty="0">
                    <a:solidFill>
                      <a:schemeClr val="bg1"/>
                    </a:solidFill>
                  </a:rPr>
                  <a:t> la </a:t>
                </a:r>
                <a:r>
                  <a:rPr lang="en-US" sz="2000" b="1" dirty="0" err="1">
                    <a:solidFill>
                      <a:schemeClr val="bg1"/>
                    </a:solidFill>
                  </a:rPr>
                  <a:t>hipótesis</a:t>
                </a:r>
                <a:r>
                  <a:rPr lang="en-US" sz="20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2000" b="1" dirty="0" err="1">
                    <a:solidFill>
                      <a:schemeClr val="bg1"/>
                    </a:solidFill>
                  </a:rPr>
                  <a:t>nula</a:t>
                </a:r>
                <a:r>
                  <a:rPr lang="en-US" sz="20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2000" b="1" dirty="0" err="1">
                    <a:solidFill>
                      <a:schemeClr val="bg1"/>
                    </a:solidFill>
                  </a:rPr>
                  <a:t>si</a:t>
                </a:r>
                <a:r>
                  <a:rPr lang="en-US" sz="20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𝒂𝒃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chemeClr val="bg1"/>
                    </a:solidFill>
                  </a:rPr>
                  <a:t> y se </a:t>
                </a:r>
                <a:r>
                  <a:rPr lang="en-US" sz="2000" b="1" dirty="0" err="1">
                    <a:solidFill>
                      <a:schemeClr val="bg1"/>
                    </a:solidFill>
                  </a:rPr>
                  <a:t>concluye</a:t>
                </a:r>
                <a:r>
                  <a:rPr lang="en-US" sz="2000" b="1" dirty="0">
                    <a:solidFill>
                      <a:schemeClr val="bg1"/>
                    </a:solidFill>
                  </a:rPr>
                  <a:t> que el factor </a:t>
                </a:r>
                <a:r>
                  <a:rPr lang="en-US" sz="2000" b="1" dirty="0" err="1">
                    <a:solidFill>
                      <a:schemeClr val="bg1"/>
                    </a:solidFill>
                  </a:rPr>
                  <a:t>tiene</a:t>
                </a:r>
                <a:r>
                  <a:rPr lang="en-US" sz="20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2000" b="1" dirty="0" err="1">
                    <a:solidFill>
                      <a:schemeClr val="bg1"/>
                    </a:solidFill>
                  </a:rPr>
                  <a:t>efecto</a:t>
                </a:r>
                <a:r>
                  <a:rPr lang="en-US" sz="20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2000" b="1" dirty="0" err="1">
                    <a:solidFill>
                      <a:schemeClr val="bg1"/>
                    </a:solidFill>
                  </a:rPr>
                  <a:t>significativo</a:t>
                </a:r>
                <a:r>
                  <a:rPr lang="en-US" sz="20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2000" b="1" dirty="0" err="1">
                    <a:solidFill>
                      <a:schemeClr val="bg1"/>
                    </a:solidFill>
                  </a:rPr>
                  <a:t>sobre</a:t>
                </a:r>
                <a:r>
                  <a:rPr lang="en-US" sz="2000" b="1" dirty="0">
                    <a:solidFill>
                      <a:schemeClr val="bg1"/>
                    </a:solidFill>
                  </a:rPr>
                  <a:t> la variable </a:t>
                </a:r>
                <a:r>
                  <a:rPr lang="en-US" sz="2000" b="1" dirty="0" err="1">
                    <a:solidFill>
                      <a:schemeClr val="bg1"/>
                    </a:solidFill>
                  </a:rPr>
                  <a:t>respuesta</a:t>
                </a:r>
                <a:r>
                  <a:rPr lang="en-US" sz="2000" b="1" dirty="0">
                    <a:solidFill>
                      <a:schemeClr val="bg1"/>
                    </a:solidFill>
                  </a:rPr>
                  <a:t>.</a:t>
                </a:r>
              </a:p>
              <a:p>
                <a:pPr>
                  <a:lnSpc>
                    <a:spcPct val="90000"/>
                  </a:lnSpc>
                </a:pPr>
                <a:endParaRPr lang="en-US" sz="1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1295401" y="2398853"/>
                <a:ext cx="9601196" cy="4222079"/>
              </a:xfrm>
              <a:blipFill>
                <a:blip r:embed="rId6"/>
                <a:stretch>
                  <a:fillRect l="-762" t="-28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298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F94EF-8A3F-4DEE-B3AF-460390184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Comparaciones múltiples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9CC071-8120-40A4-BF63-C99A4D485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posible realizarlas para cada factor tal como se conoció en el DCA (mínima diferencia significativa, diferencia honesta significativa, rangos múltiples de Duncan).</a:t>
            </a:r>
          </a:p>
          <a:p>
            <a:r>
              <a:rPr lang="es-MX" dirty="0"/>
              <a:t>Ojo con los grados de libertad del error: n-a cambia por ab(r-1)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16246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ctr"/>
                <a:r>
                  <a:rPr lang="es-CO" b="1" dirty="0">
                    <a:solidFill>
                      <a:schemeClr val="tx1"/>
                    </a:solidFill>
                  </a:rPr>
                  <a:t>¿Qué sucede si se rechaza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s-CO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s-CO" b="1" dirty="0">
                    <a:solidFill>
                      <a:schemeClr val="tx1"/>
                    </a:solidFill>
                  </a:rPr>
                  <a:t> para la prueba asociada a la interacción?</a:t>
                </a:r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8411" b="-2056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algn="just"/>
                <a:endParaRPr lang="es-CO" sz="2800" dirty="0">
                  <a:solidFill>
                    <a:schemeClr val="tx1"/>
                  </a:solidFill>
                </a:endParaRPr>
              </a:p>
              <a:p>
                <a:pPr algn="just"/>
                <a:endParaRPr lang="es-CO" sz="2800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es-CO" sz="2800" dirty="0">
                    <a:solidFill>
                      <a:schemeClr val="tx1"/>
                    </a:solidFill>
                  </a:rPr>
                  <a:t>En caso de rechazar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s-CO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s-CO" sz="2800" dirty="0">
                    <a:solidFill>
                      <a:schemeClr val="tx1"/>
                    </a:solidFill>
                  </a:rPr>
                  <a:t>, se analizan las medias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s-CO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s-CO" sz="2800" dirty="0">
                    <a:solidFill>
                      <a:schemeClr val="tx1"/>
                    </a:solidFill>
                  </a:rPr>
                  <a:t> de las celdas, no se prueban los efectos individuales, ya que debido a la interacción, el efecto de estos es insignificante o de interpretación compleja.</a:t>
                </a:r>
              </a:p>
              <a:p>
                <a:pPr algn="just"/>
                <a:endParaRPr lang="es-CO" sz="2800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es-CO" sz="2800" dirty="0">
                    <a:solidFill>
                      <a:schemeClr val="tx1"/>
                    </a:solidFill>
                  </a:rPr>
                  <a:t>Para la construcción del gráfico es necesario construir una tabla con las medias de cada tratamiento. </a:t>
                </a:r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144" r="-10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1227E490-74C2-7695-DBF8-4E7804EE4271}"/>
                  </a:ext>
                </a:extLst>
              </p14:cNvPr>
              <p14:cNvContentPartPr/>
              <p14:nvPr/>
            </p14:nvContentPartPr>
            <p14:xfrm>
              <a:off x="7116840" y="5223960"/>
              <a:ext cx="3661560" cy="120564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1227E490-74C2-7695-DBF8-4E7804EE427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07480" y="5214600"/>
                <a:ext cx="3680280" cy="122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8710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484344" y="5242797"/>
            <a:ext cx="8915400" cy="566738"/>
          </a:xfrm>
        </p:spPr>
        <p:txBody>
          <a:bodyPr>
            <a:noAutofit/>
          </a:bodyPr>
          <a:lstStyle/>
          <a:p>
            <a:r>
              <a:rPr lang="es-CO" sz="3600" b="1"/>
              <a:t>Gráfico de interacción </a:t>
            </a:r>
            <a:endParaRPr lang="es-CO" sz="3600" b="1" dirty="0"/>
          </a:p>
        </p:txBody>
      </p:sp>
      <p:pic>
        <p:nvPicPr>
          <p:cNvPr id="7" name="Marcador de posición de imagen 6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038" r="5934"/>
          <a:stretch/>
        </p:blipFill>
        <p:spPr>
          <a:xfrm>
            <a:off x="1636176" y="1164014"/>
            <a:ext cx="8611737" cy="3566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9F58773F-3A75-F1A3-4351-55068C575A01}"/>
                  </a:ext>
                </a:extLst>
              </p14:cNvPr>
              <p14:cNvContentPartPr/>
              <p14:nvPr/>
            </p14:nvContentPartPr>
            <p14:xfrm>
              <a:off x="1794960" y="776880"/>
              <a:ext cx="9171000" cy="430452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9F58773F-3A75-F1A3-4351-55068C575A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1440" y="767520"/>
                <a:ext cx="10073880" cy="481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2933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6BD642B1-E8A0-4B5B-8E4A-D8EF15A0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098" name="Picture 1097">
              <a:extLst>
                <a:ext uri="{FF2B5EF4-FFF2-40B4-BE49-F238E27FC236}">
                  <a16:creationId xmlns:a16="http://schemas.microsoft.com/office/drawing/2014/main" id="{241D71B9-BFD9-40DE-BC3B-E64BA2895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D2504B9E-D812-4C78-9981-5F48C1288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00" name="Picture 1099">
              <a:extLst>
                <a:ext uri="{FF2B5EF4-FFF2-40B4-BE49-F238E27FC236}">
                  <a16:creationId xmlns:a16="http://schemas.microsoft.com/office/drawing/2014/main" id="{2F886AB1-61BE-4427-BED7-571CF1EF1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101" name="Picture 1100">
              <a:extLst>
                <a:ext uri="{FF2B5EF4-FFF2-40B4-BE49-F238E27FC236}">
                  <a16:creationId xmlns:a16="http://schemas.microsoft.com/office/drawing/2014/main" id="{E912E8F6-1094-49C1-B7CD-CC46B33D6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103" name="Straight Connector 1102">
            <a:extLst>
              <a:ext uri="{FF2B5EF4-FFF2-40B4-BE49-F238E27FC236}">
                <a16:creationId xmlns:a16="http://schemas.microsoft.com/office/drawing/2014/main" id="{1870FE29-3AF7-4226-8303-7C1B0B8E1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105" name="Rectangle 1104">
            <a:extLst>
              <a:ext uri="{FF2B5EF4-FFF2-40B4-BE49-F238E27FC236}">
                <a16:creationId xmlns:a16="http://schemas.microsoft.com/office/drawing/2014/main" id="{8B226A40-22CC-40E5-9EC4-5163536C6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7" name="Group 1106">
            <a:extLst>
              <a:ext uri="{FF2B5EF4-FFF2-40B4-BE49-F238E27FC236}">
                <a16:creationId xmlns:a16="http://schemas.microsoft.com/office/drawing/2014/main" id="{6BB9B7D3-101C-4F55-A956-62DA4AAD4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1108" name="Picture 1107">
              <a:extLst>
                <a:ext uri="{FF2B5EF4-FFF2-40B4-BE49-F238E27FC236}">
                  <a16:creationId xmlns:a16="http://schemas.microsoft.com/office/drawing/2014/main" id="{53BD5441-821C-4091-8DDD-A4A56A6FC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AFC6E877-1BD2-4856-8FFD-250D27C15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10" name="Picture 1109">
              <a:extLst>
                <a:ext uri="{FF2B5EF4-FFF2-40B4-BE49-F238E27FC236}">
                  <a16:creationId xmlns:a16="http://schemas.microsoft.com/office/drawing/2014/main" id="{F64C008A-2A32-4626-A83A-16A984F88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11" name="Picture 1110">
              <a:extLst>
                <a:ext uri="{FF2B5EF4-FFF2-40B4-BE49-F238E27FC236}">
                  <a16:creationId xmlns:a16="http://schemas.microsoft.com/office/drawing/2014/main" id="{875D67EF-62E2-43F5-8005-7A7A319D0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3" name="Título 2">
            <a:extLst>
              <a:ext uri="{FF2B5EF4-FFF2-40B4-BE49-F238E27FC236}">
                <a16:creationId xmlns:a16="http://schemas.microsoft.com/office/drawing/2014/main" id="{42956AEA-ECED-0A8F-3989-FD0650A4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619" y="4404852"/>
            <a:ext cx="9989677" cy="10547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cap="none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Gráfico de interacción</a:t>
            </a:r>
          </a:p>
        </p:txBody>
      </p:sp>
      <p:sp>
        <p:nvSpPr>
          <p:cNvPr id="1113" name="Rectangle 1112">
            <a:extLst>
              <a:ext uri="{FF2B5EF4-FFF2-40B4-BE49-F238E27FC236}">
                <a16:creationId xmlns:a16="http://schemas.microsoft.com/office/drawing/2014/main" id="{9D2CA3DB-2141-4DE2-9F8A-9E5561DDF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11086" y="1092200"/>
            <a:ext cx="8962768" cy="3128346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RPubs - ANOVA con R">
            <a:extLst>
              <a:ext uri="{FF2B5EF4-FFF2-40B4-BE49-F238E27FC236}">
                <a16:creationId xmlns:a16="http://schemas.microsoft.com/office/drawing/2014/main" id="{C7E48028-9C3D-FCD7-A211-98B634FC57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92"/>
          <a:stretch/>
        </p:blipFill>
        <p:spPr bwMode="auto">
          <a:xfrm>
            <a:off x="1776502" y="1475021"/>
            <a:ext cx="4243375" cy="236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▷ Cómo crear una gráfica de interacción en R en 2022 → STATOLOGOS®">
            <a:extLst>
              <a:ext uri="{FF2B5EF4-FFF2-40B4-BE49-F238E27FC236}">
                <a16:creationId xmlns:a16="http://schemas.microsoft.com/office/drawing/2014/main" id="{8545C329-F2FD-8D39-58EC-822EE0DBF4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7880"/>
          <a:stretch/>
        </p:blipFill>
        <p:spPr bwMode="auto">
          <a:xfrm>
            <a:off x="6604780" y="1257341"/>
            <a:ext cx="3379622" cy="279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15" name="Straight Connector 1114">
            <a:extLst>
              <a:ext uri="{FF2B5EF4-FFF2-40B4-BE49-F238E27FC236}">
                <a16:creationId xmlns:a16="http://schemas.microsoft.com/office/drawing/2014/main" id="{1214B64F-D291-4308-B071-A2678ED78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64080" y="5518838"/>
            <a:ext cx="78638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149F2443-CD38-2C00-0EC4-6A7CD98D5384}"/>
                  </a:ext>
                </a:extLst>
              </p14:cNvPr>
              <p14:cNvContentPartPr/>
              <p14:nvPr/>
            </p14:nvContentPartPr>
            <p14:xfrm>
              <a:off x="3313080" y="750240"/>
              <a:ext cx="8626320" cy="34113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149F2443-CD38-2C00-0EC4-6A7CD98D538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96280" y="740880"/>
                <a:ext cx="10752480" cy="542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0685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0B7C4858-FAA3-4226-A856-193A01910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8C1B503-0291-4E82-A65E-72D604D9F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B3F836C5-9601-4982-A121-CCA49BF7B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bg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s-CO" sz="4100" b="1">
                <a:solidFill>
                  <a:srgbClr val="FFFFFF"/>
                </a:solidFill>
              </a:rPr>
              <a:t>EJEMPLO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46CD0D05-FF47-4ABB-841C-0600CADC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50360" y="469900"/>
            <a:ext cx="5953630" cy="5405968"/>
          </a:xfrm>
        </p:spPr>
        <p:txBody>
          <a:bodyPr anchor="ctr">
            <a:normAutofit/>
          </a:bodyPr>
          <a:lstStyle/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Si se desea comparar la calidad de 4 tipos de mezcladoras usando 2 niveles de humedad en un diseño factorial, se toman: 4 niveles de un factor, combinados con 2 niveles del otro, así se forman 8 combinaciones o tratamientos.</a:t>
            </a:r>
          </a:p>
          <a:p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059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932960246"/>
              </p:ext>
            </p:extLst>
          </p:nvPr>
        </p:nvGraphicFramePr>
        <p:xfrm>
          <a:off x="18602" y="95534"/>
          <a:ext cx="12173398" cy="6762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4134014" y="3943783"/>
            <a:ext cx="955343" cy="13101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5269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s-CO">
                <a:solidFill>
                  <a:srgbClr val="262626"/>
                </a:solidFill>
              </a:rPr>
              <a:t>Notas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6742424-58CA-4E87-9D59-7A5138C545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956026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5485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932A1023-8CC9-4C17-AD07-FEE83E8A3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68008"/>
            <a:ext cx="2730414" cy="4946003"/>
          </a:xfrm>
        </p:spPr>
        <p:txBody>
          <a:bodyPr>
            <a:normAutofit/>
          </a:bodyPr>
          <a:lstStyle/>
          <a:p>
            <a:r>
              <a:rPr lang="es-CO" b="1">
                <a:solidFill>
                  <a:srgbClr val="FFFFFF"/>
                </a:solidFill>
              </a:rPr>
              <a:t>Notas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5140933" y="812800"/>
                <a:ext cx="6576403" cy="5063068"/>
              </a:xfrm>
            </p:spPr>
            <p:txBody>
              <a:bodyPr anchor="ctr">
                <a:normAutofit/>
              </a:bodyPr>
              <a:lstStyle/>
              <a:p>
                <a:r>
                  <a:rPr lang="es-CO" dirty="0"/>
                  <a:t>En el factorial completo se corren aleatoriamente todas las combinaciones que pueden formarse  con los niveles seleccionados.  </a:t>
                </a:r>
              </a:p>
              <a:p>
                <a:endParaRPr lang="es-CO" dirty="0"/>
              </a:p>
              <a:p>
                <a:r>
                  <a:rPr lang="es-CO" dirty="0"/>
                  <a:t>Un tipo especial de experimento es el factorial simétrico, que se caracteriza por que los factores tienen igual número de  niveles, entre los más usados se encuentran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CO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s-CO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dirty="0"/>
                  <a:t> 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s-CO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s-CO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dirty="0"/>
                  <a:t> donde k representa el numero de factores del experimento.</a:t>
                </a:r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40933" y="812800"/>
                <a:ext cx="6576403" cy="5063068"/>
              </a:xfrm>
              <a:blipFill>
                <a:blip r:embed="rId3"/>
                <a:stretch>
                  <a:fillRect l="-1668" r="-148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69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6E5E839-040E-4D3E-B50A-8D803DFE4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F3F4B4-A2E6-47B5-92FB-37BEEAFA4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0080" y="635508"/>
            <a:ext cx="3354470" cy="5586984"/>
          </a:xfrm>
        </p:spPr>
        <p:txBody>
          <a:bodyPr>
            <a:normAutofit/>
          </a:bodyPr>
          <a:lstStyle/>
          <a:p>
            <a:r>
              <a:rPr lang="es-CO" sz="4800" b="1" dirty="0">
                <a:solidFill>
                  <a:schemeClr val="tx2"/>
                </a:solidFill>
              </a:rPr>
              <a:t>Ventajas del diseño factorial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124D17-3A82-47D5-80C1-F990ABB1E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4082" y="469900"/>
            <a:ext cx="658298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617804" y="954756"/>
            <a:ext cx="5613283" cy="5009946"/>
          </a:xfrm>
        </p:spPr>
        <p:txBody>
          <a:bodyPr anchor="ctr">
            <a:normAutofit lnSpcReduction="10000"/>
          </a:bodyPr>
          <a:lstStyle/>
          <a:p>
            <a:pPr algn="just"/>
            <a:r>
              <a:rPr lang="es-CO" sz="2200" dirty="0">
                <a:solidFill>
                  <a:schemeClr val="bg1"/>
                </a:solidFill>
              </a:rPr>
              <a:t>Permite estudiar los efectos principales y los efectos de interacción de los factores</a:t>
            </a:r>
          </a:p>
          <a:p>
            <a:pPr algn="just"/>
            <a:endParaRPr lang="es-CO" sz="2200" dirty="0">
              <a:solidFill>
                <a:schemeClr val="bg1"/>
              </a:solidFill>
            </a:endParaRPr>
          </a:p>
          <a:p>
            <a:pPr algn="just"/>
            <a:r>
              <a:rPr lang="es-CO" sz="2200" dirty="0">
                <a:solidFill>
                  <a:schemeClr val="bg1"/>
                </a:solidFill>
              </a:rPr>
              <a:t>Los grados de libertad para el error experimental  es alto comparado con los grados de libertad de los factores, lo que contribuye a disminuir la varianza del error experimental y aumentando por este motivo la precisión del experimento.</a:t>
            </a:r>
          </a:p>
          <a:p>
            <a:pPr algn="just"/>
            <a:endParaRPr lang="es-CO" sz="2200" dirty="0">
              <a:solidFill>
                <a:schemeClr val="bg1"/>
              </a:solidFill>
            </a:endParaRPr>
          </a:p>
          <a:p>
            <a:pPr algn="just"/>
            <a:r>
              <a:rPr lang="es-CO" sz="2200" dirty="0">
                <a:solidFill>
                  <a:schemeClr val="bg1"/>
                </a:solidFill>
              </a:rPr>
              <a:t>Permite la inclusión de tantos factores como se desee, así como la cantidad de niveles en cada factor.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4A78C8-C0E0-45DA-BC2C-2C8D4153B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8325" y="635508"/>
            <a:ext cx="6254496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AD6DCA74-C511-2698-57BA-D47413E73434}"/>
                  </a:ext>
                </a:extLst>
              </p14:cNvPr>
              <p14:cNvContentPartPr/>
              <p14:nvPr/>
            </p14:nvContentPartPr>
            <p14:xfrm>
              <a:off x="1669680" y="1223280"/>
              <a:ext cx="1438200" cy="6879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AD6DCA74-C511-2698-57BA-D47413E734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60320" y="1213920"/>
                <a:ext cx="1456920" cy="70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6699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E5E839-040E-4D3E-B50A-8D803DFE4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F3F4B4-A2E6-47B5-92FB-37BEEAFA4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0080" y="635508"/>
            <a:ext cx="3354470" cy="5586984"/>
          </a:xfrm>
        </p:spPr>
        <p:txBody>
          <a:bodyPr>
            <a:normAutofit/>
          </a:bodyPr>
          <a:lstStyle/>
          <a:p>
            <a:r>
              <a:rPr lang="es-CO" sz="4800" b="1" dirty="0">
                <a:solidFill>
                  <a:schemeClr val="tx2"/>
                </a:solidFill>
              </a:rPr>
              <a:t>Desventajas del diseño factorial </a:t>
            </a:r>
            <a:r>
              <a:rPr lang="es-CO" sz="4800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124D17-3A82-47D5-80C1-F990ABB1E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4082" y="469900"/>
            <a:ext cx="658298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5617804" y="635508"/>
            <a:ext cx="5805162" cy="5469870"/>
          </a:xfrm>
        </p:spPr>
        <p:txBody>
          <a:bodyPr anchor="ctr">
            <a:normAutofit/>
          </a:bodyPr>
          <a:lstStyle/>
          <a:p>
            <a:pPr algn="just"/>
            <a:r>
              <a:rPr lang="es-CO" sz="2200" dirty="0">
                <a:solidFill>
                  <a:schemeClr val="bg1"/>
                </a:solidFill>
              </a:rPr>
              <a:t>Como en este tipo de diseño cada uno de los niveles de un factor se combina con los niveles de los otros factores, a fin de que exista un balance en el análisis estadístico se tendrá que algunas combinaciones no tienen interés práctico pero deben incluirse para mantener el balance.</a:t>
            </a:r>
          </a:p>
          <a:p>
            <a:pPr algn="just"/>
            <a:endParaRPr lang="es-CO" sz="2200" dirty="0">
              <a:solidFill>
                <a:schemeClr val="bg1"/>
              </a:solidFill>
            </a:endParaRPr>
          </a:p>
          <a:p>
            <a:pPr algn="just"/>
            <a:r>
              <a:rPr lang="es-CO" sz="2200" dirty="0">
                <a:solidFill>
                  <a:schemeClr val="bg1"/>
                </a:solidFill>
              </a:rPr>
              <a:t>El número de experimento es elevado.</a:t>
            </a:r>
          </a:p>
          <a:p>
            <a:pPr algn="just"/>
            <a:endParaRPr lang="es-CO" sz="2200" dirty="0">
              <a:solidFill>
                <a:schemeClr val="bg1"/>
              </a:solidFill>
            </a:endParaRPr>
          </a:p>
          <a:p>
            <a:pPr algn="just"/>
            <a:r>
              <a:rPr lang="es-CO" sz="2200" dirty="0">
                <a:solidFill>
                  <a:schemeClr val="bg1"/>
                </a:solidFill>
              </a:rPr>
              <a:t>El análisis estadístico es mas complejo que en los diseños anteriores y la interpretación de los resultados se hace más difícil a medida que aumenta el número de factores y niveles por factor.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4A78C8-C0E0-45DA-BC2C-2C8D4153B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8325" y="635508"/>
            <a:ext cx="6254496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9332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6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s-CO" b="1" dirty="0">
                <a:solidFill>
                  <a:srgbClr val="FFFFFF"/>
                </a:solidFill>
              </a:rPr>
              <a:t>Modelo con dos factores</a:t>
            </a:r>
          </a:p>
        </p:txBody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/>
              <p:cNvSpPr>
                <a:spLocks noGrp="1"/>
              </p:cNvSpPr>
              <p:nvPr>
                <p:ph idx="1"/>
              </p:nvPr>
            </p:nvSpPr>
            <p:spPr>
              <a:xfrm>
                <a:off x="1295401" y="2612255"/>
                <a:ext cx="10092178" cy="3933687"/>
              </a:xfrm>
            </p:spPr>
            <p:txBody>
              <a:bodyPr>
                <a:noAutofit/>
              </a:bodyPr>
              <a:lstStyle/>
              <a:p>
                <a:pPr marL="0" lvl="0" indent="0" algn="ctr" defTabSz="914400">
                  <a:lnSpc>
                    <a:spcPct val="90000"/>
                  </a:lnSpc>
                  <a:buClr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sz="280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s-CO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𝒊𝒋</m:t>
                        </m:r>
                        <m:r>
                          <a:rPr lang="es-CO" sz="2800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s-CO" sz="28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28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s-CO" sz="28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O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80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CO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s-CO" sz="2800" i="1" smtClean="0">
                        <a:ln w="0"/>
                        <a:effectLst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O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CO" sz="2800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CO" sz="2800" i="1">
                        <a:ln w="0"/>
                        <a:effectLst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O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800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O" sz="2800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s-CO" sz="280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s-CO" sz="2800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s-CO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O" sz="2800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CO" sz="28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O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s-CO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𝒊𝒋</m:t>
                        </m:r>
                        <m:r>
                          <a:rPr lang="es-CO" sz="2800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s-CO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</a:t>
                </a:r>
              </a:p>
              <a:p>
                <a:pPr marL="0" lvl="0" indent="0" defTabSz="914400">
                  <a:lnSpc>
                    <a:spcPct val="90000"/>
                  </a:lnSpc>
                  <a:buClrTx/>
                  <a:buNone/>
                </a:pPr>
                <a:r>
                  <a:rPr lang="es-CO" sz="1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con </a:t>
                </a:r>
                <a14:m>
                  <m:oMath xmlns:m="http://schemas.openxmlformats.org/officeDocument/2006/math">
                    <m:r>
                      <a:rPr lang="es-CO" sz="18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O" sz="18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=1, …,</m:t>
                    </m:r>
                    <m:r>
                      <a:rPr lang="es-CO" sz="18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CO" sz="1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    </a:t>
                </a:r>
                <a14:m>
                  <m:oMath xmlns:m="http://schemas.openxmlformats.org/officeDocument/2006/math">
                    <m:r>
                      <a:rPr lang="es-CO" sz="1800" i="1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CO" sz="1800" i="1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s-CO" sz="1800" i="1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CO" sz="1800" b="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s-CO" sz="1800" i="1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800" b="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𝑙</m:t>
                    </m:r>
                    <m:r>
                      <a:rPr lang="es-CO" sz="1800" i="1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s-CO" sz="1800" b="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CO" sz="1800" i="1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CO" sz="1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marL="0" lvl="0" indent="0" defTabSz="914400">
                  <a:lnSpc>
                    <a:spcPct val="90000"/>
                  </a:lnSpc>
                  <a:buClrTx/>
                  <a:buNone/>
                </a:pPr>
                <a:endParaRPr lang="es-CO" sz="1800" dirty="0">
                  <a:ln w="0"/>
                  <a:effectLst/>
                </a:endParaRPr>
              </a:p>
              <a:p>
                <a:pPr marL="228600" lvl="0" indent="-228600" defTabSz="914400">
                  <a:lnSpc>
                    <a:spcPct val="90000"/>
                  </a:lnSpc>
                  <a:buClrTx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sz="1800" b="1" i="1">
                            <a:ln w="0"/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800" b="1" i="0">
                            <a:ln w="0"/>
                            <a:effectLst/>
                            <a:latin typeface="Cambria Math" panose="02040503050406030204" pitchFamily="18" charset="0"/>
                          </a:rPr>
                          <m:t>𝐘</m:t>
                        </m:r>
                      </m:e>
                      <m:sub>
                        <m:r>
                          <a:rPr lang="es-CO" sz="1800" b="1" i="0">
                            <a:ln w="0"/>
                            <a:effectLst/>
                            <a:latin typeface="Cambria Math" panose="02040503050406030204" pitchFamily="18" charset="0"/>
                          </a:rPr>
                          <m:t>𝐢𝐣</m:t>
                        </m:r>
                        <m:r>
                          <a:rPr lang="es-CO" sz="1800" b="1" i="1" smtClean="0">
                            <a:ln w="0"/>
                            <a:effectLst/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</m:oMath>
                </a14:m>
                <a:r>
                  <a:rPr lang="es-CO" sz="1800" dirty="0">
                    <a:ln w="0"/>
                    <a:effectLst/>
                  </a:rPr>
                  <a:t> = respuesta l-</a:t>
                </a:r>
                <a:r>
                  <a:rPr lang="es-CO" sz="1800" dirty="0" err="1">
                    <a:ln w="0"/>
                    <a:effectLst/>
                  </a:rPr>
                  <a:t>ésima</a:t>
                </a:r>
                <a:r>
                  <a:rPr lang="es-CO" sz="1800" dirty="0">
                    <a:ln w="0"/>
                    <a:effectLst/>
                  </a:rPr>
                  <a:t> donde el factor A está en el i</a:t>
                </a:r>
                <a14:m>
                  <m:oMath xmlns:m="http://schemas.openxmlformats.org/officeDocument/2006/math">
                    <m:r>
                      <a:rPr lang="es-CO" sz="1800" b="0" i="1" smtClean="0">
                        <a:ln w="0"/>
                        <a:effectLst/>
                        <a:latin typeface="Cambria Math" panose="02040503050406030204" pitchFamily="18" charset="0"/>
                      </a:rPr>
                      <m:t>−é</m:t>
                    </m:r>
                    <m:r>
                      <a:rPr lang="es-CO" sz="1800" b="0" i="1" smtClean="0">
                        <a:ln w="0"/>
                        <a:effectLst/>
                        <a:latin typeface="Cambria Math" panose="02040503050406030204" pitchFamily="18" charset="0"/>
                      </a:rPr>
                      <m:t>𝑠𝑖𝑚𝑜</m:t>
                    </m:r>
                  </m:oMath>
                </a14:m>
                <a:r>
                  <a:rPr lang="es-CO" sz="1800" dirty="0">
                    <a:ln w="0"/>
                    <a:effectLst/>
                  </a:rPr>
                  <a:t> nivel y el factor B está 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sz="1800">
                        <a:ln w="0"/>
                        <a:effectLst/>
                        <a:latin typeface="Cambria Math" panose="02040503050406030204" pitchFamily="18" charset="0"/>
                      </a:rPr>
                      <m:t>j</m:t>
                    </m:r>
                    <m:r>
                      <a:rPr lang="es-CO" sz="1800" i="1">
                        <a:ln w="0"/>
                        <a:effectLst/>
                        <a:latin typeface="Cambria Math" panose="02040503050406030204" pitchFamily="18" charset="0"/>
                      </a:rPr>
                      <m:t>−é</m:t>
                    </m:r>
                    <m:r>
                      <a:rPr lang="es-CO" sz="1800" i="1">
                        <a:ln w="0"/>
                        <a:effectLst/>
                        <a:latin typeface="Cambria Math" panose="02040503050406030204" pitchFamily="18" charset="0"/>
                      </a:rPr>
                      <m:t>𝑠𝑖𝑚𝑜</m:t>
                    </m:r>
                  </m:oMath>
                </a14:m>
                <a:r>
                  <a:rPr lang="es-CO" sz="1800" dirty="0">
                    <a:ln w="0"/>
                    <a:effectLst/>
                  </a:rPr>
                  <a:t> nivel.</a:t>
                </a:r>
              </a:p>
              <a:p>
                <a:pPr marL="228600" lvl="0" indent="-228600" defTabSz="914400">
                  <a:lnSpc>
                    <a:spcPct val="90000"/>
                  </a:lnSpc>
                  <a:buClrTx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CO" sz="1800" i="1">
                        <a:ln w="0"/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s-CO" sz="1800" i="1">
                        <a:ln w="0"/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s-CO" sz="1800" dirty="0">
                    <a:ln w="0"/>
                    <a:effectLst/>
                  </a:rPr>
                  <a:t>= Media global</a:t>
                </a:r>
              </a:p>
              <a:p>
                <a:pPr marL="228600" lvl="0" indent="-228600" defTabSz="914400">
                  <a:lnSpc>
                    <a:spcPct val="90000"/>
                  </a:lnSpc>
                  <a:buClrTx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sz="1800" b="1" i="1">
                            <a:ln w="0"/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800" b="1" i="1" smtClean="0">
                            <a:ln w="0"/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s-CO" sz="1800" b="1" i="1">
                            <a:ln w="0"/>
                            <a:effectLst/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s-CO" sz="1800" dirty="0">
                    <a:ln w="0"/>
                    <a:effectLst/>
                  </a:rPr>
                  <a:t> = Efecto sobre la variable respuesta asociada al i</a:t>
                </a:r>
                <a14:m>
                  <m:oMath xmlns:m="http://schemas.openxmlformats.org/officeDocument/2006/math">
                    <m:r>
                      <a:rPr lang="es-CO" sz="1800" i="1">
                        <a:ln w="0"/>
                        <a:effectLst/>
                        <a:latin typeface="Cambria Math" panose="02040503050406030204" pitchFamily="18" charset="0"/>
                      </a:rPr>
                      <m:t>−é</m:t>
                    </m:r>
                    <m:r>
                      <a:rPr lang="es-CO" sz="1800" i="1">
                        <a:ln w="0"/>
                        <a:effectLst/>
                        <a:latin typeface="Cambria Math" panose="02040503050406030204" pitchFamily="18" charset="0"/>
                      </a:rPr>
                      <m:t>𝑠𝑖𝑚𝑜</m:t>
                    </m:r>
                  </m:oMath>
                </a14:m>
                <a:r>
                  <a:rPr lang="es-CO" sz="1800" dirty="0">
                    <a:ln w="0"/>
                    <a:effectLst/>
                  </a:rPr>
                  <a:t> nivel del factor A</a:t>
                </a:r>
                <a:endParaRPr lang="es-CO" sz="1800" i="1" dirty="0">
                  <a:ln w="0"/>
                  <a:effectLst/>
                </a:endParaRPr>
              </a:p>
              <a:p>
                <a:pPr marL="228600" lvl="0" indent="-228600" defTabSz="914400">
                  <a:lnSpc>
                    <a:spcPct val="90000"/>
                  </a:lnSpc>
                  <a:buClrTx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sz="1800" i="1">
                            <a:ln w="0"/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800" i="1">
                            <a:ln w="0"/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s-CO" sz="1800" i="1">
                            <a:ln w="0"/>
                            <a:effectLst/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s-CO" sz="1800" dirty="0">
                    <a:ln w="0"/>
                    <a:effectLst/>
                  </a:rPr>
                  <a:t> = Efecto sobre la variable respuesta debido 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sz="1800">
                        <a:ln w="0"/>
                        <a:effectLst/>
                        <a:latin typeface="Cambria Math" panose="02040503050406030204" pitchFamily="18" charset="0"/>
                      </a:rPr>
                      <m:t>j</m:t>
                    </m:r>
                    <m:r>
                      <a:rPr lang="es-CO" sz="1800" i="1">
                        <a:ln w="0"/>
                        <a:effectLst/>
                        <a:latin typeface="Cambria Math" panose="02040503050406030204" pitchFamily="18" charset="0"/>
                      </a:rPr>
                      <m:t>−é</m:t>
                    </m:r>
                    <m:r>
                      <a:rPr lang="es-CO" sz="1800" i="1">
                        <a:ln w="0"/>
                        <a:effectLst/>
                        <a:latin typeface="Cambria Math" panose="02040503050406030204" pitchFamily="18" charset="0"/>
                      </a:rPr>
                      <m:t>𝑠𝑖𝑚𝑜</m:t>
                    </m:r>
                  </m:oMath>
                </a14:m>
                <a:r>
                  <a:rPr lang="es-CO" sz="1800" dirty="0">
                    <a:ln w="0"/>
                    <a:effectLst/>
                  </a:rPr>
                  <a:t> </a:t>
                </a:r>
                <a:r>
                  <a:rPr lang="es-CO" sz="1800" dirty="0">
                    <a:ln w="0"/>
                  </a:rPr>
                  <a:t>nivel del factor B</a:t>
                </a:r>
              </a:p>
              <a:p>
                <a:pPr marL="228600" lvl="0" indent="-228600" defTabSz="914400">
                  <a:lnSpc>
                    <a:spcPct val="90000"/>
                  </a:lnSpc>
                  <a:buClrTx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sz="1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O" sz="180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s-CO" sz="1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s-CO" sz="1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s-CO" sz="1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O" sz="1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CO" sz="1800" dirty="0">
                    <a:ln w="0"/>
                    <a:effectLst/>
                  </a:rPr>
                  <a:t> = efecto sobre la variable respuesta debido a la interacción entre el </a:t>
                </a:r>
                <a:r>
                  <a:rPr lang="es-CO" sz="1800" dirty="0">
                    <a:ln w="0"/>
                  </a:rPr>
                  <a:t>del i</a:t>
                </a:r>
                <a14:m>
                  <m:oMath xmlns:m="http://schemas.openxmlformats.org/officeDocument/2006/math">
                    <m:r>
                      <a:rPr lang="es-CO" sz="1800" i="1">
                        <a:ln w="0"/>
                        <a:latin typeface="Cambria Math" panose="02040503050406030204" pitchFamily="18" charset="0"/>
                      </a:rPr>
                      <m:t>−é</m:t>
                    </m:r>
                    <m:r>
                      <a:rPr lang="es-CO" sz="1800" i="1">
                        <a:ln w="0"/>
                        <a:latin typeface="Cambria Math" panose="02040503050406030204" pitchFamily="18" charset="0"/>
                      </a:rPr>
                      <m:t>𝑠𝑖𝑚𝑜</m:t>
                    </m:r>
                  </m:oMath>
                </a14:m>
                <a:r>
                  <a:rPr lang="es-CO" sz="1800" dirty="0">
                    <a:ln w="0"/>
                  </a:rPr>
                  <a:t> nivel del  factor  A</a:t>
                </a:r>
                <a:r>
                  <a:rPr lang="es-CO" sz="1800" i="1" dirty="0">
                    <a:ln w="0"/>
                  </a:rPr>
                  <a:t> </a:t>
                </a:r>
                <a:r>
                  <a:rPr lang="es-CO" sz="1800" dirty="0">
                    <a:ln w="0"/>
                  </a:rPr>
                  <a:t>y 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sz="1800">
                        <a:ln w="0"/>
                        <a:latin typeface="Cambria Math" panose="02040503050406030204" pitchFamily="18" charset="0"/>
                      </a:rPr>
                      <m:t>j</m:t>
                    </m:r>
                    <m:r>
                      <a:rPr lang="es-CO" sz="1800" i="1">
                        <a:ln w="0"/>
                        <a:latin typeface="Cambria Math" panose="02040503050406030204" pitchFamily="18" charset="0"/>
                      </a:rPr>
                      <m:t>−é</m:t>
                    </m:r>
                    <m:r>
                      <a:rPr lang="es-CO" sz="1800" i="1">
                        <a:ln w="0"/>
                        <a:latin typeface="Cambria Math" panose="02040503050406030204" pitchFamily="18" charset="0"/>
                      </a:rPr>
                      <m:t>𝑠𝑖𝑚𝑜</m:t>
                    </m:r>
                  </m:oMath>
                </a14:m>
                <a:r>
                  <a:rPr lang="es-CO" sz="1800" dirty="0">
                    <a:ln w="0"/>
                  </a:rPr>
                  <a:t> nivel del factor B</a:t>
                </a:r>
                <a:endParaRPr lang="es-CO" sz="1800" dirty="0">
                  <a:ln w="0"/>
                  <a:effectLst/>
                </a:endParaRPr>
              </a:p>
              <a:p>
                <a:pPr marL="228600" lvl="0" indent="-228600" defTabSz="914400">
                  <a:lnSpc>
                    <a:spcPct val="90000"/>
                  </a:lnSpc>
                  <a:buClrTx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sz="1800" i="1">
                            <a:ln w="0"/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800" i="1">
                            <a:ln w="0"/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s-CO" sz="1800" i="1">
                            <a:ln w="0"/>
                            <a:effectLst/>
                            <a:latin typeface="Cambria Math" panose="02040503050406030204" pitchFamily="18" charset="0"/>
                          </a:rPr>
                          <m:t>𝒊𝒋</m:t>
                        </m:r>
                        <m:r>
                          <a:rPr lang="es-CO" sz="1800" b="0" i="1" smtClean="0">
                            <a:ln w="0"/>
                            <a:effectLst/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s-CO" sz="1800" dirty="0">
                    <a:ln w="0"/>
                    <a:effectLst/>
                  </a:rPr>
                  <a:t> = Error aleatorio</a:t>
                </a:r>
              </a:p>
            </p:txBody>
          </p:sp>
        </mc:Choice>
        <mc:Fallback xmlns="">
          <p:sp>
            <p:nvSpPr>
              <p:cNvPr id="6" name="Marcador de conteni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2612255"/>
                <a:ext cx="10092178" cy="3933687"/>
              </a:xfrm>
              <a:blipFill>
                <a:blip r:embed="rId3"/>
                <a:stretch>
                  <a:fillRect l="-725" r="-242" b="-124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5CADDD93-C4CA-7A08-631E-7FA92939C163}"/>
                  </a:ext>
                </a:extLst>
              </p14:cNvPr>
              <p14:cNvContentPartPr/>
              <p14:nvPr/>
            </p14:nvContentPartPr>
            <p14:xfrm>
              <a:off x="1741320" y="1848600"/>
              <a:ext cx="8885520" cy="193788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5CADDD93-C4CA-7A08-631E-7FA92939C1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1960" y="1839240"/>
                <a:ext cx="8904240" cy="195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5173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5E5EC0DF9BEB8428D97403449B91CB9" ma:contentTypeVersion="2" ma:contentTypeDescription="Crear nuevo documento." ma:contentTypeScope="" ma:versionID="64d7f7ded52435b137b0c678179f873f">
  <xsd:schema xmlns:xsd="http://www.w3.org/2001/XMLSchema" xmlns:xs="http://www.w3.org/2001/XMLSchema" xmlns:p="http://schemas.microsoft.com/office/2006/metadata/properties" xmlns:ns2="786f70cc-39fd-4b44-9b79-cc298cc657b6" targetNamespace="http://schemas.microsoft.com/office/2006/metadata/properties" ma:root="true" ma:fieldsID="eb72e18b8006504629234bc3a7965b94" ns2:_="">
    <xsd:import namespace="786f70cc-39fd-4b44-9b79-cc298cc657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6f70cc-39fd-4b44-9b79-cc298cc657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F966E4-1685-4555-9A6A-68E6E8FA4CD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3025063-8FE2-4975-8214-37122EAFCC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594880-904F-41B0-9D39-C9F61C450F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6f70cc-39fd-4b44-9b79-cc298cc657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1287</Words>
  <Application>Microsoft Office PowerPoint</Application>
  <PresentationFormat>Panorámica</PresentationFormat>
  <Paragraphs>230</Paragraphs>
  <Slides>24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Orgánico</vt:lpstr>
      <vt:lpstr>Diseño factorial</vt:lpstr>
      <vt:lpstr>Presentación de PowerPoint</vt:lpstr>
      <vt:lpstr>EJEMPLO</vt:lpstr>
      <vt:lpstr>Presentación de PowerPoint</vt:lpstr>
      <vt:lpstr>Notas</vt:lpstr>
      <vt:lpstr>Notas</vt:lpstr>
      <vt:lpstr>Ventajas del diseño factorial </vt:lpstr>
      <vt:lpstr>Desventajas del diseño factorial  </vt:lpstr>
      <vt:lpstr>Modelo con dos factores</vt:lpstr>
      <vt:lpstr>Modelo con 3 factores</vt:lpstr>
      <vt:lpstr>Validación de supuestos</vt:lpstr>
      <vt:lpstr>Validación de supuestos</vt:lpstr>
      <vt:lpstr>Estructura de los datos </vt:lpstr>
      <vt:lpstr>Estructura de los datos </vt:lpstr>
      <vt:lpstr>Análisis de varianza</vt:lpstr>
      <vt:lpstr>Presentación de PowerPoint</vt:lpstr>
      <vt:lpstr>Presentación de PowerPoint</vt:lpstr>
      <vt:lpstr>ANOVA</vt:lpstr>
      <vt:lpstr>Si los efectos principales son aditivos (〖(τβ)〗_ij=0) se prueba la significancia para cada factor mediante las siguientes pruebas de hipótesis y se realizan comparaciones múltiples en caso de ser necesario</vt:lpstr>
      <vt:lpstr>Reglas de decisión</vt:lpstr>
      <vt:lpstr>Comparaciones múltiples</vt:lpstr>
      <vt:lpstr>¿Qué sucede si se rechaza H_0 para la prueba asociada a la interacción?</vt:lpstr>
      <vt:lpstr>Gráfico de interacción </vt:lpstr>
      <vt:lpstr>Gráfico de interacción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factorial</dc:title>
  <dc:creator>Deisy Alejandra Mazo Velez</dc:creator>
  <cp:lastModifiedBy>Deisy Alejandra Mazo Velez</cp:lastModifiedBy>
  <cp:revision>17</cp:revision>
  <dcterms:created xsi:type="dcterms:W3CDTF">2020-07-24T06:58:04Z</dcterms:created>
  <dcterms:modified xsi:type="dcterms:W3CDTF">2023-05-14T18:06:04Z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0x010100C5E5EC0DF9BEB8428D97403449B91CB9</vt:lpwstr>
  </property>
</Properties>
</file>