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79" r:id="rId4"/>
    <p:sldId id="277" r:id="rId5"/>
    <p:sldId id="287" r:id="rId6"/>
    <p:sldId id="276" r:id="rId7"/>
    <p:sldId id="282" r:id="rId8"/>
    <p:sldId id="283" r:id="rId9"/>
    <p:sldId id="286" r:id="rId10"/>
    <p:sldId id="281" r:id="rId11"/>
    <p:sldId id="274" r:id="rId12"/>
    <p:sldId id="284" r:id="rId13"/>
    <p:sldId id="285" r:id="rId14"/>
    <p:sldId id="288" r:id="rId15"/>
    <p:sldId id="291" r:id="rId16"/>
    <p:sldId id="290" r:id="rId17"/>
    <p:sldId id="293" r:id="rId18"/>
    <p:sldId id="289" r:id="rId19"/>
    <p:sldId id="292" r:id="rId20"/>
    <p:sldId id="294" r:id="rId21"/>
    <p:sldId id="296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5F4"/>
    <a:srgbClr val="0A3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E14AA-EE22-4D72-AEC6-429F635918F6}" v="1" dt="2023-01-30T23:31:22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.aguilar@udea.edu.co" userId="9141b25d-c494-4e88-8a14-acab6f80d149" providerId="ADAL" clId="{F11FF89D-3AF8-431A-A474-07B4F1A46306}"/>
    <pc:docChg chg="undo custSel addSld delSld modSld">
      <pc:chgData name="maria.aguilar@udea.edu.co" userId="9141b25d-c494-4e88-8a14-acab6f80d149" providerId="ADAL" clId="{F11FF89D-3AF8-431A-A474-07B4F1A46306}" dt="2021-03-03T13:15:51.761" v="106"/>
      <pc:docMkLst>
        <pc:docMk/>
      </pc:docMkLst>
      <pc:sldChg chg="addSp modSp mod">
        <pc:chgData name="maria.aguilar@udea.edu.co" userId="9141b25d-c494-4e88-8a14-acab6f80d149" providerId="ADAL" clId="{F11FF89D-3AF8-431A-A474-07B4F1A46306}" dt="2021-03-03T13:15:51.761" v="106"/>
        <pc:sldMkLst>
          <pc:docMk/>
          <pc:sldMk cId="3886629067" sldId="256"/>
        </pc:sldMkLst>
        <pc:spChg chg="mod">
          <ac:chgData name="maria.aguilar@udea.edu.co" userId="9141b25d-c494-4e88-8a14-acab6f80d149" providerId="ADAL" clId="{F11FF89D-3AF8-431A-A474-07B4F1A46306}" dt="2021-03-03T02:29:19.976" v="10" actId="20577"/>
          <ac:spMkLst>
            <pc:docMk/>
            <pc:sldMk cId="3886629067" sldId="256"/>
            <ac:spMk id="3" creationId="{72F4400D-7C4E-44AE-A840-F65EF7284B4B}"/>
          </ac:spMkLst>
        </pc:spChg>
        <pc:spChg chg="add mod">
          <ac:chgData name="maria.aguilar@udea.edu.co" userId="9141b25d-c494-4e88-8a14-acab6f80d149" providerId="ADAL" clId="{F11FF89D-3AF8-431A-A474-07B4F1A46306}" dt="2021-03-03T13:15:51.761" v="106"/>
          <ac:spMkLst>
            <pc:docMk/>
            <pc:sldMk cId="3886629067" sldId="256"/>
            <ac:spMk id="4" creationId="{19F9F01E-AAAE-46D4-BD4B-BDEA1C440572}"/>
          </ac:spMkLst>
        </pc:spChg>
      </pc:sldChg>
      <pc:sldChg chg="modSp mod">
        <pc:chgData name="maria.aguilar@udea.edu.co" userId="9141b25d-c494-4e88-8a14-acab6f80d149" providerId="ADAL" clId="{F11FF89D-3AF8-431A-A474-07B4F1A46306}" dt="2021-03-03T03:15:03.485" v="104" actId="1076"/>
        <pc:sldMkLst>
          <pc:docMk/>
          <pc:sldMk cId="2161001388" sldId="262"/>
        </pc:sldMkLst>
        <pc:spChg chg="mod">
          <ac:chgData name="maria.aguilar@udea.edu.co" userId="9141b25d-c494-4e88-8a14-acab6f80d149" providerId="ADAL" clId="{F11FF89D-3AF8-431A-A474-07B4F1A46306}" dt="2021-03-03T03:15:03.485" v="104" actId="1076"/>
          <ac:spMkLst>
            <pc:docMk/>
            <pc:sldMk cId="2161001388" sldId="262"/>
            <ac:spMk id="3" creationId="{72F4400D-7C4E-44AE-A840-F65EF7284B4B}"/>
          </ac:spMkLst>
        </pc:spChg>
      </pc:sldChg>
      <pc:sldChg chg="modSp mod">
        <pc:chgData name="maria.aguilar@udea.edu.co" userId="9141b25d-c494-4e88-8a14-acab6f80d149" providerId="ADAL" clId="{F11FF89D-3AF8-431A-A474-07B4F1A46306}" dt="2021-03-03T02:33:38.467" v="44"/>
        <pc:sldMkLst>
          <pc:docMk/>
          <pc:sldMk cId="4285928336" sldId="263"/>
        </pc:sldMkLst>
        <pc:spChg chg="mod">
          <ac:chgData name="maria.aguilar@udea.edu.co" userId="9141b25d-c494-4e88-8a14-acab6f80d149" providerId="ADAL" clId="{F11FF89D-3AF8-431A-A474-07B4F1A46306}" dt="2021-03-03T02:33:38.467" v="44"/>
          <ac:spMkLst>
            <pc:docMk/>
            <pc:sldMk cId="4285928336" sldId="263"/>
            <ac:spMk id="3" creationId="{72F4400D-7C4E-44AE-A840-F65EF7284B4B}"/>
          </ac:spMkLst>
        </pc:spChg>
      </pc:sldChg>
      <pc:sldChg chg="modSp del mod">
        <pc:chgData name="maria.aguilar@udea.edu.co" userId="9141b25d-c494-4e88-8a14-acab6f80d149" providerId="ADAL" clId="{F11FF89D-3AF8-431A-A474-07B4F1A46306}" dt="2021-03-03T02:33:51.531" v="45" actId="2696"/>
        <pc:sldMkLst>
          <pc:docMk/>
          <pc:sldMk cId="908508126" sldId="264"/>
        </pc:sldMkLst>
        <pc:spChg chg="mod">
          <ac:chgData name="maria.aguilar@udea.edu.co" userId="9141b25d-c494-4e88-8a14-acab6f80d149" providerId="ADAL" clId="{F11FF89D-3AF8-431A-A474-07B4F1A46306}" dt="2021-03-03T02:33:34.887" v="43" actId="21"/>
          <ac:spMkLst>
            <pc:docMk/>
            <pc:sldMk cId="908508126" sldId="264"/>
            <ac:spMk id="3" creationId="{72F4400D-7C4E-44AE-A840-F65EF7284B4B}"/>
          </ac:spMkLst>
        </pc:spChg>
      </pc:sldChg>
      <pc:sldChg chg="modSp mod">
        <pc:chgData name="maria.aguilar@udea.edu.co" userId="9141b25d-c494-4e88-8a14-acab6f80d149" providerId="ADAL" clId="{F11FF89D-3AF8-431A-A474-07B4F1A46306}" dt="2021-03-03T02:34:10.395" v="48" actId="20577"/>
        <pc:sldMkLst>
          <pc:docMk/>
          <pc:sldMk cId="3927723903" sldId="266"/>
        </pc:sldMkLst>
        <pc:spChg chg="mod">
          <ac:chgData name="maria.aguilar@udea.edu.co" userId="9141b25d-c494-4e88-8a14-acab6f80d149" providerId="ADAL" clId="{F11FF89D-3AF8-431A-A474-07B4F1A46306}" dt="2021-03-03T02:34:10.395" v="48" actId="20577"/>
          <ac:spMkLst>
            <pc:docMk/>
            <pc:sldMk cId="3927723903" sldId="266"/>
            <ac:spMk id="2" creationId="{7898DD6C-7F6D-4EFA-9E58-C2DB7EB04F64}"/>
          </ac:spMkLst>
        </pc:spChg>
      </pc:sldChg>
      <pc:sldChg chg="modSp mod">
        <pc:chgData name="maria.aguilar@udea.edu.co" userId="9141b25d-c494-4e88-8a14-acab6f80d149" providerId="ADAL" clId="{F11FF89D-3AF8-431A-A474-07B4F1A46306}" dt="2021-03-03T02:34:29.930" v="54" actId="20577"/>
        <pc:sldMkLst>
          <pc:docMk/>
          <pc:sldMk cId="1585754432" sldId="267"/>
        </pc:sldMkLst>
        <pc:spChg chg="mod">
          <ac:chgData name="maria.aguilar@udea.edu.co" userId="9141b25d-c494-4e88-8a14-acab6f80d149" providerId="ADAL" clId="{F11FF89D-3AF8-431A-A474-07B4F1A46306}" dt="2021-03-03T02:34:29.930" v="54" actId="20577"/>
          <ac:spMkLst>
            <pc:docMk/>
            <pc:sldMk cId="1585754432" sldId="267"/>
            <ac:spMk id="2" creationId="{7898DD6C-7F6D-4EFA-9E58-C2DB7EB04F64}"/>
          </ac:spMkLst>
        </pc:spChg>
      </pc:sldChg>
      <pc:sldChg chg="modSp mod">
        <pc:chgData name="maria.aguilar@udea.edu.co" userId="9141b25d-c494-4e88-8a14-acab6f80d149" providerId="ADAL" clId="{F11FF89D-3AF8-431A-A474-07B4F1A46306}" dt="2021-03-03T02:34:24.131" v="51" actId="20577"/>
        <pc:sldMkLst>
          <pc:docMk/>
          <pc:sldMk cId="3860195212" sldId="269"/>
        </pc:sldMkLst>
        <pc:spChg chg="mod">
          <ac:chgData name="maria.aguilar@udea.edu.co" userId="9141b25d-c494-4e88-8a14-acab6f80d149" providerId="ADAL" clId="{F11FF89D-3AF8-431A-A474-07B4F1A46306}" dt="2021-03-03T02:34:24.131" v="51" actId="20577"/>
          <ac:spMkLst>
            <pc:docMk/>
            <pc:sldMk cId="3860195212" sldId="269"/>
            <ac:spMk id="2" creationId="{7898DD6C-7F6D-4EFA-9E58-C2DB7EB04F64}"/>
          </ac:spMkLst>
        </pc:spChg>
      </pc:sldChg>
      <pc:sldChg chg="modSp mod">
        <pc:chgData name="maria.aguilar@udea.edu.co" userId="9141b25d-c494-4e88-8a14-acab6f80d149" providerId="ADAL" clId="{F11FF89D-3AF8-431A-A474-07B4F1A46306}" dt="2021-03-03T03:15:19.773" v="105" actId="255"/>
        <pc:sldMkLst>
          <pc:docMk/>
          <pc:sldMk cId="2261394724" sldId="271"/>
        </pc:sldMkLst>
        <pc:spChg chg="mod">
          <ac:chgData name="maria.aguilar@udea.edu.co" userId="9141b25d-c494-4e88-8a14-acab6f80d149" providerId="ADAL" clId="{F11FF89D-3AF8-431A-A474-07B4F1A46306}" dt="2021-03-03T03:15:19.773" v="105" actId="255"/>
          <ac:spMkLst>
            <pc:docMk/>
            <pc:sldMk cId="2261394724" sldId="271"/>
            <ac:spMk id="2" creationId="{7898DD6C-7F6D-4EFA-9E58-C2DB7EB04F64}"/>
          </ac:spMkLst>
        </pc:spChg>
      </pc:sldChg>
      <pc:sldChg chg="modSp del mod">
        <pc:chgData name="maria.aguilar@udea.edu.co" userId="9141b25d-c494-4e88-8a14-acab6f80d149" providerId="ADAL" clId="{F11FF89D-3AF8-431A-A474-07B4F1A46306}" dt="2021-03-03T03:14:46.991" v="103" actId="2696"/>
        <pc:sldMkLst>
          <pc:docMk/>
          <pc:sldMk cId="4141038373" sldId="272"/>
        </pc:sldMkLst>
        <pc:spChg chg="mod">
          <ac:chgData name="maria.aguilar@udea.edu.co" userId="9141b25d-c494-4e88-8a14-acab6f80d149" providerId="ADAL" clId="{F11FF89D-3AF8-431A-A474-07B4F1A46306}" dt="2021-03-03T02:33:08.671" v="41" actId="1076"/>
          <ac:spMkLst>
            <pc:docMk/>
            <pc:sldMk cId="4141038373" sldId="272"/>
            <ac:spMk id="3" creationId="{72F4400D-7C4E-44AE-A840-F65EF7284B4B}"/>
          </ac:spMkLst>
        </pc:spChg>
      </pc:sldChg>
      <pc:sldChg chg="addSp delSp modSp add mod setBg">
        <pc:chgData name="maria.aguilar@udea.edu.co" userId="9141b25d-c494-4e88-8a14-acab6f80d149" providerId="ADAL" clId="{F11FF89D-3AF8-431A-A474-07B4F1A46306}" dt="2021-03-03T03:13:32.197" v="102" actId="1076"/>
        <pc:sldMkLst>
          <pc:docMk/>
          <pc:sldMk cId="3129803819" sldId="273"/>
        </pc:sldMkLst>
        <pc:spChg chg="del mod">
          <ac:chgData name="maria.aguilar@udea.edu.co" userId="9141b25d-c494-4e88-8a14-acab6f80d149" providerId="ADAL" clId="{F11FF89D-3AF8-431A-A474-07B4F1A46306}" dt="2021-03-03T03:08:57.768" v="67" actId="478"/>
          <ac:spMkLst>
            <pc:docMk/>
            <pc:sldMk cId="3129803819" sldId="273"/>
            <ac:spMk id="2" creationId="{7898DD6C-7F6D-4EFA-9E58-C2DB7EB04F64}"/>
          </ac:spMkLst>
        </pc:spChg>
        <pc:spChg chg="del mod">
          <ac:chgData name="maria.aguilar@udea.edu.co" userId="9141b25d-c494-4e88-8a14-acab6f80d149" providerId="ADAL" clId="{F11FF89D-3AF8-431A-A474-07B4F1A46306}" dt="2021-03-03T03:08:56.052" v="66" actId="478"/>
          <ac:spMkLst>
            <pc:docMk/>
            <pc:sldMk cId="3129803819" sldId="273"/>
            <ac:spMk id="3" creationId="{72F4400D-7C4E-44AE-A840-F65EF7284B4B}"/>
          </ac:spMkLst>
        </pc:spChg>
        <pc:spChg chg="add del">
          <ac:chgData name="maria.aguilar@udea.edu.co" userId="9141b25d-c494-4e88-8a14-acab6f80d149" providerId="ADAL" clId="{F11FF89D-3AF8-431A-A474-07B4F1A46306}" dt="2021-03-03T03:09:38.068" v="71" actId="26606"/>
          <ac:spMkLst>
            <pc:docMk/>
            <pc:sldMk cId="3129803819" sldId="273"/>
            <ac:spMk id="24" creationId="{03E8462A-FEBA-4848-81CC-3F8DA3E477BE}"/>
          </ac:spMkLst>
        </pc:spChg>
        <pc:spChg chg="add del">
          <ac:chgData name="maria.aguilar@udea.edu.co" userId="9141b25d-c494-4e88-8a14-acab6f80d149" providerId="ADAL" clId="{F11FF89D-3AF8-431A-A474-07B4F1A46306}" dt="2021-03-03T03:09:38.068" v="71" actId="26606"/>
          <ac:spMkLst>
            <pc:docMk/>
            <pc:sldMk cId="3129803819" sldId="273"/>
            <ac:spMk id="37" creationId="{7941F9B1-B01B-4A84-89D9-B169AEB4E456}"/>
          </ac:spMkLst>
        </pc:spChg>
        <pc:spChg chg="add del">
          <ac:chgData name="maria.aguilar@udea.edu.co" userId="9141b25d-c494-4e88-8a14-acab6f80d149" providerId="ADAL" clId="{F11FF89D-3AF8-431A-A474-07B4F1A46306}" dt="2021-03-03T03:09:40.746" v="73" actId="26606"/>
          <ac:spMkLst>
            <pc:docMk/>
            <pc:sldMk cId="3129803819" sldId="273"/>
            <ac:spMk id="40" creationId="{03E8462A-FEBA-4848-81CC-3F8DA3E477BE}"/>
          </ac:spMkLst>
        </pc:spChg>
        <pc:spChg chg="add del">
          <ac:chgData name="maria.aguilar@udea.edu.co" userId="9141b25d-c494-4e88-8a14-acab6f80d149" providerId="ADAL" clId="{F11FF89D-3AF8-431A-A474-07B4F1A46306}" dt="2021-03-03T03:09:40.746" v="73" actId="26606"/>
          <ac:spMkLst>
            <pc:docMk/>
            <pc:sldMk cId="3129803819" sldId="273"/>
            <ac:spMk id="42" creationId="{7941F9B1-B01B-4A84-89D9-B169AEB4E456}"/>
          </ac:spMkLst>
        </pc:spChg>
        <pc:spChg chg="add del">
          <ac:chgData name="maria.aguilar@udea.edu.co" userId="9141b25d-c494-4e88-8a14-acab6f80d149" providerId="ADAL" clId="{F11FF89D-3AF8-431A-A474-07B4F1A46306}" dt="2021-03-03T03:11:26.619" v="83" actId="26606"/>
          <ac:spMkLst>
            <pc:docMk/>
            <pc:sldMk cId="3129803819" sldId="273"/>
            <ac:spMk id="61" creationId="{6C2031B9-9CCA-4136-8A40-6AA65CF7508E}"/>
          </ac:spMkLst>
        </pc:spChg>
        <pc:spChg chg="add del">
          <ac:chgData name="maria.aguilar@udea.edu.co" userId="9141b25d-c494-4e88-8a14-acab6f80d149" providerId="ADAL" clId="{F11FF89D-3AF8-431A-A474-07B4F1A46306}" dt="2021-03-03T03:11:26.619" v="83" actId="26606"/>
          <ac:spMkLst>
            <pc:docMk/>
            <pc:sldMk cId="3129803819" sldId="273"/>
            <ac:spMk id="63" creationId="{57B7CA69-ACEC-459C-91DB-7338747100C0}"/>
          </ac:spMkLst>
        </pc:spChg>
        <pc:spChg chg="add del">
          <ac:chgData name="maria.aguilar@udea.edu.co" userId="9141b25d-c494-4e88-8a14-acab6f80d149" providerId="ADAL" clId="{F11FF89D-3AF8-431A-A474-07B4F1A46306}" dt="2021-03-03T03:11:39.186" v="85" actId="26606"/>
          <ac:spMkLst>
            <pc:docMk/>
            <pc:sldMk cId="3129803819" sldId="273"/>
            <ac:spMk id="74" creationId="{7941F9B1-B01B-4A84-89D9-B169AEB4E456}"/>
          </ac:spMkLst>
        </pc:spChg>
        <pc:spChg chg="add del">
          <ac:chgData name="maria.aguilar@udea.edu.co" userId="9141b25d-c494-4e88-8a14-acab6f80d149" providerId="ADAL" clId="{F11FF89D-3AF8-431A-A474-07B4F1A46306}" dt="2021-03-03T03:11:39.186" v="85" actId="26606"/>
          <ac:spMkLst>
            <pc:docMk/>
            <pc:sldMk cId="3129803819" sldId="273"/>
            <ac:spMk id="75" creationId="{03E8462A-FEBA-4848-81CC-3F8DA3E477BE}"/>
          </ac:spMkLst>
        </pc:spChg>
        <pc:spChg chg="add del">
          <ac:chgData name="maria.aguilar@udea.edu.co" userId="9141b25d-c494-4e88-8a14-acab6f80d149" providerId="ADAL" clId="{F11FF89D-3AF8-431A-A474-07B4F1A46306}" dt="2021-03-03T03:12:58.130" v="100" actId="26606"/>
          <ac:spMkLst>
            <pc:docMk/>
            <pc:sldMk cId="3129803819" sldId="273"/>
            <ac:spMk id="79" creationId="{39178BE9-53D8-441A-8691-0ED3B464BCD4}"/>
          </ac:spMkLst>
        </pc:spChg>
        <pc:spChg chg="add del">
          <ac:chgData name="maria.aguilar@udea.edu.co" userId="9141b25d-c494-4e88-8a14-acab6f80d149" providerId="ADAL" clId="{F11FF89D-3AF8-431A-A474-07B4F1A46306}" dt="2021-03-03T03:12:49.923" v="93" actId="26606"/>
          <ac:spMkLst>
            <pc:docMk/>
            <pc:sldMk cId="3129803819" sldId="273"/>
            <ac:spMk id="96" creationId="{03E8462A-FEBA-4848-81CC-3F8DA3E477BE}"/>
          </ac:spMkLst>
        </pc:spChg>
        <pc:spChg chg="add del">
          <ac:chgData name="maria.aguilar@udea.edu.co" userId="9141b25d-c494-4e88-8a14-acab6f80d149" providerId="ADAL" clId="{F11FF89D-3AF8-431A-A474-07B4F1A46306}" dt="2021-03-03T03:12:51.537" v="95" actId="26606"/>
          <ac:spMkLst>
            <pc:docMk/>
            <pc:sldMk cId="3129803819" sldId="273"/>
            <ac:spMk id="100" creationId="{64803267-175B-4586-A120-09F386B975F2}"/>
          </ac:spMkLst>
        </pc:spChg>
        <pc:spChg chg="add del">
          <ac:chgData name="maria.aguilar@udea.edu.co" userId="9141b25d-c494-4e88-8a14-acab6f80d149" providerId="ADAL" clId="{F11FF89D-3AF8-431A-A474-07B4F1A46306}" dt="2021-03-03T03:12:49.923" v="93" actId="26606"/>
          <ac:spMkLst>
            <pc:docMk/>
            <pc:sldMk cId="3129803819" sldId="273"/>
            <ac:spMk id="109" creationId="{7941F9B1-B01B-4A84-89D9-B169AEB4E456}"/>
          </ac:spMkLst>
        </pc:spChg>
        <pc:spChg chg="add del">
          <ac:chgData name="maria.aguilar@udea.edu.co" userId="9141b25d-c494-4e88-8a14-acab6f80d149" providerId="ADAL" clId="{F11FF89D-3AF8-431A-A474-07B4F1A46306}" dt="2021-03-03T03:12:51.537" v="95" actId="26606"/>
          <ac:spMkLst>
            <pc:docMk/>
            <pc:sldMk cId="3129803819" sldId="273"/>
            <ac:spMk id="112" creationId="{542A1125-BEEF-4B06-B7A6-5C89AFBF8026}"/>
          </ac:spMkLst>
        </pc:spChg>
        <pc:spChg chg="add del">
          <ac:chgData name="maria.aguilar@udea.edu.co" userId="9141b25d-c494-4e88-8a14-acab6f80d149" providerId="ADAL" clId="{F11FF89D-3AF8-431A-A474-07B4F1A46306}" dt="2021-03-03T03:12:51.537" v="95" actId="26606"/>
          <ac:spMkLst>
            <pc:docMk/>
            <pc:sldMk cId="3129803819" sldId="273"/>
            <ac:spMk id="113" creationId="{341AF29A-C02E-4F6E-AE31-4D61F939D5C3}"/>
          </ac:spMkLst>
        </pc:spChg>
        <pc:spChg chg="add del">
          <ac:chgData name="maria.aguilar@udea.edu.co" userId="9141b25d-c494-4e88-8a14-acab6f80d149" providerId="ADAL" clId="{F11FF89D-3AF8-431A-A474-07B4F1A46306}" dt="2021-03-03T03:12:58.122" v="99" actId="26606"/>
          <ac:spMkLst>
            <pc:docMk/>
            <pc:sldMk cId="3129803819" sldId="273"/>
            <ac:spMk id="118" creationId="{F0656BFA-9C98-404D-A9A8-62F85430CB99}"/>
          </ac:spMkLst>
        </pc:spChg>
        <pc:spChg chg="add del">
          <ac:chgData name="maria.aguilar@udea.edu.co" userId="9141b25d-c494-4e88-8a14-acab6f80d149" providerId="ADAL" clId="{F11FF89D-3AF8-431A-A474-07B4F1A46306}" dt="2021-03-03T03:12:58.122" v="99" actId="26606"/>
          <ac:spMkLst>
            <pc:docMk/>
            <pc:sldMk cId="3129803819" sldId="273"/>
            <ac:spMk id="119" creationId="{2CEFF5E2-6478-4C20-B0EB-864D7BD0A5E0}"/>
          </ac:spMkLst>
        </pc:spChg>
        <pc:spChg chg="add">
          <ac:chgData name="maria.aguilar@udea.edu.co" userId="9141b25d-c494-4e88-8a14-acab6f80d149" providerId="ADAL" clId="{F11FF89D-3AF8-431A-A474-07B4F1A46306}" dt="2021-03-03T03:12:58.130" v="100" actId="26606"/>
          <ac:spMkLst>
            <pc:docMk/>
            <pc:sldMk cId="3129803819" sldId="273"/>
            <ac:spMk id="122" creationId="{35002F6C-0142-4BD1-B14C-B2A8BE2BC116}"/>
          </ac:spMkLst>
        </pc:spChg>
        <pc:spChg chg="add">
          <ac:chgData name="maria.aguilar@udea.edu.co" userId="9141b25d-c494-4e88-8a14-acab6f80d149" providerId="ADAL" clId="{F11FF89D-3AF8-431A-A474-07B4F1A46306}" dt="2021-03-03T03:12:58.130" v="100" actId="26606"/>
          <ac:spMkLst>
            <pc:docMk/>
            <pc:sldMk cId="3129803819" sldId="273"/>
            <ac:spMk id="123" creationId="{889F2A4C-8C64-4700-8689-78F603984665}"/>
          </ac:spMkLst>
        </pc:spChg>
        <pc:grpChg chg="add del">
          <ac:chgData name="maria.aguilar@udea.edu.co" userId="9141b25d-c494-4e88-8a14-acab6f80d149" providerId="ADAL" clId="{F11FF89D-3AF8-431A-A474-07B4F1A46306}" dt="2021-03-03T03:09:38.068" v="71" actId="26606"/>
          <ac:grpSpMkLst>
            <pc:docMk/>
            <pc:sldMk cId="3129803819" sldId="273"/>
            <ac:grpSpMk id="12" creationId="{609316A9-990D-4EC3-A671-70EE5C1493A4}"/>
          </ac:grpSpMkLst>
        </pc:grpChg>
        <pc:grpChg chg="add del">
          <ac:chgData name="maria.aguilar@udea.edu.co" userId="9141b25d-c494-4e88-8a14-acab6f80d149" providerId="ADAL" clId="{F11FF89D-3AF8-431A-A474-07B4F1A46306}" dt="2021-03-03T03:09:38.068" v="71" actId="26606"/>
          <ac:grpSpMkLst>
            <pc:docMk/>
            <pc:sldMk cId="3129803819" sldId="273"/>
            <ac:grpSpMk id="26" creationId="{2109F83F-40FE-4DB3-84CC-09FB3340D06D}"/>
          </ac:grpSpMkLst>
        </pc:grpChg>
        <pc:grpChg chg="add del">
          <ac:chgData name="maria.aguilar@udea.edu.co" userId="9141b25d-c494-4e88-8a14-acab6f80d149" providerId="ADAL" clId="{F11FF89D-3AF8-431A-A474-07B4F1A46306}" dt="2021-03-03T03:09:40.746" v="73" actId="26606"/>
          <ac:grpSpMkLst>
            <pc:docMk/>
            <pc:sldMk cId="3129803819" sldId="273"/>
            <ac:grpSpMk id="39" creationId="{5F054EF5-EFE6-45A2-834C-0F0931F39F1E}"/>
          </ac:grpSpMkLst>
        </pc:grpChg>
        <pc:grpChg chg="add del">
          <ac:chgData name="maria.aguilar@udea.edu.co" userId="9141b25d-c494-4e88-8a14-acab6f80d149" providerId="ADAL" clId="{F11FF89D-3AF8-431A-A474-07B4F1A46306}" dt="2021-03-03T03:09:40.746" v="73" actId="26606"/>
          <ac:grpSpMkLst>
            <pc:docMk/>
            <pc:sldMk cId="3129803819" sldId="273"/>
            <ac:grpSpMk id="41" creationId="{2109F83F-40FE-4DB3-84CC-09FB3340D06D}"/>
          </ac:grpSpMkLst>
        </pc:grpChg>
        <pc:grpChg chg="add del">
          <ac:chgData name="maria.aguilar@udea.edu.co" userId="9141b25d-c494-4e88-8a14-acab6f80d149" providerId="ADAL" clId="{F11FF89D-3AF8-431A-A474-07B4F1A46306}" dt="2021-03-03T03:11:39.194" v="86" actId="26606"/>
          <ac:grpSpMkLst>
            <pc:docMk/>
            <pc:sldMk cId="3129803819" sldId="273"/>
            <ac:grpSpMk id="44" creationId="{609316A9-990D-4EC3-A671-70EE5C1493A4}"/>
          </ac:grpSpMkLst>
        </pc:grpChg>
        <pc:grpChg chg="add del">
          <ac:chgData name="maria.aguilar@udea.edu.co" userId="9141b25d-c494-4e88-8a14-acab6f80d149" providerId="ADAL" clId="{F11FF89D-3AF8-431A-A474-07B4F1A46306}" dt="2021-03-03T03:11:26.619" v="83" actId="26606"/>
          <ac:grpSpMkLst>
            <pc:docMk/>
            <pc:sldMk cId="3129803819" sldId="273"/>
            <ac:grpSpMk id="49" creationId="{1E721C1C-25F9-4317-B872-2444BC5A8F88}"/>
          </ac:grpSpMkLst>
        </pc:grpChg>
        <pc:grpChg chg="add del">
          <ac:chgData name="maria.aguilar@udea.edu.co" userId="9141b25d-c494-4e88-8a14-acab6f80d149" providerId="ADAL" clId="{F11FF89D-3AF8-431A-A474-07B4F1A46306}" dt="2021-03-03T03:11:39.186" v="85" actId="26606"/>
          <ac:grpSpMkLst>
            <pc:docMk/>
            <pc:sldMk cId="3129803819" sldId="273"/>
            <ac:grpSpMk id="73" creationId="{609316A9-990D-4EC3-A671-70EE5C1493A4}"/>
          </ac:grpSpMkLst>
        </pc:grpChg>
        <pc:grpChg chg="add del">
          <ac:chgData name="maria.aguilar@udea.edu.co" userId="9141b25d-c494-4e88-8a14-acab6f80d149" providerId="ADAL" clId="{F11FF89D-3AF8-431A-A474-07B4F1A46306}" dt="2021-03-03T03:11:39.186" v="85" actId="26606"/>
          <ac:grpSpMkLst>
            <pc:docMk/>
            <pc:sldMk cId="3129803819" sldId="273"/>
            <ac:grpSpMk id="76" creationId="{2109F83F-40FE-4DB3-84CC-09FB3340D06D}"/>
          </ac:grpSpMkLst>
        </pc:grpChg>
        <pc:grpChg chg="add del">
          <ac:chgData name="maria.aguilar@udea.edu.co" userId="9141b25d-c494-4e88-8a14-acab6f80d149" providerId="ADAL" clId="{F11FF89D-3AF8-431A-A474-07B4F1A46306}" dt="2021-03-03T03:12:58.130" v="100" actId="26606"/>
          <ac:grpSpMkLst>
            <pc:docMk/>
            <pc:sldMk cId="3129803819" sldId="273"/>
            <ac:grpSpMk id="78" creationId="{A4D026A2-7476-44B0-9648-BB98882F7BA3}"/>
          </ac:grpSpMkLst>
        </pc:grpChg>
        <pc:grpChg chg="add del">
          <ac:chgData name="maria.aguilar@udea.edu.co" userId="9141b25d-c494-4e88-8a14-acab6f80d149" providerId="ADAL" clId="{F11FF89D-3AF8-431A-A474-07B4F1A46306}" dt="2021-03-03T03:12:49.923" v="93" actId="26606"/>
          <ac:grpSpMkLst>
            <pc:docMk/>
            <pc:sldMk cId="3129803819" sldId="273"/>
            <ac:grpSpMk id="84" creationId="{609316A9-990D-4EC3-A671-70EE5C1493A4}"/>
          </ac:grpSpMkLst>
        </pc:grpChg>
        <pc:grpChg chg="add del">
          <ac:chgData name="maria.aguilar@udea.edu.co" userId="9141b25d-c494-4e88-8a14-acab6f80d149" providerId="ADAL" clId="{F11FF89D-3AF8-431A-A474-07B4F1A46306}" dt="2021-03-03T03:12:49.923" v="93" actId="26606"/>
          <ac:grpSpMkLst>
            <pc:docMk/>
            <pc:sldMk cId="3129803819" sldId="273"/>
            <ac:grpSpMk id="98" creationId="{2109F83F-40FE-4DB3-84CC-09FB3340D06D}"/>
          </ac:grpSpMkLst>
        </pc:grpChg>
        <pc:grpChg chg="add del">
          <ac:chgData name="maria.aguilar@udea.edu.co" userId="9141b25d-c494-4e88-8a14-acab6f80d149" providerId="ADAL" clId="{F11FF89D-3AF8-431A-A474-07B4F1A46306}" dt="2021-03-03T03:12:51.537" v="95" actId="26606"/>
          <ac:grpSpMkLst>
            <pc:docMk/>
            <pc:sldMk cId="3129803819" sldId="273"/>
            <ac:grpSpMk id="111" creationId="{5F054EF5-EFE6-45A2-834C-0F0931F39F1E}"/>
          </ac:grpSpMkLst>
        </pc:grpChg>
        <pc:grpChg chg="add del">
          <ac:chgData name="maria.aguilar@udea.edu.co" userId="9141b25d-c494-4e88-8a14-acab6f80d149" providerId="ADAL" clId="{F11FF89D-3AF8-431A-A474-07B4F1A46306}" dt="2021-03-03T03:12:55.914" v="97" actId="26606"/>
          <ac:grpSpMkLst>
            <pc:docMk/>
            <pc:sldMk cId="3129803819" sldId="273"/>
            <ac:grpSpMk id="115" creationId="{A4D026A2-7476-44B0-9648-BB98882F7BA3}"/>
          </ac:grpSpMkLst>
        </pc:grpChg>
        <pc:grpChg chg="add del">
          <ac:chgData name="maria.aguilar@udea.edu.co" userId="9141b25d-c494-4e88-8a14-acab6f80d149" providerId="ADAL" clId="{F11FF89D-3AF8-431A-A474-07B4F1A46306}" dt="2021-03-03T03:12:58.122" v="99" actId="26606"/>
          <ac:grpSpMkLst>
            <pc:docMk/>
            <pc:sldMk cId="3129803819" sldId="273"/>
            <ac:grpSpMk id="117" creationId="{A4D026A2-7476-44B0-9648-BB98882F7BA3}"/>
          </ac:grpSpMkLst>
        </pc:grpChg>
        <pc:grpChg chg="add">
          <ac:chgData name="maria.aguilar@udea.edu.co" userId="9141b25d-c494-4e88-8a14-acab6f80d149" providerId="ADAL" clId="{F11FF89D-3AF8-431A-A474-07B4F1A46306}" dt="2021-03-03T03:12:58.130" v="100" actId="26606"/>
          <ac:grpSpMkLst>
            <pc:docMk/>
            <pc:sldMk cId="3129803819" sldId="273"/>
            <ac:grpSpMk id="121" creationId="{0DAF8575-DDD0-43E3-95E0-CF812F06AFED}"/>
          </ac:grpSpMkLst>
        </pc:grpChg>
        <pc:graphicFrameChg chg="add del mod">
          <ac:chgData name="maria.aguilar@udea.edu.co" userId="9141b25d-c494-4e88-8a14-acab6f80d149" providerId="ADAL" clId="{F11FF89D-3AF8-431A-A474-07B4F1A46306}" dt="2021-03-03T03:07:12.664" v="59"/>
          <ac:graphicFrameMkLst>
            <pc:docMk/>
            <pc:sldMk cId="3129803819" sldId="273"/>
            <ac:graphicFrameMk id="4" creationId="{F5C5CCFE-92D0-46FD-BDF3-E617F9A2808F}"/>
          </ac:graphicFrameMkLst>
        </pc:graphicFrameChg>
        <pc:graphicFrameChg chg="add del mod">
          <ac:chgData name="maria.aguilar@udea.edu.co" userId="9141b25d-c494-4e88-8a14-acab6f80d149" providerId="ADAL" clId="{F11FF89D-3AF8-431A-A474-07B4F1A46306}" dt="2021-03-03T03:07:29.517" v="62" actId="478"/>
          <ac:graphicFrameMkLst>
            <pc:docMk/>
            <pc:sldMk cId="3129803819" sldId="273"/>
            <ac:graphicFrameMk id="5" creationId="{5C74868B-329E-4BFF-9866-BE0B8269AC6D}"/>
          </ac:graphicFrameMkLst>
        </pc:graphicFrameChg>
        <pc:picChg chg="add del mod">
          <ac:chgData name="maria.aguilar@udea.edu.co" userId="9141b25d-c494-4e88-8a14-acab6f80d149" providerId="ADAL" clId="{F11FF89D-3AF8-431A-A474-07B4F1A46306}" dt="2021-03-03T03:11:05.255" v="78" actId="478"/>
          <ac:picMkLst>
            <pc:docMk/>
            <pc:sldMk cId="3129803819" sldId="273"/>
            <ac:picMk id="7" creationId="{3F5B119D-9D84-4472-8697-527E3E4E5306}"/>
          </ac:picMkLst>
        </pc:picChg>
        <pc:picChg chg="add mod">
          <ac:chgData name="maria.aguilar@udea.edu.co" userId="9141b25d-c494-4e88-8a14-acab6f80d149" providerId="ADAL" clId="{F11FF89D-3AF8-431A-A474-07B4F1A46306}" dt="2021-03-03T03:13:32.197" v="102" actId="1076"/>
          <ac:picMkLst>
            <pc:docMk/>
            <pc:sldMk cId="3129803819" sldId="273"/>
            <ac:picMk id="9" creationId="{B352605B-6076-44F8-A91B-4FF951FABD91}"/>
          </ac:picMkLst>
        </pc:picChg>
      </pc:sldChg>
    </pc:docChg>
  </pc:docChgLst>
  <pc:docChgLst>
    <pc:chgData name="MARIA CECILIA AGUILAR SALAZAR" userId="9141b25d-c494-4e88-8a14-acab6f80d149" providerId="ADAL" clId="{DC995E6B-7A44-4683-9B40-E2C9D807DE13}"/>
    <pc:docChg chg="custSel addSld modSld">
      <pc:chgData name="MARIA CECILIA AGUILAR SALAZAR" userId="9141b25d-c494-4e88-8a14-acab6f80d149" providerId="ADAL" clId="{DC995E6B-7A44-4683-9B40-E2C9D807DE13}" dt="2022-02-03T14:26:21.183" v="132" actId="1076"/>
      <pc:docMkLst>
        <pc:docMk/>
      </pc:docMkLst>
      <pc:sldChg chg="modSp mod">
        <pc:chgData name="MARIA CECILIA AGUILAR SALAZAR" userId="9141b25d-c494-4e88-8a14-acab6f80d149" providerId="ADAL" clId="{DC995E6B-7A44-4683-9B40-E2C9D807DE13}" dt="2022-02-02T21:14:27.592" v="37" actId="20577"/>
        <pc:sldMkLst>
          <pc:docMk/>
          <pc:sldMk cId="3886629067" sldId="256"/>
        </pc:sldMkLst>
        <pc:spChg chg="mod">
          <ac:chgData name="MARIA CECILIA AGUILAR SALAZAR" userId="9141b25d-c494-4e88-8a14-acab6f80d149" providerId="ADAL" clId="{DC995E6B-7A44-4683-9B40-E2C9D807DE13}" dt="2022-02-02T21:14:07.435" v="18" actId="20577"/>
          <ac:spMkLst>
            <pc:docMk/>
            <pc:sldMk cId="3886629067" sldId="256"/>
            <ac:spMk id="3" creationId="{72F4400D-7C4E-44AE-A840-F65EF7284B4B}"/>
          </ac:spMkLst>
        </pc:spChg>
        <pc:spChg chg="mod">
          <ac:chgData name="MARIA CECILIA AGUILAR SALAZAR" userId="9141b25d-c494-4e88-8a14-acab6f80d149" providerId="ADAL" clId="{DC995E6B-7A44-4683-9B40-E2C9D807DE13}" dt="2022-02-02T21:14:27.592" v="37" actId="20577"/>
          <ac:spMkLst>
            <pc:docMk/>
            <pc:sldMk cId="3886629067" sldId="256"/>
            <ac:spMk id="4" creationId="{19F9F01E-AAAE-46D4-BD4B-BDEA1C440572}"/>
          </ac:spMkLst>
        </pc:spChg>
      </pc:sldChg>
      <pc:sldChg chg="modSp mod">
        <pc:chgData name="MARIA CECILIA AGUILAR SALAZAR" userId="9141b25d-c494-4e88-8a14-acab6f80d149" providerId="ADAL" clId="{DC995E6B-7A44-4683-9B40-E2C9D807DE13}" dt="2022-02-02T21:20:59.009" v="48"/>
        <pc:sldMkLst>
          <pc:docMk/>
          <pc:sldMk cId="2161001388" sldId="262"/>
        </pc:sldMkLst>
        <pc:spChg chg="mod">
          <ac:chgData name="MARIA CECILIA AGUILAR SALAZAR" userId="9141b25d-c494-4e88-8a14-acab6f80d149" providerId="ADAL" clId="{DC995E6B-7A44-4683-9B40-E2C9D807DE13}" dt="2022-02-02T21:20:59.009" v="48"/>
          <ac:spMkLst>
            <pc:docMk/>
            <pc:sldMk cId="2161001388" sldId="262"/>
            <ac:spMk id="3" creationId="{72F4400D-7C4E-44AE-A840-F65EF7284B4B}"/>
          </ac:spMkLst>
        </pc:spChg>
      </pc:sldChg>
      <pc:sldChg chg="modSp mod">
        <pc:chgData name="MARIA CECILIA AGUILAR SALAZAR" userId="9141b25d-c494-4e88-8a14-acab6f80d149" providerId="ADAL" clId="{DC995E6B-7A44-4683-9B40-E2C9D807DE13}" dt="2022-02-02T21:23:09.001" v="58" actId="20577"/>
        <pc:sldMkLst>
          <pc:docMk/>
          <pc:sldMk cId="3927723903" sldId="266"/>
        </pc:sldMkLst>
        <pc:spChg chg="mod">
          <ac:chgData name="MARIA CECILIA AGUILAR SALAZAR" userId="9141b25d-c494-4e88-8a14-acab6f80d149" providerId="ADAL" clId="{DC995E6B-7A44-4683-9B40-E2C9D807DE13}" dt="2022-02-02T21:23:09.001" v="58" actId="20577"/>
          <ac:spMkLst>
            <pc:docMk/>
            <pc:sldMk cId="3927723903" sldId="266"/>
            <ac:spMk id="2" creationId="{7898DD6C-7F6D-4EFA-9E58-C2DB7EB04F64}"/>
          </ac:spMkLst>
        </pc:spChg>
      </pc:sldChg>
      <pc:sldChg chg="modSp mod">
        <pc:chgData name="MARIA CECILIA AGUILAR SALAZAR" userId="9141b25d-c494-4e88-8a14-acab6f80d149" providerId="ADAL" clId="{DC995E6B-7A44-4683-9B40-E2C9D807DE13}" dt="2022-02-02T21:22:34.632" v="53" actId="20577"/>
        <pc:sldMkLst>
          <pc:docMk/>
          <pc:sldMk cId="1585754432" sldId="267"/>
        </pc:sldMkLst>
        <pc:spChg chg="mod">
          <ac:chgData name="MARIA CECILIA AGUILAR SALAZAR" userId="9141b25d-c494-4e88-8a14-acab6f80d149" providerId="ADAL" clId="{DC995E6B-7A44-4683-9B40-E2C9D807DE13}" dt="2022-02-02T21:22:34.632" v="53" actId="20577"/>
          <ac:spMkLst>
            <pc:docMk/>
            <pc:sldMk cId="1585754432" sldId="267"/>
            <ac:spMk id="2" creationId="{7898DD6C-7F6D-4EFA-9E58-C2DB7EB04F64}"/>
          </ac:spMkLst>
        </pc:spChg>
      </pc:sldChg>
      <pc:sldChg chg="modSp mod">
        <pc:chgData name="MARIA CECILIA AGUILAR SALAZAR" userId="9141b25d-c494-4e88-8a14-acab6f80d149" providerId="ADAL" clId="{DC995E6B-7A44-4683-9B40-E2C9D807DE13}" dt="2022-02-02T21:25:15.491" v="88" actId="207"/>
        <pc:sldMkLst>
          <pc:docMk/>
          <pc:sldMk cId="3106205344" sldId="268"/>
        </pc:sldMkLst>
        <pc:spChg chg="mod">
          <ac:chgData name="MARIA CECILIA AGUILAR SALAZAR" userId="9141b25d-c494-4e88-8a14-acab6f80d149" providerId="ADAL" clId="{DC995E6B-7A44-4683-9B40-E2C9D807DE13}" dt="2022-02-02T21:25:15.491" v="88" actId="207"/>
          <ac:spMkLst>
            <pc:docMk/>
            <pc:sldMk cId="3106205344" sldId="268"/>
            <ac:spMk id="3" creationId="{72F4400D-7C4E-44AE-A840-F65EF7284B4B}"/>
          </ac:spMkLst>
        </pc:spChg>
      </pc:sldChg>
      <pc:sldChg chg="modSp mod">
        <pc:chgData name="MARIA CECILIA AGUILAR SALAZAR" userId="9141b25d-c494-4e88-8a14-acab6f80d149" providerId="ADAL" clId="{DC995E6B-7A44-4683-9B40-E2C9D807DE13}" dt="2022-02-02T21:23:24.768" v="63" actId="20577"/>
        <pc:sldMkLst>
          <pc:docMk/>
          <pc:sldMk cId="3860195212" sldId="269"/>
        </pc:sldMkLst>
        <pc:spChg chg="mod">
          <ac:chgData name="MARIA CECILIA AGUILAR SALAZAR" userId="9141b25d-c494-4e88-8a14-acab6f80d149" providerId="ADAL" clId="{DC995E6B-7A44-4683-9B40-E2C9D807DE13}" dt="2022-02-02T21:23:24.768" v="63" actId="20577"/>
          <ac:spMkLst>
            <pc:docMk/>
            <pc:sldMk cId="3860195212" sldId="269"/>
            <ac:spMk id="2" creationId="{7898DD6C-7F6D-4EFA-9E58-C2DB7EB04F64}"/>
          </ac:spMkLst>
        </pc:spChg>
      </pc:sldChg>
      <pc:sldChg chg="addSp delSp modSp mod">
        <pc:chgData name="MARIA CECILIA AGUILAR SALAZAR" userId="9141b25d-c494-4e88-8a14-acab6f80d149" providerId="ADAL" clId="{DC995E6B-7A44-4683-9B40-E2C9D807DE13}" dt="2022-02-02T21:26:29.082" v="93" actId="1076"/>
        <pc:sldMkLst>
          <pc:docMk/>
          <pc:sldMk cId="2261394724" sldId="271"/>
        </pc:sldMkLst>
        <pc:spChg chg="del mod">
          <ac:chgData name="MARIA CECILIA AGUILAR SALAZAR" userId="9141b25d-c494-4e88-8a14-acab6f80d149" providerId="ADAL" clId="{DC995E6B-7A44-4683-9B40-E2C9D807DE13}" dt="2022-02-02T21:26:13.946" v="91"/>
          <ac:spMkLst>
            <pc:docMk/>
            <pc:sldMk cId="2261394724" sldId="271"/>
            <ac:spMk id="2" creationId="{7898DD6C-7F6D-4EFA-9E58-C2DB7EB04F64}"/>
          </ac:spMkLst>
        </pc:spChg>
        <pc:spChg chg="add mod">
          <ac:chgData name="MARIA CECILIA AGUILAR SALAZAR" userId="9141b25d-c494-4e88-8a14-acab6f80d149" providerId="ADAL" clId="{DC995E6B-7A44-4683-9B40-E2C9D807DE13}" dt="2022-02-02T21:26:29.082" v="93" actId="1076"/>
          <ac:spMkLst>
            <pc:docMk/>
            <pc:sldMk cId="2261394724" sldId="271"/>
            <ac:spMk id="4" creationId="{A8C1D29A-45CB-4BD6-BAF2-8105B51A7C45}"/>
          </ac:spMkLst>
        </pc:spChg>
        <pc:picChg chg="add mod">
          <ac:chgData name="MARIA CECILIA AGUILAR SALAZAR" userId="9141b25d-c494-4e88-8a14-acab6f80d149" providerId="ADAL" clId="{DC995E6B-7A44-4683-9B40-E2C9D807DE13}" dt="2022-02-02T21:25:57.924" v="90"/>
          <ac:picMkLst>
            <pc:docMk/>
            <pc:sldMk cId="2261394724" sldId="271"/>
            <ac:picMk id="3" creationId="{DB992991-637B-4ACD-A1A3-5D8C11CA33D2}"/>
          </ac:picMkLst>
        </pc:picChg>
      </pc:sldChg>
      <pc:sldChg chg="modSp add mod">
        <pc:chgData name="MARIA CECILIA AGUILAR SALAZAR" userId="9141b25d-c494-4e88-8a14-acab6f80d149" providerId="ADAL" clId="{DC995E6B-7A44-4683-9B40-E2C9D807DE13}" dt="2022-02-02T21:24:44.318" v="87"/>
        <pc:sldMkLst>
          <pc:docMk/>
          <pc:sldMk cId="4165009478" sldId="274"/>
        </pc:sldMkLst>
        <pc:spChg chg="mod">
          <ac:chgData name="MARIA CECILIA AGUILAR SALAZAR" userId="9141b25d-c494-4e88-8a14-acab6f80d149" providerId="ADAL" clId="{DC995E6B-7A44-4683-9B40-E2C9D807DE13}" dt="2022-02-02T21:24:12.227" v="85" actId="20577"/>
          <ac:spMkLst>
            <pc:docMk/>
            <pc:sldMk cId="4165009478" sldId="274"/>
            <ac:spMk id="2" creationId="{7898DD6C-7F6D-4EFA-9E58-C2DB7EB04F64}"/>
          </ac:spMkLst>
        </pc:spChg>
        <pc:spChg chg="mod">
          <ac:chgData name="MARIA CECILIA AGUILAR SALAZAR" userId="9141b25d-c494-4e88-8a14-acab6f80d149" providerId="ADAL" clId="{DC995E6B-7A44-4683-9B40-E2C9D807DE13}" dt="2022-02-02T21:24:44.318" v="87"/>
          <ac:spMkLst>
            <pc:docMk/>
            <pc:sldMk cId="4165009478" sldId="274"/>
            <ac:spMk id="3" creationId="{72F4400D-7C4E-44AE-A840-F65EF7284B4B}"/>
          </ac:spMkLst>
        </pc:spChg>
      </pc:sldChg>
      <pc:sldChg chg="addSp delSp modSp add mod">
        <pc:chgData name="MARIA CECILIA AGUILAR SALAZAR" userId="9141b25d-c494-4e88-8a14-acab6f80d149" providerId="ADAL" clId="{DC995E6B-7A44-4683-9B40-E2C9D807DE13}" dt="2022-02-02T22:03:53.395" v="129" actId="1076"/>
        <pc:sldMkLst>
          <pc:docMk/>
          <pc:sldMk cId="1988267342" sldId="275"/>
        </pc:sldMkLst>
        <pc:spChg chg="mod">
          <ac:chgData name="MARIA CECILIA AGUILAR SALAZAR" userId="9141b25d-c494-4e88-8a14-acab6f80d149" providerId="ADAL" clId="{DC995E6B-7A44-4683-9B40-E2C9D807DE13}" dt="2022-02-02T22:01:37.507" v="127" actId="1076"/>
          <ac:spMkLst>
            <pc:docMk/>
            <pc:sldMk cId="1988267342" sldId="275"/>
            <ac:spMk id="4" creationId="{A8C1D29A-45CB-4BD6-BAF2-8105B51A7C45}"/>
          </ac:spMkLst>
        </pc:spChg>
        <pc:picChg chg="del">
          <ac:chgData name="MARIA CECILIA AGUILAR SALAZAR" userId="9141b25d-c494-4e88-8a14-acab6f80d149" providerId="ADAL" clId="{DC995E6B-7A44-4683-9B40-E2C9D807DE13}" dt="2022-02-02T21:59:08.204" v="96" actId="478"/>
          <ac:picMkLst>
            <pc:docMk/>
            <pc:sldMk cId="1988267342" sldId="275"/>
            <ac:picMk id="3" creationId="{DB992991-637B-4ACD-A1A3-5D8C11CA33D2}"/>
          </ac:picMkLst>
        </pc:picChg>
        <pc:picChg chg="add mod">
          <ac:chgData name="MARIA CECILIA AGUILAR SALAZAR" userId="9141b25d-c494-4e88-8a14-acab6f80d149" providerId="ADAL" clId="{DC995E6B-7A44-4683-9B40-E2C9D807DE13}" dt="2022-02-02T22:03:53.395" v="129" actId="1076"/>
          <ac:picMkLst>
            <pc:docMk/>
            <pc:sldMk cId="1988267342" sldId="275"/>
            <ac:picMk id="5" creationId="{360BC9B0-FC2E-4513-BF3C-991B65524AEB}"/>
          </ac:picMkLst>
        </pc:picChg>
      </pc:sldChg>
      <pc:sldChg chg="modSp add mod">
        <pc:chgData name="MARIA CECILIA AGUILAR SALAZAR" userId="9141b25d-c494-4e88-8a14-acab6f80d149" providerId="ADAL" clId="{DC995E6B-7A44-4683-9B40-E2C9D807DE13}" dt="2022-02-03T14:26:21.183" v="132" actId="1076"/>
        <pc:sldMkLst>
          <pc:docMk/>
          <pc:sldMk cId="3127681881" sldId="276"/>
        </pc:sldMkLst>
        <pc:spChg chg="mod">
          <ac:chgData name="MARIA CECILIA AGUILAR SALAZAR" userId="9141b25d-c494-4e88-8a14-acab6f80d149" providerId="ADAL" clId="{DC995E6B-7A44-4683-9B40-E2C9D807DE13}" dt="2022-02-03T14:26:21.183" v="132" actId="1076"/>
          <ac:spMkLst>
            <pc:docMk/>
            <pc:sldMk cId="3127681881" sldId="276"/>
            <ac:spMk id="4" creationId="{A8C1D29A-45CB-4BD6-BAF2-8105B51A7C45}"/>
          </ac:spMkLst>
        </pc:spChg>
      </pc:sldChg>
    </pc:docChg>
  </pc:docChgLst>
  <pc:docChgLst>
    <pc:chgData name="MARIA CECILIA AGUILAR SALAZAR" userId="9141b25d-c494-4e88-8a14-acab6f80d149" providerId="ADAL" clId="{19CB7727-5C9B-4988-947F-0228B1C9D6FF}"/>
    <pc:docChg chg="modSld">
      <pc:chgData name="MARIA CECILIA AGUILAR SALAZAR" userId="9141b25d-c494-4e88-8a14-acab6f80d149" providerId="ADAL" clId="{19CB7727-5C9B-4988-947F-0228B1C9D6FF}" dt="2021-08-17T23:10:40.960" v="42" actId="6549"/>
      <pc:docMkLst>
        <pc:docMk/>
      </pc:docMkLst>
      <pc:sldChg chg="modSp mod">
        <pc:chgData name="MARIA CECILIA AGUILAR SALAZAR" userId="9141b25d-c494-4e88-8a14-acab6f80d149" providerId="ADAL" clId="{19CB7727-5C9B-4988-947F-0228B1C9D6FF}" dt="2021-08-17T23:09:33.917" v="16" actId="20577"/>
        <pc:sldMkLst>
          <pc:docMk/>
          <pc:sldMk cId="3886629067" sldId="256"/>
        </pc:sldMkLst>
        <pc:spChg chg="mod">
          <ac:chgData name="MARIA CECILIA AGUILAR SALAZAR" userId="9141b25d-c494-4e88-8a14-acab6f80d149" providerId="ADAL" clId="{19CB7727-5C9B-4988-947F-0228B1C9D6FF}" dt="2021-08-17T23:09:18.729" v="6" actId="20577"/>
          <ac:spMkLst>
            <pc:docMk/>
            <pc:sldMk cId="3886629067" sldId="256"/>
            <ac:spMk id="3" creationId="{72F4400D-7C4E-44AE-A840-F65EF7284B4B}"/>
          </ac:spMkLst>
        </pc:spChg>
        <pc:spChg chg="mod">
          <ac:chgData name="MARIA CECILIA AGUILAR SALAZAR" userId="9141b25d-c494-4e88-8a14-acab6f80d149" providerId="ADAL" clId="{19CB7727-5C9B-4988-947F-0228B1C9D6FF}" dt="2021-08-17T23:09:33.917" v="16" actId="20577"/>
          <ac:spMkLst>
            <pc:docMk/>
            <pc:sldMk cId="3886629067" sldId="256"/>
            <ac:spMk id="4" creationId="{19F9F01E-AAAE-46D4-BD4B-BDEA1C440572}"/>
          </ac:spMkLst>
        </pc:spChg>
      </pc:sldChg>
      <pc:sldChg chg="modSp mod">
        <pc:chgData name="MARIA CECILIA AGUILAR SALAZAR" userId="9141b25d-c494-4e88-8a14-acab6f80d149" providerId="ADAL" clId="{19CB7727-5C9B-4988-947F-0228B1C9D6FF}" dt="2021-08-17T23:10:40.960" v="42" actId="6549"/>
        <pc:sldMkLst>
          <pc:docMk/>
          <pc:sldMk cId="2161001388" sldId="262"/>
        </pc:sldMkLst>
        <pc:spChg chg="mod">
          <ac:chgData name="MARIA CECILIA AGUILAR SALAZAR" userId="9141b25d-c494-4e88-8a14-acab6f80d149" providerId="ADAL" clId="{19CB7727-5C9B-4988-947F-0228B1C9D6FF}" dt="2021-08-17T23:10:40.960" v="42" actId="6549"/>
          <ac:spMkLst>
            <pc:docMk/>
            <pc:sldMk cId="2161001388" sldId="262"/>
            <ac:spMk id="3" creationId="{72F4400D-7C4E-44AE-A840-F65EF7284B4B}"/>
          </ac:spMkLst>
        </pc:spChg>
      </pc:sldChg>
    </pc:docChg>
  </pc:docChgLst>
  <pc:docChgLst>
    <pc:chgData name="maria.aguilar@udea.edu.co" userId="9141b25d-c494-4e88-8a14-acab6f80d149" providerId="ADAL" clId="{E7752CCF-2E0A-4376-A0F4-BC8253911072}"/>
    <pc:docChg chg="modSld">
      <pc:chgData name="maria.aguilar@udea.edu.co" userId="9141b25d-c494-4e88-8a14-acab6f80d149" providerId="ADAL" clId="{E7752CCF-2E0A-4376-A0F4-BC8253911072}" dt="2021-03-20T01:19:58.446" v="31" actId="6549"/>
      <pc:docMkLst>
        <pc:docMk/>
      </pc:docMkLst>
      <pc:sldChg chg="modSp mod">
        <pc:chgData name="maria.aguilar@udea.edu.co" userId="9141b25d-c494-4e88-8a14-acab6f80d149" providerId="ADAL" clId="{E7752CCF-2E0A-4376-A0F4-BC8253911072}" dt="2021-03-20T01:16:59.458" v="12" actId="20577"/>
        <pc:sldMkLst>
          <pc:docMk/>
          <pc:sldMk cId="3886629067" sldId="256"/>
        </pc:sldMkLst>
        <pc:spChg chg="mod">
          <ac:chgData name="maria.aguilar@udea.edu.co" userId="9141b25d-c494-4e88-8a14-acab6f80d149" providerId="ADAL" clId="{E7752CCF-2E0A-4376-A0F4-BC8253911072}" dt="2021-03-20T01:16:53.850" v="9" actId="20577"/>
          <ac:spMkLst>
            <pc:docMk/>
            <pc:sldMk cId="3886629067" sldId="256"/>
            <ac:spMk id="3" creationId="{72F4400D-7C4E-44AE-A840-F65EF7284B4B}"/>
          </ac:spMkLst>
        </pc:spChg>
        <pc:spChg chg="mod">
          <ac:chgData name="maria.aguilar@udea.edu.co" userId="9141b25d-c494-4e88-8a14-acab6f80d149" providerId="ADAL" clId="{E7752CCF-2E0A-4376-A0F4-BC8253911072}" dt="2021-03-20T01:16:59.458" v="12" actId="20577"/>
          <ac:spMkLst>
            <pc:docMk/>
            <pc:sldMk cId="3886629067" sldId="256"/>
            <ac:spMk id="4" creationId="{19F9F01E-AAAE-46D4-BD4B-BDEA1C440572}"/>
          </ac:spMkLst>
        </pc:spChg>
      </pc:sldChg>
      <pc:sldChg chg="modSp mod">
        <pc:chgData name="maria.aguilar@udea.edu.co" userId="9141b25d-c494-4e88-8a14-acab6f80d149" providerId="ADAL" clId="{E7752CCF-2E0A-4376-A0F4-BC8253911072}" dt="2021-03-20T01:17:53.605" v="30" actId="20577"/>
        <pc:sldMkLst>
          <pc:docMk/>
          <pc:sldMk cId="2161001388" sldId="262"/>
        </pc:sldMkLst>
        <pc:spChg chg="mod">
          <ac:chgData name="maria.aguilar@udea.edu.co" userId="9141b25d-c494-4e88-8a14-acab6f80d149" providerId="ADAL" clId="{E7752CCF-2E0A-4376-A0F4-BC8253911072}" dt="2021-03-20T01:17:53.605" v="30" actId="20577"/>
          <ac:spMkLst>
            <pc:docMk/>
            <pc:sldMk cId="2161001388" sldId="262"/>
            <ac:spMk id="3" creationId="{72F4400D-7C4E-44AE-A840-F65EF7284B4B}"/>
          </ac:spMkLst>
        </pc:spChg>
      </pc:sldChg>
      <pc:sldChg chg="modSp mod">
        <pc:chgData name="maria.aguilar@udea.edu.co" userId="9141b25d-c494-4e88-8a14-acab6f80d149" providerId="ADAL" clId="{E7752CCF-2E0A-4376-A0F4-BC8253911072}" dt="2021-03-20T01:19:58.446" v="31" actId="6549"/>
        <pc:sldMkLst>
          <pc:docMk/>
          <pc:sldMk cId="1585754432" sldId="267"/>
        </pc:sldMkLst>
        <pc:spChg chg="mod">
          <ac:chgData name="maria.aguilar@udea.edu.co" userId="9141b25d-c494-4e88-8a14-acab6f80d149" providerId="ADAL" clId="{E7752CCF-2E0A-4376-A0F4-BC8253911072}" dt="2021-03-20T01:19:58.446" v="31" actId="6549"/>
          <ac:spMkLst>
            <pc:docMk/>
            <pc:sldMk cId="1585754432" sldId="267"/>
            <ac:spMk id="3" creationId="{72F4400D-7C4E-44AE-A840-F65EF7284B4B}"/>
          </ac:spMkLst>
        </pc:spChg>
      </pc:sldChg>
    </pc:docChg>
  </pc:docChgLst>
  <pc:docChgLst>
    <pc:chgData name="MARIA CECILIA AGUILAR SALAZAR" userId="9141b25d-c494-4e88-8a14-acab6f80d149" providerId="ADAL" clId="{361E14AA-EE22-4D72-AEC6-429F635918F6}"/>
    <pc:docChg chg="custSel modSld sldOrd">
      <pc:chgData name="MARIA CECILIA AGUILAR SALAZAR" userId="9141b25d-c494-4e88-8a14-acab6f80d149" providerId="ADAL" clId="{361E14AA-EE22-4D72-AEC6-429F635918F6}" dt="2023-01-31T00:01:02.833" v="209" actId="1037"/>
      <pc:docMkLst>
        <pc:docMk/>
      </pc:docMkLst>
      <pc:sldChg chg="modSp mod">
        <pc:chgData name="MARIA CECILIA AGUILAR SALAZAR" userId="9141b25d-c494-4e88-8a14-acab6f80d149" providerId="ADAL" clId="{361E14AA-EE22-4D72-AEC6-429F635918F6}" dt="2023-01-30T23:32:09.299" v="24" actId="1076"/>
        <pc:sldMkLst>
          <pc:docMk/>
          <pc:sldMk cId="3886629067" sldId="256"/>
        </pc:sldMkLst>
        <pc:spChg chg="mod">
          <ac:chgData name="MARIA CECILIA AGUILAR SALAZAR" userId="9141b25d-c494-4e88-8a14-acab6f80d149" providerId="ADAL" clId="{361E14AA-EE22-4D72-AEC6-429F635918F6}" dt="2023-01-30T23:31:45.898" v="12" actId="20577"/>
          <ac:spMkLst>
            <pc:docMk/>
            <pc:sldMk cId="3886629067" sldId="256"/>
            <ac:spMk id="3" creationId="{72F4400D-7C4E-44AE-A840-F65EF7284B4B}"/>
          </ac:spMkLst>
        </pc:spChg>
        <pc:spChg chg="mod">
          <ac:chgData name="MARIA CECILIA AGUILAR SALAZAR" userId="9141b25d-c494-4e88-8a14-acab6f80d149" providerId="ADAL" clId="{361E14AA-EE22-4D72-AEC6-429F635918F6}" dt="2023-01-30T23:32:09.299" v="24" actId="1076"/>
          <ac:spMkLst>
            <pc:docMk/>
            <pc:sldMk cId="3886629067" sldId="256"/>
            <ac:spMk id="4" creationId="{19F9F01E-AAAE-46D4-BD4B-BDEA1C440572}"/>
          </ac:spMkLst>
        </pc:spChg>
      </pc:sldChg>
      <pc:sldChg chg="modSp mod">
        <pc:chgData name="MARIA CECILIA AGUILAR SALAZAR" userId="9141b25d-c494-4e88-8a14-acab6f80d149" providerId="ADAL" clId="{361E14AA-EE22-4D72-AEC6-429F635918F6}" dt="2023-01-30T23:42:02.607" v="116" actId="20577"/>
        <pc:sldMkLst>
          <pc:docMk/>
          <pc:sldMk cId="1937481267" sldId="257"/>
        </pc:sldMkLst>
        <pc:spChg chg="mod">
          <ac:chgData name="MARIA CECILIA AGUILAR SALAZAR" userId="9141b25d-c494-4e88-8a14-acab6f80d149" providerId="ADAL" clId="{361E14AA-EE22-4D72-AEC6-429F635918F6}" dt="2023-01-30T23:42:02.607" v="116" actId="20577"/>
          <ac:spMkLst>
            <pc:docMk/>
            <pc:sldMk cId="1937481267" sldId="257"/>
            <ac:spMk id="3" creationId="{72F4400D-7C4E-44AE-A840-F65EF7284B4B}"/>
          </ac:spMkLst>
        </pc:spChg>
      </pc:sldChg>
      <pc:sldChg chg="modSp mod">
        <pc:chgData name="MARIA CECILIA AGUILAR SALAZAR" userId="9141b25d-c494-4e88-8a14-acab6f80d149" providerId="ADAL" clId="{361E14AA-EE22-4D72-AEC6-429F635918F6}" dt="2023-01-30T23:47:51.366" v="157" actId="20577"/>
        <pc:sldMkLst>
          <pc:docMk/>
          <pc:sldMk cId="462970287" sldId="279"/>
        </pc:sldMkLst>
        <pc:spChg chg="mod">
          <ac:chgData name="MARIA CECILIA AGUILAR SALAZAR" userId="9141b25d-c494-4e88-8a14-acab6f80d149" providerId="ADAL" clId="{361E14AA-EE22-4D72-AEC6-429F635918F6}" dt="2023-01-30T23:47:51.366" v="157" actId="20577"/>
          <ac:spMkLst>
            <pc:docMk/>
            <pc:sldMk cId="462970287" sldId="279"/>
            <ac:spMk id="3" creationId="{72F4400D-7C4E-44AE-A840-F65EF7284B4B}"/>
          </ac:spMkLst>
        </pc:spChg>
      </pc:sldChg>
      <pc:sldChg chg="addSp delSp modSp mod">
        <pc:chgData name="MARIA CECILIA AGUILAR SALAZAR" userId="9141b25d-c494-4e88-8a14-acab6f80d149" providerId="ADAL" clId="{361E14AA-EE22-4D72-AEC6-429F635918F6}" dt="2023-01-31T00:01:02.833" v="209" actId="1037"/>
        <pc:sldMkLst>
          <pc:docMk/>
          <pc:sldMk cId="829192969" sldId="281"/>
        </pc:sldMkLst>
        <pc:spChg chg="mod">
          <ac:chgData name="MARIA CECILIA AGUILAR SALAZAR" userId="9141b25d-c494-4e88-8a14-acab6f80d149" providerId="ADAL" clId="{361E14AA-EE22-4D72-AEC6-429F635918F6}" dt="2023-01-31T00:01:02.833" v="209" actId="1037"/>
          <ac:spMkLst>
            <pc:docMk/>
            <pc:sldMk cId="829192969" sldId="281"/>
            <ac:spMk id="2" creationId="{7898DD6C-7F6D-4EFA-9E58-C2DB7EB04F64}"/>
          </ac:spMkLst>
        </pc:spChg>
        <pc:picChg chg="add mod">
          <ac:chgData name="MARIA CECILIA AGUILAR SALAZAR" userId="9141b25d-c494-4e88-8a14-acab6f80d149" providerId="ADAL" clId="{361E14AA-EE22-4D72-AEC6-429F635918F6}" dt="2023-01-31T00:00:17.594" v="176" actId="1076"/>
          <ac:picMkLst>
            <pc:docMk/>
            <pc:sldMk cId="829192969" sldId="281"/>
            <ac:picMk id="4" creationId="{192B9840-6D3E-A290-4C02-6D8165F1A477}"/>
          </ac:picMkLst>
        </pc:picChg>
        <pc:picChg chg="del">
          <ac:chgData name="MARIA CECILIA AGUILAR SALAZAR" userId="9141b25d-c494-4e88-8a14-acab6f80d149" providerId="ADAL" clId="{361E14AA-EE22-4D72-AEC6-429F635918F6}" dt="2023-01-30T23:39:16.659" v="115" actId="478"/>
          <ac:picMkLst>
            <pc:docMk/>
            <pc:sldMk cId="829192969" sldId="281"/>
            <ac:picMk id="4" creationId="{C05BC0D3-C6C3-D9D6-A812-10B6227D19A7}"/>
          </ac:picMkLst>
        </pc:picChg>
      </pc:sldChg>
      <pc:sldChg chg="modSp mod">
        <pc:chgData name="MARIA CECILIA AGUILAR SALAZAR" userId="9141b25d-c494-4e88-8a14-acab6f80d149" providerId="ADAL" clId="{361E14AA-EE22-4D72-AEC6-429F635918F6}" dt="2023-01-30T23:37:28.740" v="112" actId="20577"/>
        <pc:sldMkLst>
          <pc:docMk/>
          <pc:sldMk cId="3323022368" sldId="291"/>
        </pc:sldMkLst>
        <pc:spChg chg="mod">
          <ac:chgData name="MARIA CECILIA AGUILAR SALAZAR" userId="9141b25d-c494-4e88-8a14-acab6f80d149" providerId="ADAL" clId="{361E14AA-EE22-4D72-AEC6-429F635918F6}" dt="2023-01-30T23:37:28.740" v="112" actId="20577"/>
          <ac:spMkLst>
            <pc:docMk/>
            <pc:sldMk cId="3323022368" sldId="291"/>
            <ac:spMk id="3" creationId="{72F4400D-7C4E-44AE-A840-F65EF7284B4B}"/>
          </ac:spMkLst>
        </pc:spChg>
      </pc:sldChg>
      <pc:sldChg chg="ord">
        <pc:chgData name="MARIA CECILIA AGUILAR SALAZAR" userId="9141b25d-c494-4e88-8a14-acab6f80d149" providerId="ADAL" clId="{361E14AA-EE22-4D72-AEC6-429F635918F6}" dt="2023-01-30T23:39:00.178" v="114"/>
        <pc:sldMkLst>
          <pc:docMk/>
          <pc:sldMk cId="2997696667" sldId="295"/>
        </pc:sldMkLst>
      </pc:sldChg>
    </pc:docChg>
  </pc:docChgLst>
  <pc:docChgLst>
    <pc:chgData name="MARIA CECILIA AGUILAR SALAZAR" userId="9141b25d-c494-4e88-8a14-acab6f80d149" providerId="ADAL" clId="{24B8959D-A798-465C-84E3-6C6C13A67E3B}"/>
    <pc:docChg chg="modSld">
      <pc:chgData name="MARIA CECILIA AGUILAR SALAZAR" userId="9141b25d-c494-4e88-8a14-acab6f80d149" providerId="ADAL" clId="{24B8959D-A798-465C-84E3-6C6C13A67E3B}" dt="2022-09-15T22:40:05.108" v="3" actId="1076"/>
      <pc:docMkLst>
        <pc:docMk/>
      </pc:docMkLst>
      <pc:sldChg chg="addSp modSp mod">
        <pc:chgData name="MARIA CECILIA AGUILAR SALAZAR" userId="9141b25d-c494-4e88-8a14-acab6f80d149" providerId="ADAL" clId="{24B8959D-A798-465C-84E3-6C6C13A67E3B}" dt="2022-09-15T22:40:05.108" v="3" actId="1076"/>
        <pc:sldMkLst>
          <pc:docMk/>
          <pc:sldMk cId="829192969" sldId="281"/>
        </pc:sldMkLst>
        <pc:picChg chg="add mod">
          <ac:chgData name="MARIA CECILIA AGUILAR SALAZAR" userId="9141b25d-c494-4e88-8a14-acab6f80d149" providerId="ADAL" clId="{24B8959D-A798-465C-84E3-6C6C13A67E3B}" dt="2022-09-15T22:40:05.108" v="3" actId="1076"/>
          <ac:picMkLst>
            <pc:docMk/>
            <pc:sldMk cId="829192969" sldId="281"/>
            <ac:picMk id="4" creationId="{FC8EDFAF-7BD8-D0C9-8742-F9871822F7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6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4769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91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607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31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74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0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2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2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8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2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9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4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7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tish-study.com/en/grammar-test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2F4400D-7C4E-44AE-A840-F65EF728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64561" y="1790713"/>
            <a:ext cx="9594523" cy="2850300"/>
          </a:xfrm>
        </p:spPr>
        <p:txBody>
          <a:bodyPr>
            <a:noAutofit/>
          </a:bodyPr>
          <a:lstStyle/>
          <a:p>
            <a:r>
              <a:rPr lang="es-CO" sz="11500" b="1" dirty="0"/>
              <a:t>English 4</a:t>
            </a:r>
            <a:r>
              <a:rPr lang="es-CO" sz="3600" b="1" dirty="0"/>
              <a:t> </a:t>
            </a:r>
          </a:p>
          <a:p>
            <a:r>
              <a:rPr lang="es-CO" sz="3600" b="1" dirty="0"/>
              <a:t>2023-1</a:t>
            </a:r>
          </a:p>
          <a:p>
            <a:r>
              <a:rPr lang="es-CO" sz="3600" b="1" dirty="0"/>
              <a:t>Ingeniería UdeA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9F9F01E-AAAE-46D4-BD4B-BDEA1C440572}"/>
              </a:ext>
            </a:extLst>
          </p:cNvPr>
          <p:cNvSpPr txBox="1">
            <a:spLocks/>
          </p:cNvSpPr>
          <p:nvPr/>
        </p:nvSpPr>
        <p:spPr>
          <a:xfrm>
            <a:off x="1470398" y="5681608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s-CO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Prepared</a:t>
            </a:r>
            <a:r>
              <a:rPr kumimoji="0" lang="es-CO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s-CO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by</a:t>
            </a:r>
            <a:r>
              <a:rPr kumimoji="0" lang="es-CO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María Cecilia Aguilar S.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lang="es-CO" sz="1200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/>
              </a:rPr>
              <a:t>February</a:t>
            </a:r>
            <a:r>
              <a:rPr lang="es-CO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anose="020B0603020202020204"/>
              </a:rPr>
              <a:t> </a:t>
            </a:r>
            <a:r>
              <a:rPr kumimoji="0" lang="es-CO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2023 </a:t>
            </a:r>
          </a:p>
        </p:txBody>
      </p:sp>
    </p:spTree>
    <p:extLst>
      <p:ext uri="{BB962C8B-B14F-4D97-AF65-F5344CB8AC3E}">
        <p14:creationId xmlns:p14="http://schemas.microsoft.com/office/powerpoint/2010/main" val="388662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DD6C-7F6D-4EFA-9E58-C2DB7EB0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896" y="3065696"/>
            <a:ext cx="3785191" cy="1627302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Cronograma</a:t>
            </a:r>
            <a:br>
              <a:rPr lang="es-CO" b="1" dirty="0"/>
            </a:br>
            <a:r>
              <a:rPr lang="es-CO" sz="2000" b="1" dirty="0">
                <a:solidFill>
                  <a:srgbClr val="1C45F4"/>
                </a:solidFill>
              </a:rPr>
              <a:t>En azul, sesiones en línea</a:t>
            </a:r>
            <a:br>
              <a:rPr lang="es-CO" sz="2000" b="1" dirty="0"/>
            </a:br>
            <a:r>
              <a:rPr lang="es-CO" sz="2000" b="1" dirty="0">
                <a:solidFill>
                  <a:srgbClr val="FF0000"/>
                </a:solidFill>
              </a:rPr>
              <a:t>En rojo, entrega de actividades evaluativas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B9840-6D3E-A290-4C02-6D8165F1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832" y="267875"/>
            <a:ext cx="3785191" cy="632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9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DD6C-7F6D-4EFA-9E58-C2DB7EB0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634100"/>
            <a:ext cx="8610360" cy="1646302"/>
          </a:xfrm>
        </p:spPr>
        <p:txBody>
          <a:bodyPr>
            <a:noAutofit/>
          </a:bodyPr>
          <a:lstStyle/>
          <a:p>
            <a:r>
              <a:rPr lang="es-CO" b="1" dirty="0"/>
              <a:t>Actividades evaluativas→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4400D-7C4E-44AE-A840-F65EF728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88961"/>
            <a:ext cx="7766936" cy="1096899"/>
          </a:xfrm>
        </p:spPr>
        <p:txBody>
          <a:bodyPr>
            <a:noAutofit/>
          </a:bodyPr>
          <a:lstStyle/>
          <a:p>
            <a:r>
              <a:rPr lang="es-CO" sz="3600" b="1" dirty="0"/>
              <a:t>Task 1</a:t>
            </a:r>
          </a:p>
          <a:p>
            <a:r>
              <a:rPr lang="es-CO" sz="3600" b="1" dirty="0"/>
              <a:t>Task 2</a:t>
            </a:r>
          </a:p>
          <a:p>
            <a:r>
              <a:rPr lang="es-CO" sz="3600" b="1" dirty="0"/>
              <a:t>Task 3</a:t>
            </a:r>
          </a:p>
          <a:p>
            <a:r>
              <a:rPr lang="es-CO" sz="3600" b="1" dirty="0"/>
              <a:t>Al final de cada unidad – 15% c/u</a:t>
            </a:r>
          </a:p>
          <a:p>
            <a:endParaRPr lang="es-CO" sz="3600" b="1" dirty="0"/>
          </a:p>
          <a:p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416500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DD6C-7F6D-4EFA-9E58-C2DB7EB0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760" y="634100"/>
            <a:ext cx="8498600" cy="1646302"/>
          </a:xfrm>
        </p:spPr>
        <p:txBody>
          <a:bodyPr>
            <a:normAutofit/>
          </a:bodyPr>
          <a:lstStyle/>
          <a:p>
            <a:r>
              <a:rPr lang="es-CO" b="1" dirty="0"/>
              <a:t>Actividades evaluativas→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4400D-7C4E-44AE-A840-F65EF728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88961"/>
            <a:ext cx="7766936" cy="1096899"/>
          </a:xfrm>
        </p:spPr>
        <p:txBody>
          <a:bodyPr>
            <a:noAutofit/>
          </a:bodyPr>
          <a:lstStyle/>
          <a:p>
            <a:r>
              <a:rPr lang="es-CO" sz="3600" b="1" dirty="0"/>
              <a:t>Portfolio 1</a:t>
            </a:r>
          </a:p>
          <a:p>
            <a:r>
              <a:rPr lang="es-CO" sz="3600" b="1" dirty="0"/>
              <a:t>Portfolio 2</a:t>
            </a:r>
          </a:p>
          <a:p>
            <a:r>
              <a:rPr lang="es-CO" sz="3600" b="1" dirty="0"/>
              <a:t>Portfolio 3</a:t>
            </a:r>
          </a:p>
          <a:p>
            <a:r>
              <a:rPr lang="es-CO" sz="3600" b="1" dirty="0"/>
              <a:t>Al final de cada unidad – 10% c/u</a:t>
            </a:r>
          </a:p>
          <a:p>
            <a:endParaRPr lang="es-CO" sz="3600" b="1" dirty="0"/>
          </a:p>
          <a:p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90687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DD6C-7F6D-4EFA-9E58-C2DB7EB0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360" y="634100"/>
            <a:ext cx="8397000" cy="1646302"/>
          </a:xfrm>
        </p:spPr>
        <p:txBody>
          <a:bodyPr>
            <a:normAutofit/>
          </a:bodyPr>
          <a:lstStyle/>
          <a:p>
            <a:r>
              <a:rPr lang="es-CO" b="1" dirty="0"/>
              <a:t>Actividades evaluativas→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4400D-7C4E-44AE-A840-F65EF728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547" y="2880550"/>
            <a:ext cx="7766936" cy="1096899"/>
          </a:xfrm>
        </p:spPr>
        <p:txBody>
          <a:bodyPr>
            <a:noAutofit/>
          </a:bodyPr>
          <a:lstStyle/>
          <a:p>
            <a:r>
              <a:rPr lang="es-CO" sz="3600" b="1" dirty="0" err="1"/>
              <a:t>Academic</a:t>
            </a:r>
            <a:r>
              <a:rPr lang="es-CO" sz="3600" b="1" dirty="0"/>
              <a:t> Focus e-Task 15%</a:t>
            </a:r>
          </a:p>
          <a:p>
            <a:r>
              <a:rPr lang="es-CO" sz="3600" b="1" dirty="0"/>
              <a:t>Final </a:t>
            </a:r>
            <a:r>
              <a:rPr lang="es-CO" sz="3600" b="1" dirty="0" err="1"/>
              <a:t>Exam</a:t>
            </a:r>
            <a:r>
              <a:rPr lang="es-CO" sz="3600" b="1" dirty="0"/>
              <a:t> 10%</a:t>
            </a:r>
          </a:p>
          <a:p>
            <a:endParaRPr lang="es-CO" sz="3600" b="1" dirty="0"/>
          </a:p>
          <a:p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59955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DD6C-7F6D-4EFA-9E58-C2DB7EB0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360" y="634100"/>
            <a:ext cx="8397000" cy="1646302"/>
          </a:xfrm>
        </p:spPr>
        <p:txBody>
          <a:bodyPr>
            <a:normAutofit/>
          </a:bodyPr>
          <a:lstStyle/>
          <a:p>
            <a:r>
              <a:rPr lang="es-CO" b="1" dirty="0" err="1"/>
              <a:t>Forums</a:t>
            </a:r>
            <a:endParaRPr lang="es-CO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4400D-7C4E-44AE-A840-F65EF728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547" y="2880550"/>
            <a:ext cx="7766936" cy="1096899"/>
          </a:xfrm>
        </p:spPr>
        <p:txBody>
          <a:bodyPr>
            <a:noAutofit/>
          </a:bodyPr>
          <a:lstStyle/>
          <a:p>
            <a:r>
              <a:rPr lang="es-CO" sz="3600" b="1" dirty="0" err="1"/>
              <a:t>Name</a:t>
            </a:r>
            <a:r>
              <a:rPr lang="es-CO" sz="3600" b="1" dirty="0"/>
              <a:t> </a:t>
            </a:r>
            <a:r>
              <a:rPr lang="es-CO" sz="3600" b="1" dirty="0" err="1"/>
              <a:t>the</a:t>
            </a:r>
            <a:r>
              <a:rPr lang="es-CO" sz="3600" b="1" dirty="0"/>
              <a:t> </a:t>
            </a:r>
            <a:r>
              <a:rPr lang="es-CO" sz="3600" b="1" dirty="0" err="1"/>
              <a:t>message</a:t>
            </a:r>
            <a:endParaRPr lang="es-CO" sz="3600" b="1" dirty="0"/>
          </a:p>
          <a:p>
            <a:r>
              <a:rPr lang="es-CO" sz="3600" b="1" dirty="0" err="1"/>
              <a:t>Follow</a:t>
            </a:r>
            <a:r>
              <a:rPr lang="es-CO" sz="3600" b="1" dirty="0"/>
              <a:t> </a:t>
            </a:r>
            <a:r>
              <a:rPr lang="es-CO" sz="3600" b="1" dirty="0" err="1"/>
              <a:t>the</a:t>
            </a:r>
            <a:r>
              <a:rPr lang="es-CO" sz="3600" b="1" dirty="0"/>
              <a:t> </a:t>
            </a:r>
            <a:r>
              <a:rPr lang="es-CO" sz="3600" b="1" dirty="0" err="1"/>
              <a:t>thread</a:t>
            </a:r>
            <a:endParaRPr lang="es-CO" sz="3600" b="1" dirty="0"/>
          </a:p>
          <a:p>
            <a:r>
              <a:rPr lang="es-CO" sz="3600" b="1" dirty="0"/>
              <a:t>Subscribe/</a:t>
            </a:r>
            <a:r>
              <a:rPr lang="es-CO" sz="3600" b="1" dirty="0" err="1"/>
              <a:t>Check</a:t>
            </a:r>
            <a:r>
              <a:rPr lang="es-CO" sz="3600" b="1" dirty="0"/>
              <a:t> </a:t>
            </a:r>
            <a:r>
              <a:rPr lang="es-CO" sz="3600" b="1" dirty="0" err="1"/>
              <a:t>them</a:t>
            </a:r>
            <a:r>
              <a:rPr lang="es-CO" sz="3600" b="1" dirty="0"/>
              <a:t> </a:t>
            </a:r>
            <a:r>
              <a:rPr lang="es-CO" sz="3600" b="1" dirty="0" err="1"/>
              <a:t>regularly</a:t>
            </a:r>
            <a:endParaRPr lang="es-CO" sz="3600" b="1" dirty="0"/>
          </a:p>
          <a:p>
            <a:r>
              <a:rPr lang="es-CO" sz="3600" b="1" dirty="0" err="1"/>
              <a:t>Communication</a:t>
            </a:r>
            <a:r>
              <a:rPr lang="es-CO" sz="3600" b="1" dirty="0"/>
              <a:t> </a:t>
            </a:r>
            <a:r>
              <a:rPr lang="es-CO" sz="3600" b="1" dirty="0" err="1"/>
              <a:t>through</a:t>
            </a:r>
            <a:r>
              <a:rPr lang="es-CO" sz="3600" b="1" dirty="0"/>
              <a:t> </a:t>
            </a:r>
            <a:r>
              <a:rPr lang="es-CO" sz="3600" b="1" dirty="0" err="1"/>
              <a:t>the</a:t>
            </a:r>
            <a:r>
              <a:rPr lang="es-CO" sz="3600" b="1" dirty="0"/>
              <a:t> </a:t>
            </a:r>
            <a:r>
              <a:rPr lang="es-CO" sz="3600" b="1" dirty="0" err="1"/>
              <a:t>platform</a:t>
            </a:r>
            <a:endParaRPr lang="es-CO" sz="3600" b="1" dirty="0"/>
          </a:p>
          <a:p>
            <a:endParaRPr lang="es-CO" sz="3600" b="1" dirty="0"/>
          </a:p>
          <a:p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62489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DD6C-7F6D-4EFA-9E58-C2DB7EB0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360" y="634100"/>
            <a:ext cx="8397000" cy="1646302"/>
          </a:xfrm>
        </p:spPr>
        <p:txBody>
          <a:bodyPr>
            <a:normAutofit/>
          </a:bodyPr>
          <a:lstStyle/>
          <a:p>
            <a:r>
              <a:rPr lang="es-CO" b="1" dirty="0" err="1"/>
              <a:t>Forums</a:t>
            </a:r>
            <a:r>
              <a:rPr lang="es-CO" b="1" dirty="0"/>
              <a:t>→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4400D-7C4E-44AE-A840-F65EF728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547" y="2880550"/>
            <a:ext cx="7766936" cy="1096899"/>
          </a:xfrm>
        </p:spPr>
        <p:txBody>
          <a:bodyPr>
            <a:noAutofit/>
          </a:bodyPr>
          <a:lstStyle/>
          <a:p>
            <a:r>
              <a:rPr lang="es-CO" sz="3600" b="1" dirty="0" err="1"/>
              <a:t>Tuesdays</a:t>
            </a:r>
            <a:endParaRPr lang="es-CO" sz="3600" b="1" dirty="0"/>
          </a:p>
          <a:p>
            <a:r>
              <a:rPr lang="es-CO" sz="3600" b="1" dirty="0"/>
              <a:t>(</a:t>
            </a:r>
            <a:r>
              <a:rPr lang="es-CO" sz="3600" b="1" dirty="0" err="1"/>
              <a:t>my</a:t>
            </a:r>
            <a:r>
              <a:rPr lang="es-CO" sz="3600" b="1" dirty="0"/>
              <a:t> responses)</a:t>
            </a:r>
          </a:p>
          <a:p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32302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DD6C-7F6D-4EFA-9E58-C2DB7EB0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360" y="634100"/>
            <a:ext cx="8397000" cy="1646302"/>
          </a:xfrm>
        </p:spPr>
        <p:txBody>
          <a:bodyPr>
            <a:normAutofit/>
          </a:bodyPr>
          <a:lstStyle/>
          <a:p>
            <a:r>
              <a:rPr lang="es-CO" b="1" dirty="0" err="1"/>
              <a:t>Platform</a:t>
            </a:r>
            <a:r>
              <a:rPr lang="es-CO" b="1" dirty="0"/>
              <a:t>→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4400D-7C4E-44AE-A840-F65EF728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547" y="2880550"/>
            <a:ext cx="7766936" cy="1096899"/>
          </a:xfrm>
        </p:spPr>
        <p:txBody>
          <a:bodyPr>
            <a:noAutofit/>
          </a:bodyPr>
          <a:lstStyle/>
          <a:p>
            <a:r>
              <a:rPr lang="es-CO" sz="3600" b="1" dirty="0"/>
              <a:t>Open </a:t>
            </a:r>
            <a:r>
              <a:rPr lang="es-CO" sz="3600" b="1" dirty="0" err="1"/>
              <a:t>your</a:t>
            </a:r>
            <a:r>
              <a:rPr lang="es-CO" sz="3600" b="1" dirty="0"/>
              <a:t> </a:t>
            </a:r>
            <a:r>
              <a:rPr lang="es-CO" sz="3600" b="1" dirty="0" err="1"/>
              <a:t>messages</a:t>
            </a:r>
            <a:r>
              <a:rPr lang="es-CO" sz="3600" b="1" dirty="0"/>
              <a:t> </a:t>
            </a:r>
            <a:r>
              <a:rPr lang="es-CO" sz="3600" b="1" dirty="0" err="1"/>
              <a:t>from</a:t>
            </a:r>
            <a:r>
              <a:rPr lang="es-CO" sz="3600" b="1" dirty="0"/>
              <a:t> </a:t>
            </a:r>
            <a:r>
              <a:rPr lang="es-CO" sz="3600" b="1" dirty="0" err="1"/>
              <a:t>the</a:t>
            </a:r>
            <a:r>
              <a:rPr lang="es-CO" sz="3600" b="1" dirty="0"/>
              <a:t> </a:t>
            </a:r>
            <a:r>
              <a:rPr lang="es-CO" sz="3600" b="1" dirty="0" err="1"/>
              <a:t>platform</a:t>
            </a:r>
            <a:r>
              <a:rPr lang="es-CO" sz="3600" b="1" dirty="0"/>
              <a:t> </a:t>
            </a:r>
          </a:p>
          <a:p>
            <a:r>
              <a:rPr lang="es-CO" sz="3600" b="1" dirty="0" err="1"/>
              <a:t>Attachments</a:t>
            </a:r>
            <a:r>
              <a:rPr lang="es-CO" sz="3600" b="1" dirty="0"/>
              <a:t> are </a:t>
            </a:r>
            <a:r>
              <a:rPr lang="es-CO" sz="3600" b="1" dirty="0" err="1"/>
              <a:t>not</a:t>
            </a:r>
            <a:r>
              <a:rPr lang="es-CO" sz="3600" b="1" dirty="0"/>
              <a:t> </a:t>
            </a:r>
            <a:r>
              <a:rPr lang="es-CO" sz="3600" b="1" dirty="0" err="1"/>
              <a:t>always</a:t>
            </a:r>
            <a:r>
              <a:rPr lang="es-CO" sz="3600" b="1" dirty="0"/>
              <a:t> visible </a:t>
            </a:r>
            <a:r>
              <a:rPr lang="es-CO" sz="3600" b="1" dirty="0" err="1"/>
              <a:t>through</a:t>
            </a:r>
            <a:r>
              <a:rPr lang="es-CO" sz="3600" b="1" dirty="0"/>
              <a:t> </a:t>
            </a:r>
            <a:r>
              <a:rPr lang="es-CO" sz="3600" b="1" dirty="0" err="1"/>
              <a:t>the</a:t>
            </a:r>
            <a:r>
              <a:rPr lang="es-CO" sz="3600" b="1" dirty="0"/>
              <a:t> mail </a:t>
            </a:r>
            <a:r>
              <a:rPr lang="es-CO" sz="3600" b="1" dirty="0" err="1"/>
              <a:t>or</a:t>
            </a:r>
            <a:r>
              <a:rPr lang="es-CO" sz="3600" b="1" dirty="0"/>
              <a:t> </a:t>
            </a:r>
            <a:r>
              <a:rPr lang="es-CO" sz="3600" b="1" dirty="0" err="1"/>
              <a:t>mobile</a:t>
            </a:r>
            <a:r>
              <a:rPr lang="es-CO" sz="3600" b="1" dirty="0"/>
              <a:t>  </a:t>
            </a:r>
          </a:p>
          <a:p>
            <a:endParaRPr lang="es-CO" sz="3600" b="1" dirty="0"/>
          </a:p>
          <a:p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034099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DD6C-7F6D-4EFA-9E58-C2DB7EB0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360" y="634100"/>
            <a:ext cx="8397000" cy="1646302"/>
          </a:xfrm>
        </p:spPr>
        <p:txBody>
          <a:bodyPr>
            <a:normAutofit/>
          </a:bodyPr>
          <a:lstStyle/>
          <a:p>
            <a:r>
              <a:rPr lang="es-CO" b="1" dirty="0" err="1"/>
              <a:t>Subtasks</a:t>
            </a:r>
            <a:r>
              <a:rPr lang="es-CO" b="1" dirty="0"/>
              <a:t>→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4400D-7C4E-44AE-A840-F65EF728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547" y="2880550"/>
            <a:ext cx="7766936" cy="1096899"/>
          </a:xfrm>
        </p:spPr>
        <p:txBody>
          <a:bodyPr>
            <a:noAutofit/>
          </a:bodyPr>
          <a:lstStyle/>
          <a:p>
            <a:r>
              <a:rPr lang="es-CO" sz="3600" b="1" dirty="0"/>
              <a:t>Individual / </a:t>
            </a:r>
            <a:r>
              <a:rPr lang="es-CO" sz="3600" b="1" dirty="0" err="1"/>
              <a:t>Indepentendent</a:t>
            </a:r>
            <a:r>
              <a:rPr lang="es-CO" sz="3600" b="1" dirty="0"/>
              <a:t> </a:t>
            </a:r>
            <a:r>
              <a:rPr lang="es-CO" sz="3600" b="1" dirty="0" err="1"/>
              <a:t>exercises</a:t>
            </a:r>
            <a:endParaRPr lang="es-CO" sz="3600" b="1" dirty="0"/>
          </a:p>
          <a:p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6612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DD6C-7F6D-4EFA-9E58-C2DB7EB0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360" y="634100"/>
            <a:ext cx="8397000" cy="1646302"/>
          </a:xfrm>
        </p:spPr>
        <p:txBody>
          <a:bodyPr>
            <a:normAutofit/>
          </a:bodyPr>
          <a:lstStyle/>
          <a:p>
            <a:r>
              <a:rPr lang="es-CO" b="1" dirty="0" err="1"/>
              <a:t>Subtasks</a:t>
            </a:r>
            <a:r>
              <a:rPr lang="es-CO" b="1" dirty="0"/>
              <a:t>→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4400D-7C4E-44AE-A840-F65EF728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547" y="2880550"/>
            <a:ext cx="7766936" cy="1096899"/>
          </a:xfrm>
        </p:spPr>
        <p:txBody>
          <a:bodyPr>
            <a:noAutofit/>
          </a:bodyPr>
          <a:lstStyle/>
          <a:p>
            <a:r>
              <a:rPr lang="es-CO" sz="3600" b="1" dirty="0" err="1"/>
              <a:t>Take</a:t>
            </a:r>
            <a:r>
              <a:rPr lang="es-CO" sz="3600" b="1" dirty="0"/>
              <a:t> </a:t>
            </a:r>
            <a:r>
              <a:rPr lang="es-CO" sz="3600" b="1" dirty="0" err="1"/>
              <a:t>your</a:t>
            </a:r>
            <a:r>
              <a:rPr lang="es-CO" sz="3600" b="1" dirty="0"/>
              <a:t> time </a:t>
            </a:r>
            <a:r>
              <a:rPr lang="es-CO" sz="3600" b="1" dirty="0" err="1"/>
              <a:t>to</a:t>
            </a:r>
            <a:r>
              <a:rPr lang="es-CO" sz="3600" b="1" dirty="0"/>
              <a:t> </a:t>
            </a:r>
            <a:r>
              <a:rPr lang="es-CO" sz="3600" b="1" dirty="0" err="1"/>
              <a:t>read</a:t>
            </a:r>
            <a:r>
              <a:rPr lang="es-CO" sz="3600" b="1" dirty="0"/>
              <a:t>/listen</a:t>
            </a:r>
          </a:p>
          <a:p>
            <a:r>
              <a:rPr lang="es-CO" sz="3600" b="1" dirty="0" err="1"/>
              <a:t>Take</a:t>
            </a:r>
            <a:r>
              <a:rPr lang="es-CO" sz="3600" b="1" dirty="0"/>
              <a:t> notes</a:t>
            </a:r>
          </a:p>
          <a:p>
            <a:r>
              <a:rPr lang="es-CO" sz="3600" b="1" dirty="0" err="1"/>
              <a:t>Check</a:t>
            </a:r>
            <a:r>
              <a:rPr lang="es-CO" sz="3600" b="1" dirty="0"/>
              <a:t> new </a:t>
            </a:r>
            <a:r>
              <a:rPr lang="es-CO" sz="3600" b="1" dirty="0" err="1"/>
              <a:t>vocabulary</a:t>
            </a:r>
            <a:r>
              <a:rPr lang="es-CO" sz="3600" b="1" dirty="0"/>
              <a:t> after </a:t>
            </a:r>
            <a:r>
              <a:rPr lang="es-CO" sz="3600" b="1" dirty="0" err="1"/>
              <a:t>you</a:t>
            </a:r>
            <a:r>
              <a:rPr lang="es-CO" sz="3600" b="1" dirty="0"/>
              <a:t> </a:t>
            </a:r>
            <a:r>
              <a:rPr lang="es-CO" sz="3600" b="1" dirty="0" err="1"/>
              <a:t>read</a:t>
            </a:r>
            <a:r>
              <a:rPr lang="es-CO" sz="3600" b="1" dirty="0"/>
              <a:t> </a:t>
            </a:r>
            <a:r>
              <a:rPr lang="es-CO" sz="3600" b="1" dirty="0" err="1"/>
              <a:t>or</a:t>
            </a:r>
            <a:r>
              <a:rPr lang="es-CO" sz="3600" b="1" dirty="0"/>
              <a:t> listen</a:t>
            </a:r>
          </a:p>
          <a:p>
            <a:r>
              <a:rPr lang="es-CO" sz="3600" b="1" dirty="0"/>
              <a:t>Use </a:t>
            </a:r>
            <a:r>
              <a:rPr lang="es-CO" sz="3600" b="1" dirty="0" err="1"/>
              <a:t>all</a:t>
            </a:r>
            <a:r>
              <a:rPr lang="es-CO" sz="3600" b="1" dirty="0"/>
              <a:t> </a:t>
            </a:r>
            <a:r>
              <a:rPr lang="es-CO" sz="3600" b="1" dirty="0" err="1"/>
              <a:t>the</a:t>
            </a:r>
            <a:r>
              <a:rPr lang="es-CO" sz="3600" b="1" dirty="0"/>
              <a:t> </a:t>
            </a:r>
            <a:r>
              <a:rPr lang="es-CO" sz="3600" b="1" dirty="0" err="1"/>
              <a:t>resources</a:t>
            </a:r>
            <a:r>
              <a:rPr lang="es-CO" sz="3600" b="1" dirty="0"/>
              <a:t> </a:t>
            </a:r>
            <a:r>
              <a:rPr lang="es-CO" sz="3600" b="1" dirty="0" err="1"/>
              <a:t>given</a:t>
            </a:r>
            <a:endParaRPr lang="es-CO" sz="3600" b="1" dirty="0"/>
          </a:p>
          <a:p>
            <a:endParaRPr lang="es-CO" sz="3600" b="1" dirty="0"/>
          </a:p>
          <a:p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772333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DD6C-7F6D-4EFA-9E58-C2DB7EB0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360" y="634100"/>
            <a:ext cx="8397000" cy="1646302"/>
          </a:xfrm>
        </p:spPr>
        <p:txBody>
          <a:bodyPr>
            <a:normAutofit/>
          </a:bodyPr>
          <a:lstStyle/>
          <a:p>
            <a:r>
              <a:rPr lang="es-CO" b="1" dirty="0" err="1"/>
              <a:t>Subtasks</a:t>
            </a:r>
            <a:r>
              <a:rPr lang="es-CO" b="1" dirty="0"/>
              <a:t>→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4400D-7C4E-44AE-A840-F65EF728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547" y="2880550"/>
            <a:ext cx="7766936" cy="1096899"/>
          </a:xfrm>
        </p:spPr>
        <p:txBody>
          <a:bodyPr>
            <a:noAutofit/>
          </a:bodyPr>
          <a:lstStyle/>
          <a:p>
            <a:r>
              <a:rPr lang="es-CO" sz="3600" b="1" dirty="0"/>
              <a:t>Try </a:t>
            </a:r>
            <a:r>
              <a:rPr lang="es-CO" sz="3600" b="1" dirty="0" err="1"/>
              <a:t>the</a:t>
            </a:r>
            <a:r>
              <a:rPr lang="es-CO" sz="3600" b="1" dirty="0"/>
              <a:t> </a:t>
            </a:r>
            <a:r>
              <a:rPr lang="es-CO" sz="3600" b="1" dirty="0" err="1"/>
              <a:t>exercises</a:t>
            </a:r>
            <a:r>
              <a:rPr lang="es-CO" sz="3600" b="1" dirty="0"/>
              <a:t> (</a:t>
            </a:r>
            <a:r>
              <a:rPr lang="es-CO" sz="3600" b="1" dirty="0" err="1"/>
              <a:t>many</a:t>
            </a:r>
            <a:r>
              <a:rPr lang="es-CO" sz="3600" b="1" dirty="0"/>
              <a:t> times </a:t>
            </a:r>
            <a:r>
              <a:rPr lang="es-CO" sz="3600" b="1" dirty="0" err="1"/>
              <a:t>if</a:t>
            </a:r>
            <a:r>
              <a:rPr lang="es-CO" sz="3600" b="1" dirty="0"/>
              <a:t> </a:t>
            </a:r>
            <a:r>
              <a:rPr lang="es-CO" sz="3600" b="1" dirty="0" err="1"/>
              <a:t>necessary</a:t>
            </a:r>
            <a:r>
              <a:rPr lang="es-CO" sz="3600" b="1" dirty="0"/>
              <a:t>)</a:t>
            </a:r>
          </a:p>
          <a:p>
            <a:endParaRPr lang="es-CO" sz="3600" b="1" dirty="0"/>
          </a:p>
          <a:p>
            <a:r>
              <a:rPr lang="es-CO" sz="3600" b="1" dirty="0" err="1"/>
              <a:t>Keep</a:t>
            </a:r>
            <a:r>
              <a:rPr lang="es-CO" sz="3600" b="1" dirty="0"/>
              <a:t> </a:t>
            </a:r>
            <a:r>
              <a:rPr lang="es-CO" sz="3600" b="1" dirty="0" err="1"/>
              <a:t>track</a:t>
            </a:r>
            <a:r>
              <a:rPr lang="es-CO" sz="3600" b="1" dirty="0"/>
              <a:t> </a:t>
            </a:r>
            <a:r>
              <a:rPr lang="es-CO" sz="3600" b="1" dirty="0" err="1"/>
              <a:t>of</a:t>
            </a:r>
            <a:r>
              <a:rPr lang="es-CO" sz="3600" b="1" dirty="0"/>
              <a:t> </a:t>
            </a:r>
            <a:r>
              <a:rPr lang="es-CO" sz="3600" b="1" dirty="0" err="1"/>
              <a:t>your</a:t>
            </a:r>
            <a:r>
              <a:rPr lang="es-CO" sz="3600" b="1" dirty="0"/>
              <a:t> </a:t>
            </a:r>
            <a:r>
              <a:rPr lang="es-CO" sz="3600" b="1" dirty="0" err="1"/>
              <a:t>progress</a:t>
            </a:r>
            <a:r>
              <a:rPr lang="es-CO" sz="3600" b="1" dirty="0"/>
              <a:t> *</a:t>
            </a:r>
          </a:p>
          <a:p>
            <a:endParaRPr lang="es-CO" sz="3600" b="1" dirty="0"/>
          </a:p>
          <a:p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39291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DD6C-7F6D-4EFA-9E58-C2DB7EB0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424" y="634100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Información general del curso→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4400D-7C4E-44AE-A840-F65EF728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424" y="2475601"/>
            <a:ext cx="7569199" cy="1141359"/>
          </a:xfrm>
        </p:spPr>
        <p:txBody>
          <a:bodyPr>
            <a:noAutofit/>
          </a:bodyPr>
          <a:lstStyle/>
          <a:p>
            <a:r>
              <a:rPr lang="es-CO" sz="3600" b="1" dirty="0"/>
              <a:t>16 semanas</a:t>
            </a:r>
          </a:p>
          <a:p>
            <a:r>
              <a:rPr lang="es-CO" sz="3600" b="1" dirty="0"/>
              <a:t>12 Sesiones sincrónicas </a:t>
            </a:r>
          </a:p>
          <a:p>
            <a:r>
              <a:rPr lang="es-CO" sz="3600" b="1"/>
              <a:t>Jueves 6-7:30 </a:t>
            </a:r>
            <a:r>
              <a:rPr lang="es-CO" sz="3600" b="1" dirty="0"/>
              <a:t>a.m. aprox.</a:t>
            </a:r>
          </a:p>
          <a:p>
            <a:r>
              <a:rPr lang="es-CO" sz="3600" b="1" dirty="0"/>
              <a:t>21 estudiantes - 1 tutora</a:t>
            </a:r>
          </a:p>
          <a:p>
            <a:r>
              <a:rPr lang="es-CO" sz="3600" b="1" dirty="0">
                <a:solidFill>
                  <a:srgbClr val="FF0000"/>
                </a:solidFill>
              </a:rPr>
              <a:t>No es </a:t>
            </a:r>
            <a:r>
              <a:rPr lang="es-CO" sz="3600" b="1" dirty="0" err="1">
                <a:solidFill>
                  <a:srgbClr val="FF0000"/>
                </a:solidFill>
              </a:rPr>
              <a:t>habilitable</a:t>
            </a:r>
            <a:endParaRPr lang="es-CO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81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DD6C-7F6D-4EFA-9E58-C2DB7EB0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360" y="634100"/>
            <a:ext cx="8397000" cy="1646302"/>
          </a:xfrm>
        </p:spPr>
        <p:txBody>
          <a:bodyPr>
            <a:normAutofit/>
          </a:bodyPr>
          <a:lstStyle/>
          <a:p>
            <a:r>
              <a:rPr lang="es-CO" b="1" dirty="0" err="1"/>
              <a:t>Homework</a:t>
            </a:r>
            <a:r>
              <a:rPr lang="es-CO" b="1" dirty="0"/>
              <a:t>→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4400D-7C4E-44AE-A840-F65EF728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482" y="2880550"/>
            <a:ext cx="9730038" cy="2595690"/>
          </a:xfrm>
        </p:spPr>
        <p:txBody>
          <a:bodyPr>
            <a:noAutofit/>
          </a:bodyPr>
          <a:lstStyle/>
          <a:p>
            <a:pPr algn="l"/>
            <a:r>
              <a:rPr lang="es-CO" sz="2800" b="1" dirty="0">
                <a:solidFill>
                  <a:schemeClr val="accent5">
                    <a:lumMod val="75000"/>
                  </a:schemeClr>
                </a:solidFill>
              </a:rPr>
              <a:t>1. </a:t>
            </a:r>
            <a:r>
              <a:rPr lang="es-CO" sz="2800" b="1" dirty="0" err="1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es-CO" sz="2800" b="1" dirty="0">
                <a:solidFill>
                  <a:schemeClr val="accent5">
                    <a:lumMod val="75000"/>
                  </a:schemeClr>
                </a:solidFill>
              </a:rPr>
              <a:t> a folder </a:t>
            </a:r>
            <a:r>
              <a:rPr lang="es-CO" sz="2800" b="1" dirty="0" err="1">
                <a:solidFill>
                  <a:schemeClr val="accent5">
                    <a:lumMod val="75000"/>
                  </a:schemeClr>
                </a:solidFill>
              </a:rPr>
              <a:t>named</a:t>
            </a:r>
            <a:r>
              <a:rPr lang="es-CO" sz="2800" b="1" dirty="0">
                <a:solidFill>
                  <a:schemeClr val="accent5">
                    <a:lumMod val="75000"/>
                  </a:schemeClr>
                </a:solidFill>
              </a:rPr>
              <a:t> E4 Portfolio 1→ </a:t>
            </a:r>
            <a:r>
              <a:rPr lang="es-CO" sz="2800" b="1" dirty="0" err="1">
                <a:solidFill>
                  <a:schemeClr val="accent5">
                    <a:lumMod val="75000"/>
                  </a:schemeClr>
                </a:solidFill>
              </a:rPr>
              <a:t>collect</a:t>
            </a:r>
            <a:r>
              <a:rPr lang="es-CO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CO" sz="2800" b="1" dirty="0" err="1">
                <a:solidFill>
                  <a:schemeClr val="accent5">
                    <a:lumMod val="75000"/>
                  </a:schemeClr>
                </a:solidFill>
              </a:rPr>
              <a:t>screenshots</a:t>
            </a:r>
            <a:r>
              <a:rPr lang="es-CO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CO" sz="2800" b="1" dirty="0" err="1">
                <a:solidFill>
                  <a:schemeClr val="accent5">
                    <a:lumMod val="75000"/>
                  </a:schemeClr>
                </a:solidFill>
              </a:rPr>
              <a:t>of</a:t>
            </a:r>
            <a:r>
              <a:rPr lang="es-CO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CO" sz="2800" b="1" dirty="0" err="1">
                <a:solidFill>
                  <a:schemeClr val="accent5">
                    <a:lumMod val="75000"/>
                  </a:schemeClr>
                </a:solidFill>
              </a:rPr>
              <a:t>independent</a:t>
            </a:r>
            <a:r>
              <a:rPr lang="es-CO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CO" sz="2800" b="1" dirty="0" err="1">
                <a:solidFill>
                  <a:schemeClr val="accent5">
                    <a:lumMod val="75000"/>
                  </a:schemeClr>
                </a:solidFill>
              </a:rPr>
              <a:t>activities</a:t>
            </a:r>
            <a:r>
              <a:rPr lang="es-CO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CO" sz="2800" b="1" dirty="0" err="1">
                <a:solidFill>
                  <a:schemeClr val="accent5">
                    <a:lumMod val="75000"/>
                  </a:schemeClr>
                </a:solidFill>
              </a:rPr>
              <a:t>to</a:t>
            </a:r>
            <a:r>
              <a:rPr lang="es-CO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CO" sz="2800" b="1" dirty="0" err="1">
                <a:solidFill>
                  <a:schemeClr val="accent5">
                    <a:lumMod val="75000"/>
                  </a:schemeClr>
                </a:solidFill>
              </a:rPr>
              <a:t>practice</a:t>
            </a:r>
            <a:r>
              <a:rPr lang="es-CO" sz="2800" b="1" dirty="0">
                <a:solidFill>
                  <a:schemeClr val="accent5">
                    <a:lumMod val="75000"/>
                  </a:schemeClr>
                </a:solidFill>
              </a:rPr>
              <a:t> English </a:t>
            </a:r>
          </a:p>
          <a:p>
            <a:pPr algn="l"/>
            <a:r>
              <a:rPr lang="es-CO" sz="2800" b="1" dirty="0"/>
              <a:t>	</a:t>
            </a:r>
            <a:r>
              <a:rPr lang="es-CO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Do </a:t>
            </a:r>
            <a:r>
              <a:rPr lang="es-CO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lang="es-CO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CO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placement</a:t>
            </a:r>
            <a:r>
              <a:rPr lang="es-CO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test and </a:t>
            </a:r>
            <a:r>
              <a:rPr lang="es-CO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bring</a:t>
            </a:r>
            <a:r>
              <a:rPr lang="es-CO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score and </a:t>
            </a:r>
            <a:r>
              <a:rPr lang="es-CO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doubts</a:t>
            </a:r>
            <a:r>
              <a:rPr lang="es-CO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l"/>
            <a:r>
              <a:rPr lang="es-CO" sz="2800" b="1" dirty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es-CO" sz="2800" b="1" dirty="0" err="1">
                <a:solidFill>
                  <a:schemeClr val="accent5">
                    <a:lumMod val="75000"/>
                  </a:schemeClr>
                </a:solidFill>
              </a:rPr>
              <a:t>Check</a:t>
            </a:r>
            <a:r>
              <a:rPr lang="es-CO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CO" sz="2800" b="1" dirty="0" err="1">
                <a:solidFill>
                  <a:schemeClr val="accent5">
                    <a:lumMod val="75000"/>
                  </a:schemeClr>
                </a:solidFill>
              </a:rPr>
              <a:t>what</a:t>
            </a:r>
            <a:r>
              <a:rPr lang="es-CO" sz="2800" b="1" dirty="0">
                <a:solidFill>
                  <a:schemeClr val="accent5">
                    <a:lumMod val="75000"/>
                  </a:schemeClr>
                </a:solidFill>
              </a:rPr>
              <a:t> e-Task 1 final </a:t>
            </a:r>
            <a:r>
              <a:rPr lang="es-CO" sz="2800" b="1" dirty="0" err="1">
                <a:solidFill>
                  <a:schemeClr val="accent5">
                    <a:lumMod val="75000"/>
                  </a:schemeClr>
                </a:solidFill>
              </a:rPr>
              <a:t>product</a:t>
            </a:r>
            <a:r>
              <a:rPr lang="es-CO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CO" sz="2800" b="1" dirty="0" err="1">
                <a:solidFill>
                  <a:schemeClr val="accent5">
                    <a:lumMod val="75000"/>
                  </a:schemeClr>
                </a:solidFill>
              </a:rPr>
              <a:t>is</a:t>
            </a:r>
            <a:endParaRPr lang="es-CO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s-CO" sz="2800" b="1" dirty="0"/>
              <a:t>	</a:t>
            </a:r>
            <a:r>
              <a:rPr lang="es-CO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 Begin </a:t>
            </a:r>
            <a:r>
              <a:rPr lang="es-CO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Sub-task</a:t>
            </a:r>
            <a:r>
              <a:rPr lang="es-CO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 </a:t>
            </a:r>
            <a:r>
              <a:rPr lang="es-CO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Unit</a:t>
            </a:r>
            <a:r>
              <a:rPr lang="es-CO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1 </a:t>
            </a:r>
          </a:p>
          <a:p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219453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399CFCA-FBC0-AEB4-2BF7-1D6DE01EC351}"/>
              </a:ext>
            </a:extLst>
          </p:cNvPr>
          <p:cNvSpPr txBox="1">
            <a:spLocks/>
          </p:cNvSpPr>
          <p:nvPr/>
        </p:nvSpPr>
        <p:spPr>
          <a:xfrm>
            <a:off x="1666240" y="1960880"/>
            <a:ext cx="7874001" cy="21539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s-CO" sz="6600" b="1" dirty="0" err="1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Placement</a:t>
            </a:r>
            <a:r>
              <a:rPr lang="es-CO" sz="6600" b="1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CO" sz="6600" b="1" dirty="0" err="1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activity</a:t>
            </a:r>
            <a:endParaRPr lang="es-CO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90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i Bee">
            <a:extLst>
              <a:ext uri="{FF2B5EF4-FFF2-40B4-BE49-F238E27FC236}">
                <a16:creationId xmlns:a16="http://schemas.microsoft.com/office/drawing/2014/main" id="{DB992991-637B-4ACD-A1A3-5D8C11CA3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8C1D29A-45CB-4BD6-BAF2-8105B51A7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659" y="2677356"/>
            <a:ext cx="5006785" cy="25273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CO" sz="4400" b="1" dirty="0" err="1"/>
              <a:t>Let’s</a:t>
            </a:r>
            <a:r>
              <a:rPr lang="es-CO" sz="4400" b="1" dirty="0"/>
              <a:t> </a:t>
            </a:r>
            <a:r>
              <a:rPr lang="es-CO" sz="4400" b="1" dirty="0" err="1"/>
              <a:t>keep</a:t>
            </a:r>
            <a:r>
              <a:rPr lang="es-CO" sz="4400" b="1" dirty="0"/>
              <a:t> in </a:t>
            </a:r>
            <a:r>
              <a:rPr lang="es-CO" sz="4400" b="1" dirty="0" err="1"/>
              <a:t>contact</a:t>
            </a:r>
            <a:r>
              <a:rPr lang="es-CO" sz="4400" b="1" dirty="0"/>
              <a:t> … </a:t>
            </a:r>
            <a:br>
              <a:rPr lang="es-CO" sz="4400" b="1" dirty="0"/>
            </a:br>
            <a:br>
              <a:rPr lang="es-CO" sz="4400" b="1" dirty="0"/>
            </a:br>
            <a:r>
              <a:rPr lang="es-CO" sz="4400" b="1" dirty="0" err="1"/>
              <a:t>Have</a:t>
            </a:r>
            <a:r>
              <a:rPr lang="es-CO" sz="4400" b="1" dirty="0"/>
              <a:t> a </a:t>
            </a:r>
            <a:r>
              <a:rPr lang="es-CO" sz="4400" b="1" dirty="0" err="1"/>
              <a:t>nice</a:t>
            </a:r>
            <a:r>
              <a:rPr lang="es-CO" sz="4400" b="1" dirty="0"/>
              <a:t>, productive </a:t>
            </a:r>
            <a:r>
              <a:rPr lang="es-CO" sz="4400" b="1" dirty="0" err="1"/>
              <a:t>work</a:t>
            </a:r>
            <a:r>
              <a:rPr lang="es-CO" sz="4400" b="1" dirty="0"/>
              <a:t>!</a:t>
            </a:r>
            <a:br>
              <a:rPr lang="es-CO" sz="4400" b="1" dirty="0"/>
            </a:br>
            <a:endParaRPr lang="es-CO" sz="4400" b="1" dirty="0"/>
          </a:p>
        </p:txBody>
      </p:sp>
    </p:spTree>
    <p:extLst>
      <p:ext uri="{BB962C8B-B14F-4D97-AF65-F5344CB8AC3E}">
        <p14:creationId xmlns:p14="http://schemas.microsoft.com/office/powerpoint/2010/main" val="226139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DD6C-7F6D-4EFA-9E58-C2DB7EB0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424" y="634100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Información general del curso→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4400D-7C4E-44AE-A840-F65EF728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88961"/>
            <a:ext cx="7766936" cy="1096899"/>
          </a:xfrm>
        </p:spPr>
        <p:txBody>
          <a:bodyPr>
            <a:noAutofit/>
          </a:bodyPr>
          <a:lstStyle/>
          <a:p>
            <a:r>
              <a:rPr lang="es-CO" sz="3600" b="1" dirty="0" err="1"/>
              <a:t>Ude</a:t>
            </a:r>
            <a:r>
              <a:rPr lang="es-CO" sz="3600" b="1" dirty="0"/>
              <a:t>@</a:t>
            </a:r>
          </a:p>
          <a:p>
            <a:r>
              <a:rPr lang="es-CO" sz="3600" b="1" dirty="0"/>
              <a:t>Correo institucional</a:t>
            </a:r>
          </a:p>
          <a:p>
            <a:r>
              <a:rPr lang="es-CO" sz="3600" b="1" dirty="0" err="1"/>
              <a:t>Asistencia↔Interacción</a:t>
            </a:r>
            <a:endParaRPr lang="es-CO" sz="3600" b="1" dirty="0"/>
          </a:p>
          <a:p>
            <a:r>
              <a:rPr lang="es-CO" sz="3600" b="1" dirty="0"/>
              <a:t>40%</a:t>
            </a:r>
          </a:p>
          <a:p>
            <a:r>
              <a:rPr lang="es-CO" sz="3600" b="1" dirty="0"/>
              <a:t>Receso de Semana Santa</a:t>
            </a:r>
          </a:p>
        </p:txBody>
      </p:sp>
    </p:spTree>
    <p:extLst>
      <p:ext uri="{BB962C8B-B14F-4D97-AF65-F5344CB8AC3E}">
        <p14:creationId xmlns:p14="http://schemas.microsoft.com/office/powerpoint/2010/main" val="46297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DD6C-7F6D-4EFA-9E58-C2DB7EB0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424" y="634100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Educación por medios virtuales→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4400D-7C4E-44AE-A840-F65EF728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88961"/>
            <a:ext cx="7766936" cy="1096899"/>
          </a:xfrm>
        </p:spPr>
        <p:txBody>
          <a:bodyPr>
            <a:noAutofit/>
          </a:bodyPr>
          <a:lstStyle/>
          <a:p>
            <a:r>
              <a:rPr lang="es-CO" sz="3600" b="1" dirty="0"/>
              <a:t>Autonomía</a:t>
            </a:r>
          </a:p>
          <a:p>
            <a:r>
              <a:rPr lang="es-CO" sz="3600" b="1" dirty="0"/>
              <a:t>Disciplina</a:t>
            </a:r>
          </a:p>
          <a:p>
            <a:r>
              <a:rPr lang="es-CO" sz="3600" b="1" dirty="0"/>
              <a:t>Organización del tiempo</a:t>
            </a:r>
          </a:p>
          <a:p>
            <a:r>
              <a:rPr lang="es-CO" sz="3600" b="1" dirty="0"/>
              <a:t>Comunicación asertiva</a:t>
            </a:r>
          </a:p>
          <a:p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8065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DD6C-7F6D-4EFA-9E58-C2DB7EB0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424" y="634100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Educación por medios virtuales→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4400D-7C4E-44AE-A840-F65EF728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88961"/>
            <a:ext cx="7766936" cy="1096899"/>
          </a:xfrm>
        </p:spPr>
        <p:txBody>
          <a:bodyPr>
            <a:noAutofit/>
          </a:bodyPr>
          <a:lstStyle/>
          <a:p>
            <a:r>
              <a:rPr lang="es-CO" sz="3600" b="1" dirty="0"/>
              <a:t>Uso de micrófono</a:t>
            </a:r>
          </a:p>
          <a:p>
            <a:r>
              <a:rPr lang="es-CO" sz="3600" b="1" dirty="0"/>
              <a:t>Uso de cámara</a:t>
            </a:r>
          </a:p>
          <a:p>
            <a:r>
              <a:rPr lang="es-CO" sz="3600" b="1" dirty="0"/>
              <a:t>Grabaciones</a:t>
            </a:r>
          </a:p>
          <a:p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Llamado a la participación activa</a:t>
            </a:r>
          </a:p>
          <a:p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63882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DD6C-7F6D-4EFA-9E58-C2DB7EB0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424" y="634100"/>
            <a:ext cx="7766936" cy="1646302"/>
          </a:xfrm>
        </p:spPr>
        <p:txBody>
          <a:bodyPr>
            <a:normAutofit/>
          </a:bodyPr>
          <a:lstStyle/>
          <a:p>
            <a:r>
              <a:rPr lang="es-CO" b="1" dirty="0"/>
              <a:t>Recomendaciones→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4400D-7C4E-44AE-A840-F65EF728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88961"/>
            <a:ext cx="7766936" cy="1096899"/>
          </a:xfrm>
        </p:spPr>
        <p:txBody>
          <a:bodyPr>
            <a:noAutofit/>
          </a:bodyPr>
          <a:lstStyle/>
          <a:p>
            <a:r>
              <a:rPr lang="es-CO" sz="3600" b="1" dirty="0"/>
              <a:t>Participación</a:t>
            </a:r>
          </a:p>
          <a:p>
            <a:r>
              <a:rPr lang="es-CO" sz="3600" b="1" dirty="0"/>
              <a:t>Buena actitud y respeto</a:t>
            </a:r>
          </a:p>
          <a:p>
            <a:r>
              <a:rPr lang="es-CO" sz="3600" b="1" dirty="0"/>
              <a:t>Todos estamos aprendiendo</a:t>
            </a:r>
          </a:p>
          <a:p>
            <a:r>
              <a:rPr lang="es-CO" sz="3600" b="1" dirty="0">
                <a:solidFill>
                  <a:srgbClr val="FF0000"/>
                </a:solidFill>
              </a:rPr>
              <a:t>No al plagio o suplantación o acciones anti-éticas</a:t>
            </a:r>
          </a:p>
          <a:p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69726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DD6C-7F6D-4EFA-9E58-C2DB7EB0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424" y="634100"/>
            <a:ext cx="7766936" cy="1646302"/>
          </a:xfrm>
        </p:spPr>
        <p:txBody>
          <a:bodyPr>
            <a:normAutofit/>
          </a:bodyPr>
          <a:lstStyle/>
          <a:p>
            <a:r>
              <a:rPr lang="es-CO" b="1" dirty="0"/>
              <a:t>Recomendaciones→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4400D-7C4E-44AE-A840-F65EF728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88961"/>
            <a:ext cx="7766936" cy="1096899"/>
          </a:xfrm>
        </p:spPr>
        <p:txBody>
          <a:bodyPr>
            <a:noAutofit/>
          </a:bodyPr>
          <a:lstStyle/>
          <a:p>
            <a:r>
              <a:rPr lang="es-CO" sz="3600" b="1" dirty="0"/>
              <a:t>Constante comunicación</a:t>
            </a:r>
          </a:p>
          <a:p>
            <a:r>
              <a:rPr lang="es-CO" sz="3600" b="1" dirty="0"/>
              <a:t>Disposición para preguntar</a:t>
            </a:r>
          </a:p>
          <a:p>
            <a:r>
              <a:rPr lang="es-CO" sz="3600" b="1" dirty="0"/>
              <a:t>Participación en foros</a:t>
            </a:r>
          </a:p>
          <a:p>
            <a:r>
              <a:rPr lang="es-CO" sz="3600" b="1" dirty="0"/>
              <a:t>Reclamos máx. 24 horas después de mis avisos</a:t>
            </a:r>
          </a:p>
          <a:p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427902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DD6C-7F6D-4EFA-9E58-C2DB7EB0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424" y="634100"/>
            <a:ext cx="7766936" cy="1646302"/>
          </a:xfrm>
        </p:spPr>
        <p:txBody>
          <a:bodyPr>
            <a:normAutofit/>
          </a:bodyPr>
          <a:lstStyle/>
          <a:p>
            <a:r>
              <a:rPr lang="es-CO" b="1" dirty="0"/>
              <a:t>Recomendaciones→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4400D-7C4E-44AE-A840-F65EF728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88961"/>
            <a:ext cx="7766936" cy="1096899"/>
          </a:xfrm>
        </p:spPr>
        <p:txBody>
          <a:bodyPr>
            <a:noAutofit/>
          </a:bodyPr>
          <a:lstStyle/>
          <a:p>
            <a:r>
              <a:rPr lang="es-CO" sz="3600" b="1" dirty="0"/>
              <a:t>Mis respuestas pueden tomar dos días o más</a:t>
            </a:r>
          </a:p>
          <a:p>
            <a:r>
              <a:rPr lang="es-CO" sz="3600" b="1" dirty="0"/>
              <a:t>Cumplimiento de fechas límite de actividades evaluativas</a:t>
            </a:r>
          </a:p>
          <a:p>
            <a:r>
              <a:rPr lang="es-CO" sz="2000" b="1" dirty="0">
                <a:solidFill>
                  <a:srgbClr val="FF0000"/>
                </a:solidFill>
              </a:rPr>
              <a:t>(Solo se reprograman actividades por calamidad doméstica o incapacidad médica presentada máx. 24 h después de fecha límite; de lo contrario, la nota será 0.0)</a:t>
            </a:r>
          </a:p>
          <a:p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12120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8DD6C-7F6D-4EFA-9E58-C2DB7EB0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424" y="634100"/>
            <a:ext cx="7766936" cy="1646302"/>
          </a:xfrm>
        </p:spPr>
        <p:txBody>
          <a:bodyPr>
            <a:normAutofit/>
          </a:bodyPr>
          <a:lstStyle/>
          <a:p>
            <a:r>
              <a:rPr lang="es-CO" b="1" dirty="0"/>
              <a:t>Recomendaciones→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4400D-7C4E-44AE-A840-F65EF7284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88961"/>
            <a:ext cx="7766936" cy="1096899"/>
          </a:xfrm>
        </p:spPr>
        <p:txBody>
          <a:bodyPr>
            <a:noAutofit/>
          </a:bodyPr>
          <a:lstStyle/>
          <a:p>
            <a:r>
              <a:rPr lang="es-CO" sz="3600" b="1" dirty="0"/>
              <a:t>No hay actividades supletorias</a:t>
            </a:r>
          </a:p>
          <a:p>
            <a:r>
              <a:rPr lang="es-CO" sz="3600" b="1" dirty="0"/>
              <a:t>No hay nota por seguimiento</a:t>
            </a:r>
          </a:p>
          <a:p>
            <a:r>
              <a:rPr lang="es-CO" sz="3600" b="1" dirty="0"/>
              <a:t>Familiarícense con la plataforma</a:t>
            </a:r>
          </a:p>
          <a:p>
            <a:endParaRPr lang="es-CO" sz="3600" b="1" dirty="0"/>
          </a:p>
          <a:p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40737386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1115</TotalTime>
  <Words>408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PowerPoint Presentation</vt:lpstr>
      <vt:lpstr>Información general del curso→</vt:lpstr>
      <vt:lpstr>Información general del curso→</vt:lpstr>
      <vt:lpstr>Educación por medios virtuales→</vt:lpstr>
      <vt:lpstr>Educación por medios virtuales→</vt:lpstr>
      <vt:lpstr>Recomendaciones→</vt:lpstr>
      <vt:lpstr>Recomendaciones→</vt:lpstr>
      <vt:lpstr>Recomendaciones→</vt:lpstr>
      <vt:lpstr>Recomendaciones→</vt:lpstr>
      <vt:lpstr>Cronograma En azul, sesiones en línea En rojo, entrega de actividades evaluativas</vt:lpstr>
      <vt:lpstr>Actividades evaluativas→</vt:lpstr>
      <vt:lpstr>Actividades evaluativas→</vt:lpstr>
      <vt:lpstr>Actividades evaluativas→</vt:lpstr>
      <vt:lpstr>Forums</vt:lpstr>
      <vt:lpstr>Forums→</vt:lpstr>
      <vt:lpstr>Platform→</vt:lpstr>
      <vt:lpstr>Subtasks→</vt:lpstr>
      <vt:lpstr>Subtasks→</vt:lpstr>
      <vt:lpstr>Subtasks→</vt:lpstr>
      <vt:lpstr>Homework→</vt:lpstr>
      <vt:lpstr>PowerPoint Presentation</vt:lpstr>
      <vt:lpstr>Let’s keep in contact …   Have a nice, productive work!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Agreements</dc:title>
  <dc:creator>MARIA CECILIA AGUILAR SALAZAR</dc:creator>
  <cp:lastModifiedBy>MARIA CECILIA AGUILAR SALAZAR</cp:lastModifiedBy>
  <cp:revision>30</cp:revision>
  <dcterms:created xsi:type="dcterms:W3CDTF">2020-08-19T18:05:17Z</dcterms:created>
  <dcterms:modified xsi:type="dcterms:W3CDTF">2023-02-02T13:37:29Z</dcterms:modified>
</cp:coreProperties>
</file>