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F7DAE-66ED-4D30-8832-E53C2866360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277A16-1DD5-45AF-9010-D77CAE4D551B}">
      <dgm:prSet/>
      <dgm:spPr/>
      <dgm:t>
        <a:bodyPr/>
        <a:lstStyle/>
        <a:p>
          <a:r>
            <a:rPr lang="es-MX" dirty="0"/>
            <a:t>Luis Edgar Flores</a:t>
          </a:r>
          <a:endParaRPr lang="en-US" dirty="0"/>
        </a:p>
      </dgm:t>
    </dgm:pt>
    <dgm:pt modelId="{CCD58677-4EBC-4D7F-B359-168EDFB8A185}" type="parTrans" cxnId="{C261775F-27D4-49E8-8901-EAE2FAF3C0A4}">
      <dgm:prSet/>
      <dgm:spPr/>
      <dgm:t>
        <a:bodyPr/>
        <a:lstStyle/>
        <a:p>
          <a:endParaRPr lang="en-US"/>
        </a:p>
      </dgm:t>
    </dgm:pt>
    <dgm:pt modelId="{42505362-65E8-484D-B740-7FAA730E68AD}" type="sibTrans" cxnId="{C261775F-27D4-49E8-8901-EAE2FAF3C0A4}">
      <dgm:prSet/>
      <dgm:spPr/>
      <dgm:t>
        <a:bodyPr/>
        <a:lstStyle/>
        <a:p>
          <a:endParaRPr lang="en-US"/>
        </a:p>
      </dgm:t>
    </dgm:pt>
    <dgm:pt modelId="{FA81853D-08A4-4C30-8DC1-5076D77DFFB0}">
      <dgm:prSet/>
      <dgm:spPr/>
      <dgm:t>
        <a:bodyPr/>
        <a:lstStyle/>
        <a:p>
          <a:r>
            <a:rPr lang="es-MX"/>
            <a:t>5to semestre</a:t>
          </a:r>
          <a:endParaRPr lang="en-US"/>
        </a:p>
      </dgm:t>
    </dgm:pt>
    <dgm:pt modelId="{A213F4E3-D713-4261-B7E4-96D244FEFF4D}" type="parTrans" cxnId="{0F7F0A68-F05E-4A9A-91B3-B1B10F06D98F}">
      <dgm:prSet/>
      <dgm:spPr/>
      <dgm:t>
        <a:bodyPr/>
        <a:lstStyle/>
        <a:p>
          <a:endParaRPr lang="en-US"/>
        </a:p>
      </dgm:t>
    </dgm:pt>
    <dgm:pt modelId="{1A53329D-1B96-4D79-958C-0D41D8E73EEE}" type="sibTrans" cxnId="{0F7F0A68-F05E-4A9A-91B3-B1B10F06D98F}">
      <dgm:prSet/>
      <dgm:spPr/>
      <dgm:t>
        <a:bodyPr/>
        <a:lstStyle/>
        <a:p>
          <a:endParaRPr lang="en-US"/>
        </a:p>
      </dgm:t>
    </dgm:pt>
    <dgm:pt modelId="{EF5BF553-98DD-4BD2-99AC-BBDF144BEEEC}">
      <dgm:prSet/>
      <dgm:spPr/>
      <dgm:t>
        <a:bodyPr/>
        <a:lstStyle/>
        <a:p>
          <a:r>
            <a:rPr lang="es-MX"/>
            <a:t>ITC</a:t>
          </a:r>
          <a:endParaRPr lang="en-US"/>
        </a:p>
      </dgm:t>
    </dgm:pt>
    <dgm:pt modelId="{48C149F4-DFBB-4210-A9AE-3692FD9927BD}" type="parTrans" cxnId="{BECD5FAF-B736-4DEC-9248-29C83557A1E5}">
      <dgm:prSet/>
      <dgm:spPr/>
      <dgm:t>
        <a:bodyPr/>
        <a:lstStyle/>
        <a:p>
          <a:endParaRPr lang="en-US"/>
        </a:p>
      </dgm:t>
    </dgm:pt>
    <dgm:pt modelId="{B69CD44D-4382-484A-87B6-278092EB5F0A}" type="sibTrans" cxnId="{BECD5FAF-B736-4DEC-9248-29C83557A1E5}">
      <dgm:prSet/>
      <dgm:spPr/>
      <dgm:t>
        <a:bodyPr/>
        <a:lstStyle/>
        <a:p>
          <a:endParaRPr lang="en-US"/>
        </a:p>
      </dgm:t>
    </dgm:pt>
    <dgm:pt modelId="{B601CA18-CC5F-4F26-B991-1549799A5C1F}">
      <dgm:prSet/>
      <dgm:spPr/>
      <dgm:t>
        <a:bodyPr/>
        <a:lstStyle/>
        <a:p>
          <a:r>
            <a:rPr lang="es-MX"/>
            <a:t>A01329971@itesm.mx</a:t>
          </a:r>
          <a:endParaRPr lang="en-US"/>
        </a:p>
      </dgm:t>
    </dgm:pt>
    <dgm:pt modelId="{4B4D1FDF-D0E2-4219-A2A8-7EE6A5C59DE1}" type="parTrans" cxnId="{A229522A-7B63-4C71-88F8-F768700E4F7E}">
      <dgm:prSet/>
      <dgm:spPr/>
      <dgm:t>
        <a:bodyPr/>
        <a:lstStyle/>
        <a:p>
          <a:endParaRPr lang="en-US"/>
        </a:p>
      </dgm:t>
    </dgm:pt>
    <dgm:pt modelId="{AFB7C9AF-1061-43D2-AF9D-CE73C1EC11A9}" type="sibTrans" cxnId="{A229522A-7B63-4C71-88F8-F768700E4F7E}">
      <dgm:prSet/>
      <dgm:spPr/>
      <dgm:t>
        <a:bodyPr/>
        <a:lstStyle/>
        <a:p>
          <a:endParaRPr lang="en-US"/>
        </a:p>
      </dgm:t>
    </dgm:pt>
    <dgm:pt modelId="{300208C3-C311-476F-B276-0301BAB2FAC1}">
      <dgm:prSet/>
      <dgm:spPr/>
      <dgm:t>
        <a:bodyPr/>
        <a:lstStyle/>
        <a:p>
          <a:r>
            <a:rPr lang="es-MX"/>
            <a:t>Miguel Silva</a:t>
          </a:r>
          <a:endParaRPr lang="en-US"/>
        </a:p>
      </dgm:t>
    </dgm:pt>
    <dgm:pt modelId="{922D6283-6E03-4C33-919E-09CE23CD6B35}" type="parTrans" cxnId="{93838A18-4AF6-4CDF-A112-F22C7B87329B}">
      <dgm:prSet/>
      <dgm:spPr/>
      <dgm:t>
        <a:bodyPr/>
        <a:lstStyle/>
        <a:p>
          <a:endParaRPr lang="en-US"/>
        </a:p>
      </dgm:t>
    </dgm:pt>
    <dgm:pt modelId="{4A64636A-E194-4C26-8329-9972047422DC}" type="sibTrans" cxnId="{93838A18-4AF6-4CDF-A112-F22C7B87329B}">
      <dgm:prSet/>
      <dgm:spPr/>
      <dgm:t>
        <a:bodyPr/>
        <a:lstStyle/>
        <a:p>
          <a:endParaRPr lang="en-US"/>
        </a:p>
      </dgm:t>
    </dgm:pt>
    <dgm:pt modelId="{78382B5A-85E6-4911-8096-0E8DE1FB4B50}">
      <dgm:prSet/>
      <dgm:spPr/>
      <dgm:t>
        <a:bodyPr/>
        <a:lstStyle/>
        <a:p>
          <a:r>
            <a:rPr lang="es-MX"/>
            <a:t>5to semestre</a:t>
          </a:r>
          <a:endParaRPr lang="en-US"/>
        </a:p>
      </dgm:t>
    </dgm:pt>
    <dgm:pt modelId="{BAF8E33F-5613-40FF-9D5C-3705E1EC9CC5}" type="parTrans" cxnId="{59A6F037-4CC9-4E2C-BA29-9AE33A15CC95}">
      <dgm:prSet/>
      <dgm:spPr/>
      <dgm:t>
        <a:bodyPr/>
        <a:lstStyle/>
        <a:p>
          <a:endParaRPr lang="en-US"/>
        </a:p>
      </dgm:t>
    </dgm:pt>
    <dgm:pt modelId="{7E1E8C99-1549-44CB-A9AF-D229E017445A}" type="sibTrans" cxnId="{59A6F037-4CC9-4E2C-BA29-9AE33A15CC95}">
      <dgm:prSet/>
      <dgm:spPr/>
      <dgm:t>
        <a:bodyPr/>
        <a:lstStyle/>
        <a:p>
          <a:endParaRPr lang="en-US"/>
        </a:p>
      </dgm:t>
    </dgm:pt>
    <dgm:pt modelId="{29C5E7A2-2D0C-4B14-8808-2E66DFB29AFE}">
      <dgm:prSet/>
      <dgm:spPr/>
      <dgm:t>
        <a:bodyPr/>
        <a:lstStyle/>
        <a:p>
          <a:r>
            <a:rPr lang="es-MX"/>
            <a:t>ITC</a:t>
          </a:r>
          <a:endParaRPr lang="en-US"/>
        </a:p>
      </dgm:t>
    </dgm:pt>
    <dgm:pt modelId="{C1520ACC-04ED-4B2B-BA0A-1F0D0B6174B4}" type="parTrans" cxnId="{AA61D04A-7E0A-4E31-8BC6-274F1A2ED5A9}">
      <dgm:prSet/>
      <dgm:spPr/>
      <dgm:t>
        <a:bodyPr/>
        <a:lstStyle/>
        <a:p>
          <a:endParaRPr lang="en-US"/>
        </a:p>
      </dgm:t>
    </dgm:pt>
    <dgm:pt modelId="{2303DCBE-09C3-4EB4-8CB1-1383E731AF93}" type="sibTrans" cxnId="{AA61D04A-7E0A-4E31-8BC6-274F1A2ED5A9}">
      <dgm:prSet/>
      <dgm:spPr/>
      <dgm:t>
        <a:bodyPr/>
        <a:lstStyle/>
        <a:p>
          <a:endParaRPr lang="en-US"/>
        </a:p>
      </dgm:t>
    </dgm:pt>
    <dgm:pt modelId="{EE81D7C6-BA11-4461-9927-7FCE3964028F}">
      <dgm:prSet/>
      <dgm:spPr/>
      <dgm:t>
        <a:bodyPr/>
        <a:lstStyle/>
        <a:p>
          <a:r>
            <a:rPr lang="es-MX" dirty="0"/>
            <a:t>A01328387@itesm.mx</a:t>
          </a:r>
          <a:endParaRPr lang="en-US" dirty="0"/>
        </a:p>
      </dgm:t>
    </dgm:pt>
    <dgm:pt modelId="{5CEBBDC9-28CB-467A-9D45-9924107D41A3}" type="parTrans" cxnId="{A5917508-32B6-4AA8-B502-7EAFD937B5AD}">
      <dgm:prSet/>
      <dgm:spPr/>
      <dgm:t>
        <a:bodyPr/>
        <a:lstStyle/>
        <a:p>
          <a:endParaRPr lang="en-US"/>
        </a:p>
      </dgm:t>
    </dgm:pt>
    <dgm:pt modelId="{5BE28E77-7B53-4CB7-803A-D02149EB2369}" type="sibTrans" cxnId="{A5917508-32B6-4AA8-B502-7EAFD937B5AD}">
      <dgm:prSet/>
      <dgm:spPr/>
      <dgm:t>
        <a:bodyPr/>
        <a:lstStyle/>
        <a:p>
          <a:endParaRPr lang="en-US"/>
        </a:p>
      </dgm:t>
    </dgm:pt>
    <dgm:pt modelId="{F3681FD8-7896-4584-93BE-5D01AE66F2BB}" type="pres">
      <dgm:prSet presAssocID="{1F6F7DAE-66ED-4D30-8832-E53C28663607}" presName="linear" presStyleCnt="0">
        <dgm:presLayoutVars>
          <dgm:dir/>
          <dgm:animLvl val="lvl"/>
          <dgm:resizeHandles val="exact"/>
        </dgm:presLayoutVars>
      </dgm:prSet>
      <dgm:spPr/>
    </dgm:pt>
    <dgm:pt modelId="{0D6A6C9F-47E0-437D-95F9-043451E25BF4}" type="pres">
      <dgm:prSet presAssocID="{55277A16-1DD5-45AF-9010-D77CAE4D551B}" presName="parentLin" presStyleCnt="0"/>
      <dgm:spPr/>
    </dgm:pt>
    <dgm:pt modelId="{22C9E768-8E16-441D-9543-BB1EB50EC704}" type="pres">
      <dgm:prSet presAssocID="{55277A16-1DD5-45AF-9010-D77CAE4D551B}" presName="parentLeftMargin" presStyleLbl="node1" presStyleIdx="0" presStyleCnt="2"/>
      <dgm:spPr/>
    </dgm:pt>
    <dgm:pt modelId="{BC69B26F-54F4-4906-9FF0-275D5C6A5930}" type="pres">
      <dgm:prSet presAssocID="{55277A16-1DD5-45AF-9010-D77CAE4D55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C2B529-9BAF-491D-B9EB-7FA026AA4C9D}" type="pres">
      <dgm:prSet presAssocID="{55277A16-1DD5-45AF-9010-D77CAE4D551B}" presName="negativeSpace" presStyleCnt="0"/>
      <dgm:spPr/>
    </dgm:pt>
    <dgm:pt modelId="{6031FD58-174A-4A2F-9C88-11303DE99E98}" type="pres">
      <dgm:prSet presAssocID="{55277A16-1DD5-45AF-9010-D77CAE4D551B}" presName="childText" presStyleLbl="conFgAcc1" presStyleIdx="0" presStyleCnt="2">
        <dgm:presLayoutVars>
          <dgm:bulletEnabled val="1"/>
        </dgm:presLayoutVars>
      </dgm:prSet>
      <dgm:spPr/>
    </dgm:pt>
    <dgm:pt modelId="{3D37770A-CA91-41E4-A10D-788D31530E80}" type="pres">
      <dgm:prSet presAssocID="{42505362-65E8-484D-B740-7FAA730E68AD}" presName="spaceBetweenRectangles" presStyleCnt="0"/>
      <dgm:spPr/>
    </dgm:pt>
    <dgm:pt modelId="{37CD5593-1D6F-4208-89C8-1C5982937E41}" type="pres">
      <dgm:prSet presAssocID="{300208C3-C311-476F-B276-0301BAB2FAC1}" presName="parentLin" presStyleCnt="0"/>
      <dgm:spPr/>
    </dgm:pt>
    <dgm:pt modelId="{E6243664-326D-4B79-9456-38697A313881}" type="pres">
      <dgm:prSet presAssocID="{300208C3-C311-476F-B276-0301BAB2FAC1}" presName="parentLeftMargin" presStyleLbl="node1" presStyleIdx="0" presStyleCnt="2"/>
      <dgm:spPr/>
    </dgm:pt>
    <dgm:pt modelId="{109C36B4-CAAB-4E8D-A1A9-5D9D27DC65CE}" type="pres">
      <dgm:prSet presAssocID="{300208C3-C311-476F-B276-0301BAB2FAC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54AB23-EB77-4FD8-A1DE-63E5B09B2256}" type="pres">
      <dgm:prSet presAssocID="{300208C3-C311-476F-B276-0301BAB2FAC1}" presName="negativeSpace" presStyleCnt="0"/>
      <dgm:spPr/>
    </dgm:pt>
    <dgm:pt modelId="{E560A24A-D903-4E43-9D21-7E8D44C2BF08}" type="pres">
      <dgm:prSet presAssocID="{300208C3-C311-476F-B276-0301BAB2FAC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917508-32B6-4AA8-B502-7EAFD937B5AD}" srcId="{300208C3-C311-476F-B276-0301BAB2FAC1}" destId="{EE81D7C6-BA11-4461-9927-7FCE3964028F}" srcOrd="2" destOrd="0" parTransId="{5CEBBDC9-28CB-467A-9D45-9924107D41A3}" sibTransId="{5BE28E77-7B53-4CB7-803A-D02149EB2369}"/>
    <dgm:cxn modelId="{BAAF430C-7D5E-4451-A5B1-B0B7139BA3AE}" type="presOf" srcId="{EE81D7C6-BA11-4461-9927-7FCE3964028F}" destId="{E560A24A-D903-4E43-9D21-7E8D44C2BF08}" srcOrd="0" destOrd="2" presId="urn:microsoft.com/office/officeart/2005/8/layout/list1"/>
    <dgm:cxn modelId="{BBA51210-3AAC-4507-81BE-33B0CF7B0FDA}" type="presOf" srcId="{1F6F7DAE-66ED-4D30-8832-E53C28663607}" destId="{F3681FD8-7896-4584-93BE-5D01AE66F2BB}" srcOrd="0" destOrd="0" presId="urn:microsoft.com/office/officeart/2005/8/layout/list1"/>
    <dgm:cxn modelId="{93838A18-4AF6-4CDF-A112-F22C7B87329B}" srcId="{1F6F7DAE-66ED-4D30-8832-E53C28663607}" destId="{300208C3-C311-476F-B276-0301BAB2FAC1}" srcOrd="1" destOrd="0" parTransId="{922D6283-6E03-4C33-919E-09CE23CD6B35}" sibTransId="{4A64636A-E194-4C26-8329-9972047422DC}"/>
    <dgm:cxn modelId="{695FC622-6E39-4994-BD42-0B693EBE2621}" type="presOf" srcId="{FA81853D-08A4-4C30-8DC1-5076D77DFFB0}" destId="{6031FD58-174A-4A2F-9C88-11303DE99E98}" srcOrd="0" destOrd="0" presId="urn:microsoft.com/office/officeart/2005/8/layout/list1"/>
    <dgm:cxn modelId="{A229522A-7B63-4C71-88F8-F768700E4F7E}" srcId="{55277A16-1DD5-45AF-9010-D77CAE4D551B}" destId="{B601CA18-CC5F-4F26-B991-1549799A5C1F}" srcOrd="2" destOrd="0" parTransId="{4B4D1FDF-D0E2-4219-A2A8-7EE6A5C59DE1}" sibTransId="{AFB7C9AF-1061-43D2-AF9D-CE73C1EC11A9}"/>
    <dgm:cxn modelId="{058FBB2A-CAA2-4AC6-A68E-1348E94B4BA4}" type="presOf" srcId="{300208C3-C311-476F-B276-0301BAB2FAC1}" destId="{E6243664-326D-4B79-9456-38697A313881}" srcOrd="0" destOrd="0" presId="urn:microsoft.com/office/officeart/2005/8/layout/list1"/>
    <dgm:cxn modelId="{59A6F037-4CC9-4E2C-BA29-9AE33A15CC95}" srcId="{300208C3-C311-476F-B276-0301BAB2FAC1}" destId="{78382B5A-85E6-4911-8096-0E8DE1FB4B50}" srcOrd="0" destOrd="0" parTransId="{BAF8E33F-5613-40FF-9D5C-3705E1EC9CC5}" sibTransId="{7E1E8C99-1549-44CB-A9AF-D229E017445A}"/>
    <dgm:cxn modelId="{3989DA40-52E8-4B47-979C-2FFBEE5D3AB3}" type="presOf" srcId="{55277A16-1DD5-45AF-9010-D77CAE4D551B}" destId="{22C9E768-8E16-441D-9543-BB1EB50EC704}" srcOrd="0" destOrd="0" presId="urn:microsoft.com/office/officeart/2005/8/layout/list1"/>
    <dgm:cxn modelId="{C261775F-27D4-49E8-8901-EAE2FAF3C0A4}" srcId="{1F6F7DAE-66ED-4D30-8832-E53C28663607}" destId="{55277A16-1DD5-45AF-9010-D77CAE4D551B}" srcOrd="0" destOrd="0" parTransId="{CCD58677-4EBC-4D7F-B359-168EDFB8A185}" sibTransId="{42505362-65E8-484D-B740-7FAA730E68AD}"/>
    <dgm:cxn modelId="{0F7F0A68-F05E-4A9A-91B3-B1B10F06D98F}" srcId="{55277A16-1DD5-45AF-9010-D77CAE4D551B}" destId="{FA81853D-08A4-4C30-8DC1-5076D77DFFB0}" srcOrd="0" destOrd="0" parTransId="{A213F4E3-D713-4261-B7E4-96D244FEFF4D}" sibTransId="{1A53329D-1B96-4D79-958C-0D41D8E73EEE}"/>
    <dgm:cxn modelId="{9D044848-1FC4-4268-B530-C926E959872F}" type="presOf" srcId="{EF5BF553-98DD-4BD2-99AC-BBDF144BEEEC}" destId="{6031FD58-174A-4A2F-9C88-11303DE99E98}" srcOrd="0" destOrd="1" presId="urn:microsoft.com/office/officeart/2005/8/layout/list1"/>
    <dgm:cxn modelId="{AA61D04A-7E0A-4E31-8BC6-274F1A2ED5A9}" srcId="{300208C3-C311-476F-B276-0301BAB2FAC1}" destId="{29C5E7A2-2D0C-4B14-8808-2E66DFB29AFE}" srcOrd="1" destOrd="0" parTransId="{C1520ACC-04ED-4B2B-BA0A-1F0D0B6174B4}" sibTransId="{2303DCBE-09C3-4EB4-8CB1-1383E731AF93}"/>
    <dgm:cxn modelId="{57B1B8A0-8D1D-467C-9BA5-26215CE10C48}" type="presOf" srcId="{B601CA18-CC5F-4F26-B991-1549799A5C1F}" destId="{6031FD58-174A-4A2F-9C88-11303DE99E98}" srcOrd="0" destOrd="2" presId="urn:microsoft.com/office/officeart/2005/8/layout/list1"/>
    <dgm:cxn modelId="{BECD5FAF-B736-4DEC-9248-29C83557A1E5}" srcId="{55277A16-1DD5-45AF-9010-D77CAE4D551B}" destId="{EF5BF553-98DD-4BD2-99AC-BBDF144BEEEC}" srcOrd="1" destOrd="0" parTransId="{48C149F4-DFBB-4210-A9AE-3692FD9927BD}" sibTransId="{B69CD44D-4382-484A-87B6-278092EB5F0A}"/>
    <dgm:cxn modelId="{C48170C4-91C5-4D5A-9E32-F98C3AA44CBB}" type="presOf" srcId="{300208C3-C311-476F-B276-0301BAB2FAC1}" destId="{109C36B4-CAAB-4E8D-A1A9-5D9D27DC65CE}" srcOrd="1" destOrd="0" presId="urn:microsoft.com/office/officeart/2005/8/layout/list1"/>
    <dgm:cxn modelId="{E39064E9-292B-4BE5-8DC6-E9BF02F2E3C2}" type="presOf" srcId="{29C5E7A2-2D0C-4B14-8808-2E66DFB29AFE}" destId="{E560A24A-D903-4E43-9D21-7E8D44C2BF08}" srcOrd="0" destOrd="1" presId="urn:microsoft.com/office/officeart/2005/8/layout/list1"/>
    <dgm:cxn modelId="{AF5C65EA-715A-465F-8444-7DAAC4FF9120}" type="presOf" srcId="{55277A16-1DD5-45AF-9010-D77CAE4D551B}" destId="{BC69B26F-54F4-4906-9FF0-275D5C6A5930}" srcOrd="1" destOrd="0" presId="urn:microsoft.com/office/officeart/2005/8/layout/list1"/>
    <dgm:cxn modelId="{715DCDEF-CA4C-400B-8960-21D3B2DCEB81}" type="presOf" srcId="{78382B5A-85E6-4911-8096-0E8DE1FB4B50}" destId="{E560A24A-D903-4E43-9D21-7E8D44C2BF08}" srcOrd="0" destOrd="0" presId="urn:microsoft.com/office/officeart/2005/8/layout/list1"/>
    <dgm:cxn modelId="{115D5A4F-5E5D-4785-AC50-48C6C9994CCC}" type="presParOf" srcId="{F3681FD8-7896-4584-93BE-5D01AE66F2BB}" destId="{0D6A6C9F-47E0-437D-95F9-043451E25BF4}" srcOrd="0" destOrd="0" presId="urn:microsoft.com/office/officeart/2005/8/layout/list1"/>
    <dgm:cxn modelId="{F0F7B7C9-F69E-4C17-9DA4-7B2F732E7DE6}" type="presParOf" srcId="{0D6A6C9F-47E0-437D-95F9-043451E25BF4}" destId="{22C9E768-8E16-441D-9543-BB1EB50EC704}" srcOrd="0" destOrd="0" presId="urn:microsoft.com/office/officeart/2005/8/layout/list1"/>
    <dgm:cxn modelId="{5202ED08-F17D-4DF6-83C2-D20C5CA6AD4E}" type="presParOf" srcId="{0D6A6C9F-47E0-437D-95F9-043451E25BF4}" destId="{BC69B26F-54F4-4906-9FF0-275D5C6A5930}" srcOrd="1" destOrd="0" presId="urn:microsoft.com/office/officeart/2005/8/layout/list1"/>
    <dgm:cxn modelId="{9FEC8DA7-8D13-44A3-B684-08A7D0B3FBEF}" type="presParOf" srcId="{F3681FD8-7896-4584-93BE-5D01AE66F2BB}" destId="{03C2B529-9BAF-491D-B9EB-7FA026AA4C9D}" srcOrd="1" destOrd="0" presId="urn:microsoft.com/office/officeart/2005/8/layout/list1"/>
    <dgm:cxn modelId="{4CEED231-5FFF-4348-8498-437DDD2F14D3}" type="presParOf" srcId="{F3681FD8-7896-4584-93BE-5D01AE66F2BB}" destId="{6031FD58-174A-4A2F-9C88-11303DE99E98}" srcOrd="2" destOrd="0" presId="urn:microsoft.com/office/officeart/2005/8/layout/list1"/>
    <dgm:cxn modelId="{A07C485A-1F8D-4F22-B20C-24C6DBC797C9}" type="presParOf" srcId="{F3681FD8-7896-4584-93BE-5D01AE66F2BB}" destId="{3D37770A-CA91-41E4-A10D-788D31530E80}" srcOrd="3" destOrd="0" presId="urn:microsoft.com/office/officeart/2005/8/layout/list1"/>
    <dgm:cxn modelId="{2CC76EC9-FF58-4680-BEF9-F2B8DE992CE8}" type="presParOf" srcId="{F3681FD8-7896-4584-93BE-5D01AE66F2BB}" destId="{37CD5593-1D6F-4208-89C8-1C5982937E41}" srcOrd="4" destOrd="0" presId="urn:microsoft.com/office/officeart/2005/8/layout/list1"/>
    <dgm:cxn modelId="{AF77CD78-6DFB-4D50-AA13-620F27BE3D12}" type="presParOf" srcId="{37CD5593-1D6F-4208-89C8-1C5982937E41}" destId="{E6243664-326D-4B79-9456-38697A313881}" srcOrd="0" destOrd="0" presId="urn:microsoft.com/office/officeart/2005/8/layout/list1"/>
    <dgm:cxn modelId="{D8100EA3-7A3E-4E7E-9D40-F289D24FFA70}" type="presParOf" srcId="{37CD5593-1D6F-4208-89C8-1C5982937E41}" destId="{109C36B4-CAAB-4E8D-A1A9-5D9D27DC65CE}" srcOrd="1" destOrd="0" presId="urn:microsoft.com/office/officeart/2005/8/layout/list1"/>
    <dgm:cxn modelId="{8A9FF032-DA94-41D6-90DD-9D595C89B6B4}" type="presParOf" srcId="{F3681FD8-7896-4584-93BE-5D01AE66F2BB}" destId="{E954AB23-EB77-4FD8-A1DE-63E5B09B2256}" srcOrd="5" destOrd="0" presId="urn:microsoft.com/office/officeart/2005/8/layout/list1"/>
    <dgm:cxn modelId="{E6314483-89AD-4921-B910-297EE0021913}" type="presParOf" srcId="{F3681FD8-7896-4584-93BE-5D01AE66F2BB}" destId="{E560A24A-D903-4E43-9D21-7E8D44C2BF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1FD58-174A-4A2F-9C88-11303DE99E98}">
      <dsp:nvSpPr>
        <dsp:cNvPr id="0" name=""/>
        <dsp:cNvSpPr/>
      </dsp:nvSpPr>
      <dsp:spPr>
        <a:xfrm>
          <a:off x="0" y="515412"/>
          <a:ext cx="6513603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45668" rIns="5055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5to semestre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ITC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A01329971@itesm.mx</a:t>
          </a:r>
          <a:endParaRPr lang="en-US" sz="3100" kern="1200"/>
        </a:p>
      </dsp:txBody>
      <dsp:txXfrm>
        <a:off x="0" y="515412"/>
        <a:ext cx="6513603" cy="2343600"/>
      </dsp:txXfrm>
    </dsp:sp>
    <dsp:sp modelId="{BC69B26F-54F4-4906-9FF0-275D5C6A5930}">
      <dsp:nvSpPr>
        <dsp:cNvPr id="0" name=""/>
        <dsp:cNvSpPr/>
      </dsp:nvSpPr>
      <dsp:spPr>
        <a:xfrm>
          <a:off x="325680" y="57852"/>
          <a:ext cx="4559522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Luis Edgar Flores</a:t>
          </a:r>
          <a:endParaRPr lang="en-US" sz="3100" kern="1200" dirty="0"/>
        </a:p>
      </dsp:txBody>
      <dsp:txXfrm>
        <a:off x="370352" y="102524"/>
        <a:ext cx="4470178" cy="825776"/>
      </dsp:txXfrm>
    </dsp:sp>
    <dsp:sp modelId="{E560A24A-D903-4E43-9D21-7E8D44C2BF08}">
      <dsp:nvSpPr>
        <dsp:cNvPr id="0" name=""/>
        <dsp:cNvSpPr/>
      </dsp:nvSpPr>
      <dsp:spPr>
        <a:xfrm>
          <a:off x="0" y="3483973"/>
          <a:ext cx="6513603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45668" rIns="5055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5to semestre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/>
            <a:t>ITC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A01328387@itesm.mx</a:t>
          </a:r>
          <a:endParaRPr lang="en-US" sz="3100" kern="1200" dirty="0"/>
        </a:p>
      </dsp:txBody>
      <dsp:txXfrm>
        <a:off x="0" y="3483973"/>
        <a:ext cx="6513603" cy="2343600"/>
      </dsp:txXfrm>
    </dsp:sp>
    <dsp:sp modelId="{109C36B4-CAAB-4E8D-A1A9-5D9D27DC65CE}">
      <dsp:nvSpPr>
        <dsp:cNvPr id="0" name=""/>
        <dsp:cNvSpPr/>
      </dsp:nvSpPr>
      <dsp:spPr>
        <a:xfrm>
          <a:off x="325680" y="3026412"/>
          <a:ext cx="4559522" cy="915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Miguel Silva</a:t>
          </a:r>
          <a:endParaRPr lang="en-US" sz="3100" kern="1200"/>
        </a:p>
      </dsp:txBody>
      <dsp:txXfrm>
        <a:off x="370352" y="3071084"/>
        <a:ext cx="4470178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914D-5481-48DD-AD77-92BE2562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A3B37-DC5F-4537-9023-60E65CA79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6E495-2FCF-4228-9692-B71C0D74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1C588-2CC5-4C85-97C5-CF3EC0E4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9FBC9-5DA6-452A-AFE3-493BFEA8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47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8D12-B4D5-430E-82BF-8B1AD5A7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55FEC2-F3F6-4A33-82BA-D55942368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4E6A6-0E78-4D72-A327-13C6D556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62994-126E-44DC-BAD0-9643F7D5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8F8DB-A3E2-4268-8D21-8473C8FB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62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91F34A-2186-4E5F-825A-A5A67A67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3ED22C-E51F-49A8-ABB7-E25C333B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A23FF-CE05-4ACF-A5DA-7DD428D5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F1E5B-5EC2-44DC-8905-0237C4FE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2D989-28ED-4BF1-9E9A-C06252AA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6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3CA11-8247-45F9-8AAE-D7A0DF7A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E242B-8228-4D13-8C89-D6FAD007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D5BDF-216B-46E3-8379-9CC30021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276EA-C53A-497E-8E33-B8CF8EB5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7F124-5483-47CF-B414-EDB9923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63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D3937-2D04-4F25-AA16-583AF402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C7CAD-3FF0-42EB-B714-0BA40E95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0B08A-E179-4191-8B70-470DE6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4A928-515D-4ABC-A0DD-234071E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6F77E-F24A-4900-83A0-94F9EFDB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2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D1EA5-9D72-4410-A27A-D24387F0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C92AE-B851-4637-A7F7-C4C092AE3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E538C7-2C05-493D-9225-F54A6003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DBD144-E7A0-48A3-B74C-148764AB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727F57-ECBF-4091-9E13-610D144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CDAFD-9807-4251-8946-4C24102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6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F98EC-1F32-41CC-8B2E-D546F239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C23B3-6024-4AB3-9873-E0FEFEFA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F558E-C4F0-4B29-BEBC-F90A55ED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5FA745-FCDE-47B0-B418-2C8DE2761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15480D-6B05-4006-9AAE-F191AF3A4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EE7876-575D-4B05-B280-0C928A65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824518-B36B-47E1-81B9-1E390FCB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92197F-0EC4-4C7F-A20F-528210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3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9A86-6101-4EF5-A863-29CDD3E5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5E5A42-5252-418B-852F-0C4D7742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2BE009-6CCF-4EED-8EA4-42E4B54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BC0E17-D013-4DF7-A9F4-0760DC1D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4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7B7E41-58BD-4679-A417-B729CAEA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3A7C8A-966E-4C1E-86E8-5AE5706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8B3020-EF43-46D0-B3F9-24B7BA74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86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579BA-77B6-4A6A-825A-9F54931D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AF5BF-716F-4DB0-8B43-B998B70F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FE0B13-2371-4A02-9C10-B14B22F5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6D4790-A725-4297-88B2-29E2FDE8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C1909-75A8-4F7E-8B28-2DFF999C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78E1FE-E5D7-4F04-BD15-7126B607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8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42B0-1069-497C-BB2E-9577078A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E7FAD4-64C1-4E97-AF2C-F3ADB41E1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38AC2-0A3E-467A-BC4C-35150F81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89CA02-FB60-4B48-B29F-80094818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81E510-3423-4098-A4E2-96A3EDE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4BCEF-72B5-4374-BA38-F0267D93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0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9574E0-ACD6-4C59-9594-8301DD06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47DC2-AD03-4CB0-B885-405AA89B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C89A6-F04D-4B09-85F2-3D167DB1B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730-58A4-4555-A375-5638FF2F71AE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5FFC0-400F-4242-9611-57550EFCA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C19BF-E454-4517-9103-51BE18C25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D255-F67D-4033-932F-B196435C28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4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B0BB87-B550-46F2-98CC-2423FE683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Introducción a diseño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4756F-413B-4497-BE34-2F9ED55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B4D77-CD88-4F72-BF7D-147ECCAF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Presentándonos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8A52C2-B87E-4779-9565-E5C21EE6A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168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8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26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E68C6-3663-4A65-A08A-2CD4AB8F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Conceptos importantes</a:t>
            </a:r>
          </a:p>
        </p:txBody>
      </p:sp>
      <p:pic>
        <p:nvPicPr>
          <p:cNvPr id="9" name="Picture 2" descr="Resultado de imagen para servidor y cliente">
            <a:extLst>
              <a:ext uri="{FF2B5EF4-FFF2-40B4-BE49-F238E27FC236}">
                <a16:creationId xmlns:a16="http://schemas.microsoft.com/office/drawing/2014/main" id="{C1E5F8DB-F84E-4FAA-B77C-3F1CC4D9A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632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63807-9095-4562-88CC-CA8F7D80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Servidor y cliente</a:t>
            </a:r>
          </a:p>
        </p:txBody>
      </p:sp>
    </p:spTree>
    <p:extLst>
      <p:ext uri="{BB962C8B-B14F-4D97-AF65-F5344CB8AC3E}">
        <p14:creationId xmlns:p14="http://schemas.microsoft.com/office/powerpoint/2010/main" val="5537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3453F0-168C-4E12-8281-9DA600FF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303030"/>
                </a:solidFill>
              </a:rPr>
              <a:t>Conceptos importantes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4D7913-75BD-4EC2-BE5A-2A5F1071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321" y="965200"/>
            <a:ext cx="5698667" cy="39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FC04B-70BE-4215-901F-38D85B1F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 err="1"/>
              <a:t>Backend</a:t>
            </a:r>
            <a:r>
              <a:rPr lang="es-MX" sz="2000" dirty="0"/>
              <a:t>: es la capa de acceso a datos de un software o cualquier dispositivo, que no es directamente accesible por los usuarios, además contiene la lógica de la aplicación que maneja dichos datos</a:t>
            </a:r>
          </a:p>
          <a:p>
            <a:pPr algn="just"/>
            <a:r>
              <a:rPr lang="es-MX" sz="2000" dirty="0" err="1"/>
              <a:t>Frontend</a:t>
            </a:r>
            <a:r>
              <a:rPr lang="es-MX" sz="2000" dirty="0"/>
              <a:t>: es la parte de un programa o dispositivo a la que un usuario puede acceder directamente</a:t>
            </a:r>
          </a:p>
        </p:txBody>
      </p:sp>
    </p:spTree>
    <p:extLst>
      <p:ext uri="{BB962C8B-B14F-4D97-AF65-F5344CB8AC3E}">
        <p14:creationId xmlns:p14="http://schemas.microsoft.com/office/powerpoint/2010/main" val="404585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25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B5DE8-9A30-4D00-8FC7-B4CE2B97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Conceptos importantes</a:t>
            </a:r>
          </a:p>
        </p:txBody>
      </p:sp>
      <p:pic>
        <p:nvPicPr>
          <p:cNvPr id="5" name="Imagen 4" descr="Imagen que contiene pasto, exterior, hombre, raqueta&#10;&#10;Descripción generada automáticamente">
            <a:extLst>
              <a:ext uri="{FF2B5EF4-FFF2-40B4-BE49-F238E27FC236}">
                <a16:creationId xmlns:a16="http://schemas.microsoft.com/office/drawing/2014/main" id="{15E9DE09-FFBD-4EF9-A6C3-4FDEDA24E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F4313-1F06-4839-8190-E80C6DDB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>
                <a:solidFill>
                  <a:srgbClr val="FFFFFF"/>
                </a:solidFill>
              </a:rPr>
              <a:t>Framework (de manera sencilla) es un entorno pensado para hacer más sencilla la programación de cualquier aplicación o herramienta actual. </a:t>
            </a:r>
          </a:p>
        </p:txBody>
      </p:sp>
    </p:spTree>
    <p:extLst>
      <p:ext uri="{BB962C8B-B14F-4D97-AF65-F5344CB8AC3E}">
        <p14:creationId xmlns:p14="http://schemas.microsoft.com/office/powerpoint/2010/main" val="156641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DBA72-412E-4FC6-A58F-0D114C7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MX" dirty="0"/>
              <a:t>¿Qué veremos?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B6183-E7B0-423C-BD8E-1185FA4D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s-MX" dirty="0"/>
              <a:t>HTML5</a:t>
            </a:r>
          </a:p>
          <a:p>
            <a:r>
              <a:rPr lang="es-MX" dirty="0"/>
              <a:t>CSS</a:t>
            </a:r>
          </a:p>
          <a:p>
            <a:r>
              <a:rPr lang="es-MX" dirty="0"/>
              <a:t>JavaScript</a:t>
            </a:r>
          </a:p>
          <a:p>
            <a:r>
              <a:rPr lang="es-MX" dirty="0"/>
              <a:t>Bootstrap 4</a:t>
            </a:r>
          </a:p>
        </p:txBody>
      </p:sp>
      <p:pic>
        <p:nvPicPr>
          <p:cNvPr id="4098" name="Picture 2" descr="Resultado de imagen para html5 css js">
            <a:extLst>
              <a:ext uri="{FF2B5EF4-FFF2-40B4-BE49-F238E27FC236}">
                <a16:creationId xmlns:a16="http://schemas.microsoft.com/office/drawing/2014/main" id="{6C3BECA4-CE0D-4867-BA20-197D8E280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r="477" b="3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5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24C92-562C-4B12-98DD-3E0B8762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2C981-AB64-4B96-9B0B-8504A577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66210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1FC2F1"/>
                </a:solidFill>
                <a:latin typeface="+mn-lt"/>
                <a:ea typeface="+mn-ea"/>
                <a:cs typeface="+mn-cs"/>
              </a:rPr>
              <a:t>Visual Studio </a:t>
            </a:r>
            <a:r>
              <a:rPr lang="en-US" sz="2000" dirty="0">
                <a:solidFill>
                  <a:srgbClr val="1FC2F1"/>
                </a:solidFill>
              </a:rPr>
              <a:t>Code 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1FC2F1"/>
                </a:solidFill>
              </a:rPr>
              <a:t>https://code.visualstudio.com</a:t>
            </a:r>
            <a:endParaRPr lang="en-US" sz="2000" u="sng" kern="1200" dirty="0">
              <a:solidFill>
                <a:srgbClr val="1FC2F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1FC2F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visual studio code">
            <a:extLst>
              <a:ext uri="{FF2B5EF4-FFF2-40B4-BE49-F238E27FC236}">
                <a16:creationId xmlns:a16="http://schemas.microsoft.com/office/drawing/2014/main" id="{B2282F5A-C114-405A-8B99-FEAD2EE1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813" y="2509911"/>
            <a:ext cx="799527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04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125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Introducción a diseño web</vt:lpstr>
      <vt:lpstr>Presentándonos</vt:lpstr>
      <vt:lpstr>Conceptos importantes</vt:lpstr>
      <vt:lpstr>Conceptos importantes</vt:lpstr>
      <vt:lpstr>Conceptos importantes</vt:lpstr>
      <vt:lpstr>¿Qué veremos?</vt:lpstr>
      <vt:lpstr>Para empezar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diseño web</dc:title>
  <dc:creator>Miguel Silva Ramos</dc:creator>
  <cp:lastModifiedBy>Miguel Silva Ramos</cp:lastModifiedBy>
  <cp:revision>3</cp:revision>
  <dcterms:created xsi:type="dcterms:W3CDTF">2019-10-07T02:33:03Z</dcterms:created>
  <dcterms:modified xsi:type="dcterms:W3CDTF">2019-10-07T22:35:31Z</dcterms:modified>
</cp:coreProperties>
</file>