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56F26-8197-42D4-BA65-F43DCF5FF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88D10A-19F8-4ABB-827A-9A1FD7EB5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E530F-B38C-4146-8809-3BEF23CB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DC00CD-4824-4642-8433-252F6BB9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7E477-CBDC-4615-BB53-6B26BFBD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85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27905-6CF0-42AB-9CFF-7F258C95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7F678F-4CE5-4AAB-89BA-C0C1F62E8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825773-2302-4F08-BD8B-FD21F7DF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25370-2E1D-4EB2-9B2A-F7B009B7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E708-6814-434A-A7B2-37975DD6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5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BBEEAA-9B04-4E48-9D9F-B298607D4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5C67C4-9A9C-4B83-B3DE-B08023D9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3B155E-D319-4DED-BAD8-9AE2EF43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AA1D1-59FE-47DC-8F00-D0A79DC4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AFFE9-B071-436B-900A-03D2EB97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178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29963-3BCA-4410-B399-5044A6F6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5F9C7-46B2-4790-99E5-FBC5E764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C8379A-6CF1-470D-8978-420A7898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16483-52F5-4A38-A5FF-805018B8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7EFDA8-EC07-4A2B-B135-61A9A1B5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531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39B3F-EDB3-4707-9509-F258AA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ADE0D6-F430-430B-B51C-2F40E710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69EA61-CAE6-4D7E-A5AF-4BCBD0F4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CAD4A-B04F-4461-A8F9-822F0A43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1072E-147E-4311-B4C7-AA655A14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738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ACBBF-FDF8-44C4-A701-AAA598DD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7198A-1375-4A6A-A7EF-8A747C48E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81F7F-2905-45F9-8378-BC9DFFF1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684395-B09D-46F3-B717-AB822031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369568-9A66-4ACB-8C97-B19FA393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551AF0-378C-43C9-B31F-BD4B11F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536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D6D9-9C1D-47FA-9950-32DBBBC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9D03ED-862F-40E1-9C96-FBD541AE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08DBF5-21FB-4867-98B5-7529CDAF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71C512-FC47-449F-8532-7F090903A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085872-21B7-464A-8119-DF3A46DF1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84F9F7-94E7-45A8-9EAC-5B5D7359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18F401-B0D3-4309-8647-CE821CBB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248DDC-CD07-443B-AD39-36CC25AE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464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1DCEE-75A1-404E-BADD-CACFA8F5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F36706-21CC-445C-9B27-FDA5A202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7D5CB9-5CE5-4F83-B77F-14372D51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0F5948-EE18-4CCE-B157-BAC5513D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72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B6AFF3-27B2-40C3-9554-4883C059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F49392-FD3F-4726-8F9F-5DFF4484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48D4B1-1D31-4B85-B31D-F56CDB6E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69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7217E-6676-475B-A9C2-25E8BC6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6EF37-250C-4AB3-8E7F-681DA33B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831F42-75E7-4AA6-8309-8C6DA57AF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D746C6-362A-4163-A8E1-44162C07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3A26D0-D046-4B32-85EC-7B1B202E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FF7CBA-0597-47E5-887E-24D6EBB9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02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76254-652A-4BF3-AADF-88212A88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8B4300-93DA-4EFF-A668-E8EB71BC9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707580-AF55-4CD3-8A4D-F5CC346F5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67B780-410D-4FB3-8D85-28DA4536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8EFF49-8A13-489A-B6AE-89BCB809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6F9694-FCF7-439F-999A-D651AEA1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161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DD67F3-43C4-47A6-AE8A-CDB74366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C7768-DF57-4DD2-9ECD-434CF4107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9B35E-23A2-485A-9EF9-D91E341C2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A024-38B9-4E47-942B-154C343C0BEF}" type="datetimeFigureOut">
              <a:rPr lang="es-PE" smtClean="0"/>
              <a:t>24/11/2022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03A4B-8345-4D3C-A854-F66073EB9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433548-5440-48D5-89F4-CF1C914C8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D11B1-7329-4D75-BB07-C119DA64E5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550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C4189-4B1C-475E-964E-0144B868B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377" y="2151063"/>
            <a:ext cx="9144000" cy="1218165"/>
          </a:xfrm>
        </p:spPr>
        <p:txBody>
          <a:bodyPr/>
          <a:lstStyle/>
          <a:p>
            <a:r>
              <a:rPr lang="es-ES" b="1" dirty="0"/>
              <a:t>Sistema de Ventas Web</a:t>
            </a:r>
            <a:endParaRPr lang="es-PE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C3F577-EAE1-4996-8EF5-F42867DF8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569" y="5426966"/>
            <a:ext cx="3232638" cy="1176057"/>
          </a:xfrm>
        </p:spPr>
        <p:txBody>
          <a:bodyPr>
            <a:normAutofit/>
          </a:bodyPr>
          <a:lstStyle/>
          <a:p>
            <a:pPr algn="l"/>
            <a:r>
              <a:rPr lang="es-ES" sz="1600" dirty="0"/>
              <a:t>Integrantes:</a:t>
            </a:r>
          </a:p>
          <a:p>
            <a:pPr algn="l"/>
            <a:r>
              <a:rPr lang="es-ES" sz="1200" dirty="0" smtClean="0"/>
              <a:t>Miguel </a:t>
            </a:r>
            <a:r>
              <a:rPr lang="es-ES" sz="1200" dirty="0" err="1"/>
              <a:t>Angelo</a:t>
            </a:r>
            <a:r>
              <a:rPr lang="es-ES" sz="1200" dirty="0"/>
              <a:t> Silva </a:t>
            </a:r>
            <a:r>
              <a:rPr lang="es-ES" sz="1200" dirty="0" err="1"/>
              <a:t>Gomez</a:t>
            </a:r>
            <a:endParaRPr lang="es-ES" sz="1200" dirty="0"/>
          </a:p>
          <a:p>
            <a:pPr algn="l"/>
            <a:r>
              <a:rPr lang="es-ES" sz="1200" dirty="0" err="1"/>
              <a:t>J</a:t>
            </a:r>
            <a:r>
              <a:rPr lang="es-ES" sz="1200" dirty="0" err="1" smtClean="0"/>
              <a:t>honatan</a:t>
            </a:r>
            <a:r>
              <a:rPr lang="es-ES" sz="1200" dirty="0" smtClean="0"/>
              <a:t> </a:t>
            </a:r>
            <a:r>
              <a:rPr lang="es-ES" sz="1200" dirty="0" err="1"/>
              <a:t>Giampiere</a:t>
            </a:r>
            <a:r>
              <a:rPr lang="es-ES" sz="1200" dirty="0"/>
              <a:t> </a:t>
            </a:r>
            <a:r>
              <a:rPr lang="es-ES" sz="1200" dirty="0" err="1"/>
              <a:t>Abregu</a:t>
            </a:r>
            <a:r>
              <a:rPr lang="es-ES" sz="1200" dirty="0"/>
              <a:t> Ramos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23009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6479" y="2563203"/>
            <a:ext cx="2713892" cy="1182320"/>
          </a:xfrm>
        </p:spPr>
        <p:txBody>
          <a:bodyPr>
            <a:normAutofit/>
          </a:bodyPr>
          <a:lstStyle/>
          <a:p>
            <a:r>
              <a:rPr lang="es-PE" b="1" dirty="0" smtClean="0"/>
              <a:t>Algoritmos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51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7" y="1362806"/>
            <a:ext cx="4292908" cy="49740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669" y="870436"/>
            <a:ext cx="300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Quicksort</a:t>
            </a:r>
            <a:r>
              <a:rPr lang="es-PE" dirty="0" smtClean="0"/>
              <a:t>/ </a:t>
            </a:r>
            <a:r>
              <a:rPr lang="es-PE" b="1" dirty="0" smtClean="0"/>
              <a:t>JavaScript (Registro Producto)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870436"/>
            <a:ext cx="6944282" cy="5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86" y="551806"/>
            <a:ext cx="8384198" cy="210350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34" y="2785001"/>
            <a:ext cx="6153150" cy="18478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434" y="4718576"/>
            <a:ext cx="6190606" cy="17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9" y="1093188"/>
            <a:ext cx="5143965" cy="48064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95492" y="446857"/>
            <a:ext cx="300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Algoritmo de ordenamiento/ </a:t>
            </a:r>
            <a:r>
              <a:rPr lang="es-PE" b="1" dirty="0" smtClean="0"/>
              <a:t>JavaScript (Registro </a:t>
            </a:r>
            <a:r>
              <a:rPr lang="es-PE" b="1" dirty="0" smtClean="0"/>
              <a:t>proveedor)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84" y="1924783"/>
            <a:ext cx="5635495" cy="13195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84" y="3618757"/>
            <a:ext cx="5741668" cy="12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15" y="837482"/>
            <a:ext cx="5756221" cy="50006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67" y="2004646"/>
            <a:ext cx="5723425" cy="24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326426" y="2686296"/>
            <a:ext cx="5562598" cy="1182320"/>
          </a:xfrm>
        </p:spPr>
        <p:txBody>
          <a:bodyPr>
            <a:normAutofit/>
          </a:bodyPr>
          <a:lstStyle/>
          <a:p>
            <a:r>
              <a:rPr lang="es-PE" b="1" dirty="0" smtClean="0"/>
              <a:t>Complejidad del tiempo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216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09" y="1505533"/>
            <a:ext cx="7527391" cy="398385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45209" y="831067"/>
            <a:ext cx="300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Registro por cada proveedor</a:t>
            </a:r>
            <a:endParaRPr lang="en-US" b="1" dirty="0"/>
          </a:p>
        </p:txBody>
      </p:sp>
      <p:sp>
        <p:nvSpPr>
          <p:cNvPr id="8" name="Rectángulo 7"/>
          <p:cNvSpPr/>
          <p:nvPr/>
        </p:nvSpPr>
        <p:spPr>
          <a:xfrm>
            <a:off x="4702709" y="831067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0.003 </a:t>
            </a:r>
            <a:r>
              <a:rPr lang="en-US" dirty="0" err="1" smtClean="0"/>
              <a:t>Seg</a:t>
            </a:r>
            <a:r>
              <a:rPr lang="en-US" dirty="0" smtClean="0"/>
              <a:t>  -  0.005 </a:t>
            </a:r>
            <a:r>
              <a:rPr lang="en-US" dirty="0" err="1"/>
              <a:t>S</a:t>
            </a:r>
            <a:r>
              <a:rPr lang="en-US" dirty="0" err="1" smtClean="0"/>
              <a:t>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715127" y="693348"/>
            <a:ext cx="421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10 personas </a:t>
            </a:r>
            <a:r>
              <a:rPr lang="es-PE" dirty="0" smtClean="0"/>
              <a:t>(según letras iniciales)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9" y="1841280"/>
            <a:ext cx="4474022" cy="375532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328" y="1841280"/>
            <a:ext cx="5876215" cy="356364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851655" y="1082648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0.001 </a:t>
            </a:r>
            <a:r>
              <a:rPr lang="es-PE" dirty="0" err="1" smtClean="0"/>
              <a:t>Seg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5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32" y="778598"/>
            <a:ext cx="9500482" cy="573933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24344" y="340414"/>
            <a:ext cx="30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27</a:t>
            </a:r>
            <a:r>
              <a:rPr lang="es-PE" b="1" dirty="0" smtClean="0"/>
              <a:t> personas </a:t>
            </a:r>
            <a:r>
              <a:rPr lang="es-PE" dirty="0" smtClean="0"/>
              <a:t>(Ordenamiento)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135332" y="340414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0.005 </a:t>
            </a:r>
            <a:r>
              <a:rPr lang="es-PE" dirty="0" err="1" smtClean="0"/>
              <a:t>Seg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5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73" y="1188067"/>
            <a:ext cx="8306088" cy="511410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361736" y="526294"/>
            <a:ext cx="296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54 personas </a:t>
            </a:r>
            <a:r>
              <a:rPr lang="es-PE" dirty="0" smtClean="0"/>
              <a:t>(Ordenamiento)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6328763" y="526294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0.025 </a:t>
            </a:r>
            <a:r>
              <a:rPr lang="es-PE" dirty="0" err="1" smtClean="0"/>
              <a:t>Seg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2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8702" y="2422524"/>
            <a:ext cx="2388576" cy="1325563"/>
          </a:xfrm>
        </p:spPr>
        <p:txBody>
          <a:bodyPr/>
          <a:lstStyle/>
          <a:p>
            <a:r>
              <a:rPr lang="es-PE" dirty="0" smtClean="0"/>
              <a:t>API </a:t>
            </a:r>
            <a:r>
              <a:rPr lang="es-PE" b="1" dirty="0" smtClean="0"/>
              <a:t>MOD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4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34" y="2291927"/>
            <a:ext cx="9437860" cy="348974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61714" y="1476908"/>
            <a:ext cx="33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54 personas </a:t>
            </a:r>
            <a:r>
              <a:rPr lang="es-PE" dirty="0" smtClean="0"/>
              <a:t>(</a:t>
            </a:r>
            <a:r>
              <a:rPr lang="es-PE" dirty="0" err="1" smtClean="0"/>
              <a:t>Busqueda</a:t>
            </a:r>
            <a:r>
              <a:rPr lang="es-PE" dirty="0" smtClean="0"/>
              <a:t> Binaria)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609420" y="1476908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0  </a:t>
            </a:r>
            <a:r>
              <a:rPr lang="es-PE" dirty="0" err="1" smtClean="0"/>
              <a:t>Seg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5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54" y="1593493"/>
            <a:ext cx="7654339" cy="434231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24525" y="822275"/>
            <a:ext cx="214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Metodo</a:t>
            </a:r>
            <a:r>
              <a:rPr lang="es-PE" b="1" dirty="0" smtClean="0"/>
              <a:t> </a:t>
            </a:r>
            <a:r>
              <a:rPr lang="es-PE" b="1" dirty="0" err="1" smtClean="0"/>
              <a:t>push</a:t>
            </a:r>
            <a:r>
              <a:rPr lang="es-PE" b="1" dirty="0" smtClean="0"/>
              <a:t> (pilas)</a:t>
            </a:r>
            <a:endParaRPr lang="en-US" b="1" dirty="0"/>
          </a:p>
        </p:txBody>
      </p:sp>
      <p:sp>
        <p:nvSpPr>
          <p:cNvPr id="7" name="Rectángulo 6"/>
          <p:cNvSpPr/>
          <p:nvPr/>
        </p:nvSpPr>
        <p:spPr>
          <a:xfrm>
            <a:off x="6171024" y="822275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0.001 </a:t>
            </a:r>
            <a:r>
              <a:rPr lang="en-US" dirty="0" err="1" smtClean="0"/>
              <a:t>Seg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6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79" y="1070751"/>
            <a:ext cx="6974498" cy="48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3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08" y="2743489"/>
            <a:ext cx="2403271" cy="6629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91" y="298884"/>
            <a:ext cx="6397870" cy="37192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892" y="4018085"/>
            <a:ext cx="6397870" cy="24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2132" y="2538780"/>
            <a:ext cx="4577861" cy="1182320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 smtClean="0"/>
              <a:t>Visualización del sistema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07" y="2336800"/>
            <a:ext cx="2895600" cy="31337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39707" y="1547447"/>
            <a:ext cx="230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Patrón de diseño </a:t>
            </a:r>
            <a:r>
              <a:rPr lang="es-PE" b="1" dirty="0" smtClean="0"/>
              <a:t>MVC con rutas amigables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29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8793" y="2528034"/>
            <a:ext cx="4577861" cy="1182320"/>
          </a:xfrm>
        </p:spPr>
        <p:txBody>
          <a:bodyPr>
            <a:normAutofit/>
          </a:bodyPr>
          <a:lstStyle/>
          <a:p>
            <a:r>
              <a:rPr lang="es-PE" b="1" dirty="0" smtClean="0"/>
              <a:t>Estructura de datos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37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764957"/>
            <a:ext cx="6513345" cy="502427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501987" y="1239714"/>
            <a:ext cx="300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Listas enlazadas / </a:t>
            </a:r>
            <a:r>
              <a:rPr lang="es-PE" b="1" dirty="0" smtClean="0"/>
              <a:t>JavaScript (Registro de productos)</a:t>
            </a:r>
            <a:endParaRPr lang="en-U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78" y="-582729"/>
            <a:ext cx="4786013" cy="799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5685"/>
          <a:stretch/>
        </p:blipFill>
        <p:spPr>
          <a:xfrm>
            <a:off x="1455952" y="2962277"/>
            <a:ext cx="9192998" cy="2686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52" y="719138"/>
            <a:ext cx="5082034" cy="20812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72" y="719138"/>
            <a:ext cx="3806592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1123804"/>
            <a:ext cx="5870774" cy="431617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58" y="-147107"/>
            <a:ext cx="4073183" cy="685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60248" y="1336429"/>
            <a:ext cx="300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Pilas/ </a:t>
            </a:r>
            <a:r>
              <a:rPr lang="es-PE" b="1" dirty="0" smtClean="0"/>
              <a:t>JavaScript (Registro proveedores)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13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37" y="1178169"/>
            <a:ext cx="8294383" cy="37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112</Words>
  <Application>Microsoft Office PowerPoint</Application>
  <PresentationFormat>Panorámica</PresentationFormat>
  <Paragraphs>26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Sistema de Ventas Web</vt:lpstr>
      <vt:lpstr>API MOD</vt:lpstr>
      <vt:lpstr>Presentación de PowerPoint</vt:lpstr>
      <vt:lpstr>Visualización del sistema</vt:lpstr>
      <vt:lpstr>Estructura de datos</vt:lpstr>
      <vt:lpstr>Presentación de PowerPoint</vt:lpstr>
      <vt:lpstr>Presentación de PowerPoint</vt:lpstr>
      <vt:lpstr>Presentación de PowerPoint</vt:lpstr>
      <vt:lpstr>Presentación de PowerPoint</vt:lpstr>
      <vt:lpstr>Algoritmos</vt:lpstr>
      <vt:lpstr>Presentación de PowerPoint</vt:lpstr>
      <vt:lpstr>Presentación de PowerPoint</vt:lpstr>
      <vt:lpstr>Presentación de PowerPoint</vt:lpstr>
      <vt:lpstr>Presentación de PowerPoint</vt:lpstr>
      <vt:lpstr>Complejidad del tiempo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Ventas Web</dc:title>
  <dc:creator>USUARIO</dc:creator>
  <cp:lastModifiedBy>Usuario de Windows</cp:lastModifiedBy>
  <cp:revision>33</cp:revision>
  <dcterms:created xsi:type="dcterms:W3CDTF">2022-11-23T19:13:17Z</dcterms:created>
  <dcterms:modified xsi:type="dcterms:W3CDTF">2022-11-25T05:25:06Z</dcterms:modified>
</cp:coreProperties>
</file>