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34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13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18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1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30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72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3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4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7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5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74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7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79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2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9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88B8F6-54C3-49E7-9FE4-4A5D4FDB245D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070001-D524-4A0A-A30D-E3EA359A68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997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C3DFC-FFA0-1386-EA11-FA9BC0B94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IE. Pequeños desarrolladores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0C4D9-404F-1B6B-6996-E375B13EE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Información sobre el funcionamiento y requerimientos del sistema creado por los estudiantes:</a:t>
            </a:r>
          </a:p>
          <a:p>
            <a:r>
              <a:rPr lang="es-ES" dirty="0"/>
              <a:t>Miguel Suarez</a:t>
            </a:r>
          </a:p>
          <a:p>
            <a:r>
              <a:rPr lang="es-ES" dirty="0"/>
              <a:t>Luis Hernández</a:t>
            </a:r>
          </a:p>
          <a:p>
            <a:r>
              <a:rPr lang="es-ES" dirty="0"/>
              <a:t>Farid Muñoz</a:t>
            </a:r>
          </a:p>
        </p:txBody>
      </p:sp>
    </p:spTree>
    <p:extLst>
      <p:ext uri="{BB962C8B-B14F-4D97-AF65-F5344CB8AC3E}">
        <p14:creationId xmlns:p14="http://schemas.microsoft.com/office/powerpoint/2010/main" val="38353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E48C1-E129-1698-EEDC-A1C4C484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ES" sz="2000" cap="none" dirty="0"/>
            </a:br>
            <a:endParaRPr lang="es-CO" sz="2000" cap="non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D6C0E-15A1-9E76-70C6-0DCF0A21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5047" y="877318"/>
            <a:ext cx="4746770" cy="458585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cap="none" dirty="0">
                <a:solidFill>
                  <a:schemeClr val="tx1"/>
                </a:solidFill>
              </a:rPr>
              <a:t>Este módulo es una parte del sistema que permite el registro de estudiantes una sola vez con un código en especifico para cada uno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Permite la función de borrar o limpiar.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Permite insertar fotos cuando el estudiante se esta registrando y la muestra cuando consultan sobre ese estudiante.</a:t>
            </a:r>
            <a:endParaRPr lang="es-ES" sz="1600" cap="non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cap="none" dirty="0">
                <a:solidFill>
                  <a:schemeClr val="tx1"/>
                </a:solidFill>
              </a:rPr>
              <a:t>En la parte de identificación y contacto solo debe permitir caracteres de tipo numérico, con un máximo de 10 dígitos.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cap="none" dirty="0">
                <a:solidFill>
                  <a:schemeClr val="tx1"/>
                </a:solidFill>
              </a:rPr>
              <a:t>En Nombres y Apellidos solo se debe permitir caracteres de tipo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Y la caja de texto de Correo permite ingresar valores tipo, texto, numéricos, puntuaciones y caracteres especiales, pero el punto mas importante de este para permitir que se guarde la información sobre el estudiante es que tenga el ARROBA (@)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cap="non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cap="non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cap="none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02EA713-1776-F08F-6A35-A8E59106F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877318"/>
            <a:ext cx="5283403" cy="4313517"/>
          </a:xfrm>
        </p:spPr>
      </p:pic>
    </p:spTree>
    <p:extLst>
      <p:ext uri="{BB962C8B-B14F-4D97-AF65-F5344CB8AC3E}">
        <p14:creationId xmlns:p14="http://schemas.microsoft.com/office/powerpoint/2010/main" val="10916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F3CE08-82B2-70EE-BD25-181198D46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579" y="909099"/>
            <a:ext cx="4527176" cy="446116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Este módulo permite guardar información sobre el docente.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Tanto la identificación como el contacto solo permite ingresar caracteres de tipo numérico, con un máximo de 10 dígitos sin permitir espacios entre ellos.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La caja de texto de nombre solo permite ingresar valores de tipo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Y la caja de texto de Correo permite ingresar valores tipo, texto, numéricos, puntuaciones y caracteres especiales, pero el punto mas importante de este para permitir que se guarde la información sobre el docente es que tenga el ARROBA (@)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Tiene las funciones de Limpiar, Guardar, Consultar y Modificar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2BBD72-C674-3E1F-2EDE-E756909B6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" y="989900"/>
            <a:ext cx="4527175" cy="4110605"/>
          </a:xfrm>
        </p:spPr>
      </p:pic>
    </p:spTree>
    <p:extLst>
      <p:ext uri="{BB962C8B-B14F-4D97-AF65-F5344CB8AC3E}">
        <p14:creationId xmlns:p14="http://schemas.microsoft.com/office/powerpoint/2010/main" val="222624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0C5A8-C731-62BD-30D4-19251FBE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776" y="242047"/>
            <a:ext cx="2704447" cy="1371600"/>
          </a:xfrm>
        </p:spPr>
        <p:txBody>
          <a:bodyPr/>
          <a:lstStyle/>
          <a:p>
            <a:r>
              <a:rPr lang="es-ES" b="1" i="1" dirty="0"/>
              <a:t>SEGUNDO SPRINT</a:t>
            </a:r>
            <a:br>
              <a:rPr lang="es-ES" dirty="0"/>
            </a:br>
            <a:endParaRPr lang="es-CO" dirty="0"/>
          </a:p>
        </p:txBody>
      </p:sp>
      <p:pic>
        <p:nvPicPr>
          <p:cNvPr id="6" name="Marcador de contenido 5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F3D9B906-B67F-5961-8F9B-BFBB8094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6" y="1613646"/>
            <a:ext cx="4992856" cy="4308851"/>
          </a:xfr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D23A65-7D11-E3F1-5009-E7012CA5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613646"/>
            <a:ext cx="5181601" cy="43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1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093DE-030E-7E0E-DFCD-71A49A75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29" y="215152"/>
            <a:ext cx="2408612" cy="1371600"/>
          </a:xfrm>
        </p:spPr>
        <p:txBody>
          <a:bodyPr/>
          <a:lstStyle/>
          <a:p>
            <a:r>
              <a:rPr lang="es-ES" b="1" dirty="0"/>
              <a:t>TERCER SPRINT</a:t>
            </a:r>
            <a:br>
              <a:rPr lang="es-ES" dirty="0"/>
            </a:br>
            <a:endParaRPr lang="es-CO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CF41B21-0429-50CF-D4CB-E21FC13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1718517"/>
            <a:ext cx="4772453" cy="4023374"/>
          </a:xfr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B76934F-D209-9FAE-D8FA-9E1450DC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95" y="1718517"/>
            <a:ext cx="4698559" cy="40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090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264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Sector</vt:lpstr>
      <vt:lpstr>IE. Pequeños desarrolladores</vt:lpstr>
      <vt:lpstr> </vt:lpstr>
      <vt:lpstr>Presentación de PowerPoint</vt:lpstr>
      <vt:lpstr>SEGUNDO SPRINT </vt:lpstr>
      <vt:lpstr>TERCER SPRINT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IE. Pequeños desarrolladores</dc:title>
  <dc:creator>SENA</dc:creator>
  <cp:lastModifiedBy>SENA</cp:lastModifiedBy>
  <cp:revision>5</cp:revision>
  <dcterms:created xsi:type="dcterms:W3CDTF">2023-03-22T18:47:31Z</dcterms:created>
  <dcterms:modified xsi:type="dcterms:W3CDTF">2023-03-27T20:19:37Z</dcterms:modified>
</cp:coreProperties>
</file>