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9"/>
    <p:restoredTop sz="96208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BE22C-742B-9E47-9001-6790D4390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960327-AD4E-BA4A-AD88-24E6B3404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D3FC5E-AC3D-554E-9852-9EB3D27D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7CB-ECAA-644E-968B-F6C3CFFC8B07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59D661-EABB-1F42-ACEA-A64252A1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93E19E-0321-E74A-9D2E-5DC1B89C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8F5A-DF26-C04F-AC01-9386ED4ED4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72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1E13F-111B-284C-88F0-A9ECE748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0C8B96-1465-5D4E-BA8B-9B3179C9E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4FBA63-5717-874D-B75B-EBD3A255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7CB-ECAA-644E-968B-F6C3CFFC8B07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A5555B-26BF-E046-BCEC-3214198C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85872-D7C6-F246-9A85-36712D4D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8F5A-DF26-C04F-AC01-9386ED4ED4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4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FAB438-14EC-F640-BCAC-ABC30A9D2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E372E2-FF02-2E4E-9E45-FE1AD6F5E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0C4A12-6F53-1644-9CB7-98983B5A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7CB-ECAA-644E-968B-F6C3CFFC8B07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D9CE83-4CD9-B246-981D-64E57252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747CA2-1254-F047-B2D2-75ED8CA4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8F5A-DF26-C04F-AC01-9386ED4ED4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46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4BB4E-B2C2-8E4C-B848-2E6BA786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979887-6DA0-144E-9C8E-C48B3A9BA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4D7E55-5E70-F440-941E-D061FD1D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7CB-ECAA-644E-968B-F6C3CFFC8B07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28235A-8E0C-B040-9D98-D2845DC8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6DCECA-E00C-7E49-8D22-2EF05BB2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8F5A-DF26-C04F-AC01-9386ED4ED4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9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4FFCF-E932-B64F-8166-49914354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06C303-B6E6-674D-BE6E-459EBCE1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8B8FC8-A2C6-3849-B259-DBFBC76C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7CB-ECAA-644E-968B-F6C3CFFC8B07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C9D131-B549-1244-97E2-D25C6805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0EB2E3-DFC2-1149-94C0-4ACAB410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8F5A-DF26-C04F-AC01-9386ED4ED4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64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750A7-0806-9741-BC47-5640F95D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C7DA6B-0217-AC46-9279-301415D1A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9BEDC7-3E1B-D044-A61F-851013B8C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6A8F2C-92BF-4840-A80A-716BC312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7CB-ECAA-644E-968B-F6C3CFFC8B07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81B733-866B-3D4B-A61C-102AA83A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4DE0B5-96C5-8D4B-9BF3-9DB7A5C4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8F5A-DF26-C04F-AC01-9386ED4ED4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37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C6D2B-420F-2D4C-96F8-A39EC812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63200F-550C-5246-9D9D-60135429B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5CBC25-F811-074C-9EE8-21260A25A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9C3E54-15AD-4D42-A171-D4AD50E79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9EAF99-E8B1-F44E-B049-6E0EE4F21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CFE9C4F-9D92-F14B-9BC0-6A4CE6EA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7CB-ECAA-644E-968B-F6C3CFFC8B07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69CFA9-7325-D344-A0C9-BD045122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C6E88C-30A3-074E-8D82-495FDCA8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8F5A-DF26-C04F-AC01-9386ED4ED4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99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2C6ED-9B9E-124A-8754-393EFF22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977660-7686-B84A-A7E5-D4E89832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7CB-ECAA-644E-968B-F6C3CFFC8B07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4100D0-DAD2-CF40-9ED8-0F4C90CB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464BF4-CA5F-8F42-B8B1-114152B3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8F5A-DF26-C04F-AC01-9386ED4ED4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28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699E3B-C2D9-0E48-903F-45A606AB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7CB-ECAA-644E-968B-F6C3CFFC8B07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931D33-EB46-9A49-B477-75612181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55E9DC-6DC5-C449-AD6C-CE5FE3E6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8F5A-DF26-C04F-AC01-9386ED4ED4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59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2993E-71D4-1A4B-8D01-C70B007F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998F7A-5005-D24E-A1B1-D34D64D8A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4AFD5A-4B12-3840-BEED-33D07CC93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6A9B66-FC41-B243-8E11-1F7848B8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7CB-ECAA-644E-968B-F6C3CFFC8B07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52AE2D-7C30-AF40-83B6-8DB762F9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2BECDC-8C84-6742-B8CE-E299E56B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8F5A-DF26-C04F-AC01-9386ED4ED4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10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513C0-73AE-4944-820F-2A4721C7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F66204-AA15-AE46-8B0C-C95E4C3C0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300F9E-4286-5B4B-8E43-AEEB6D7BD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BF29B0-6814-EB4E-BAA6-311A9DCA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47CB-ECAA-644E-968B-F6C3CFFC8B07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2CA3B5-A55F-194C-95D9-82EB6061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B1AEDD-87EE-364F-BBAC-D7D9C802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8F5A-DF26-C04F-AC01-9386ED4ED4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40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0221A2-0675-9D48-B7A2-959D24E5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F1AC73-423D-3449-8C89-4CAEF5372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B102B-5590-2546-96C3-9B4EFF0C9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847CB-ECAA-644E-968B-F6C3CFFC8B07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73C54B-E16D-FD48-97E1-FB1F1FF29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A21EB0-1798-FF44-842A-0F4F5954C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78F5A-DF26-C04F-AC01-9386ED4ED4A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10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E81C2C71-B411-214F-8D33-6C8AA00BA824}"/>
              </a:ext>
            </a:extLst>
          </p:cNvPr>
          <p:cNvSpPr/>
          <p:nvPr/>
        </p:nvSpPr>
        <p:spPr>
          <a:xfrm>
            <a:off x="2486025" y="2721768"/>
            <a:ext cx="1414463" cy="141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ector curvado 11">
            <a:extLst>
              <a:ext uri="{FF2B5EF4-FFF2-40B4-BE49-F238E27FC236}">
                <a16:creationId xmlns:a16="http://schemas.microsoft.com/office/drawing/2014/main" id="{8D37AE96-CC80-6A43-86BB-F9C73CA2BBC3}"/>
              </a:ext>
            </a:extLst>
          </p:cNvPr>
          <p:cNvCxnSpPr>
            <a:stCxn id="10" idx="0"/>
            <a:endCxn id="10" idx="6"/>
          </p:cNvCxnSpPr>
          <p:nvPr/>
        </p:nvCxnSpPr>
        <p:spPr>
          <a:xfrm rot="16200000" flipH="1">
            <a:off x="3193256" y="2721769"/>
            <a:ext cx="707232" cy="707231"/>
          </a:xfrm>
          <a:prstGeom prst="curvedConnector4">
            <a:avLst>
              <a:gd name="adj1" fmla="val -189898"/>
              <a:gd name="adj2" fmla="val 354545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B6E2877-6906-344F-A964-E59E4AE718AD}"/>
              </a:ext>
            </a:extLst>
          </p:cNvPr>
          <p:cNvCxnSpPr>
            <a:endCxn id="10" idx="1"/>
          </p:cNvCxnSpPr>
          <p:nvPr/>
        </p:nvCxnSpPr>
        <p:spPr>
          <a:xfrm>
            <a:off x="1871663" y="1543050"/>
            <a:ext cx="821505" cy="138586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63FE980-F765-5242-A689-EA2B0CC7831B}"/>
              </a:ext>
            </a:extLst>
          </p:cNvPr>
          <p:cNvSpPr txBox="1"/>
          <p:nvPr/>
        </p:nvSpPr>
        <p:spPr>
          <a:xfrm>
            <a:off x="1327538" y="1173718"/>
            <a:ext cx="13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next = now()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8C2F584-714D-A442-9859-672FEED3E559}"/>
              </a:ext>
            </a:extLst>
          </p:cNvPr>
          <p:cNvSpPr txBox="1"/>
          <p:nvPr/>
        </p:nvSpPr>
        <p:spPr>
          <a:xfrm>
            <a:off x="3263959" y="804386"/>
            <a:ext cx="3527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now() &gt;= next /  temp = </a:t>
            </a:r>
            <a:r>
              <a:rPr lang="en-GB" dirty="0" err="1"/>
              <a:t>muestra</a:t>
            </a:r>
            <a:r>
              <a:rPr lang="en-GB" dirty="0"/>
              <a:t>();  </a:t>
            </a:r>
          </a:p>
          <a:p>
            <a:r>
              <a:rPr lang="en-GB" dirty="0"/>
              <a:t>                             next += </a:t>
            </a:r>
            <a:r>
              <a:rPr lang="en-GB" dirty="0" err="1"/>
              <a:t>Tsample</a:t>
            </a:r>
            <a:r>
              <a:rPr lang="en-GB" dirty="0"/>
              <a:t> 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CFB3CFF-5C8C-F64D-BEF7-30DF60E6657A}"/>
              </a:ext>
            </a:extLst>
          </p:cNvPr>
          <p:cNvSpPr/>
          <p:nvPr/>
        </p:nvSpPr>
        <p:spPr>
          <a:xfrm>
            <a:off x="7481887" y="4269818"/>
            <a:ext cx="1414463" cy="141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ector curvado 21">
            <a:extLst>
              <a:ext uri="{FF2B5EF4-FFF2-40B4-BE49-F238E27FC236}">
                <a16:creationId xmlns:a16="http://schemas.microsoft.com/office/drawing/2014/main" id="{011197F4-306B-DB4C-B29E-A9D8848847F0}"/>
              </a:ext>
            </a:extLst>
          </p:cNvPr>
          <p:cNvCxnSpPr>
            <a:stCxn id="21" idx="0"/>
            <a:endCxn id="21" idx="6"/>
          </p:cNvCxnSpPr>
          <p:nvPr/>
        </p:nvCxnSpPr>
        <p:spPr>
          <a:xfrm rot="16200000" flipH="1">
            <a:off x="8189118" y="4269819"/>
            <a:ext cx="707232" cy="707231"/>
          </a:xfrm>
          <a:prstGeom prst="curvedConnector4">
            <a:avLst>
              <a:gd name="adj1" fmla="val -189898"/>
              <a:gd name="adj2" fmla="val 354545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E16BEDF-2A5A-FE43-B42A-00733A66F4C2}"/>
              </a:ext>
            </a:extLst>
          </p:cNvPr>
          <p:cNvCxnSpPr>
            <a:endCxn id="21" idx="1"/>
          </p:cNvCxnSpPr>
          <p:nvPr/>
        </p:nvCxnSpPr>
        <p:spPr>
          <a:xfrm>
            <a:off x="6867525" y="3091100"/>
            <a:ext cx="821505" cy="138586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80F43B5-6B35-E94B-84C0-6C42CDFA001F}"/>
              </a:ext>
            </a:extLst>
          </p:cNvPr>
          <p:cNvSpPr txBox="1"/>
          <p:nvPr/>
        </p:nvSpPr>
        <p:spPr>
          <a:xfrm>
            <a:off x="6323400" y="2721768"/>
            <a:ext cx="13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next = now()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A986BAA-1E21-A246-A0BA-1481EECC2C9C}"/>
              </a:ext>
            </a:extLst>
          </p:cNvPr>
          <p:cNvSpPr txBox="1"/>
          <p:nvPr/>
        </p:nvSpPr>
        <p:spPr>
          <a:xfrm>
            <a:off x="8676074" y="2338122"/>
            <a:ext cx="300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now() &gt;= next /  send(temp);</a:t>
            </a:r>
          </a:p>
          <a:p>
            <a:r>
              <a:rPr lang="en-GB" dirty="0"/>
              <a:t>                             next += </a:t>
            </a:r>
            <a:r>
              <a:rPr lang="en-GB" dirty="0" err="1"/>
              <a:t>Tsend</a:t>
            </a:r>
            <a:endParaRPr lang="en-GB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465E5B0-298C-2D41-9ECD-FF193E6ADDC8}"/>
              </a:ext>
            </a:extLst>
          </p:cNvPr>
          <p:cNvSpPr/>
          <p:nvPr/>
        </p:nvSpPr>
        <p:spPr>
          <a:xfrm>
            <a:off x="9396434" y="376832"/>
            <a:ext cx="1569270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temp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7C6302E-E6D9-AA43-AB56-C7F50F8F08C6}"/>
              </a:ext>
            </a:extLst>
          </p:cNvPr>
          <p:cNvSpPr txBox="1"/>
          <p:nvPr/>
        </p:nvSpPr>
        <p:spPr>
          <a:xfrm>
            <a:off x="1871663" y="5457825"/>
            <a:ext cx="126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FSMsample</a:t>
            </a:r>
            <a:endParaRPr lang="en-GB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A9649E4-41A6-944E-9241-063C45EEC0A7}"/>
              </a:ext>
            </a:extLst>
          </p:cNvPr>
          <p:cNvSpPr txBox="1"/>
          <p:nvPr/>
        </p:nvSpPr>
        <p:spPr>
          <a:xfrm>
            <a:off x="9548556" y="5342452"/>
            <a:ext cx="103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FSMsend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75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elogramo 1">
            <a:extLst>
              <a:ext uri="{FF2B5EF4-FFF2-40B4-BE49-F238E27FC236}">
                <a16:creationId xmlns:a16="http://schemas.microsoft.com/office/drawing/2014/main" id="{2D098D07-9634-A447-B67A-FEDF1FF5019C}"/>
              </a:ext>
            </a:extLst>
          </p:cNvPr>
          <p:cNvSpPr/>
          <p:nvPr/>
        </p:nvSpPr>
        <p:spPr>
          <a:xfrm>
            <a:off x="542925" y="1443038"/>
            <a:ext cx="3357562" cy="181451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sample</a:t>
            </a:r>
          </a:p>
        </p:txBody>
      </p:sp>
      <p:sp>
        <p:nvSpPr>
          <p:cNvPr id="3" name="Paralelogramo 2">
            <a:extLst>
              <a:ext uri="{FF2B5EF4-FFF2-40B4-BE49-F238E27FC236}">
                <a16:creationId xmlns:a16="http://schemas.microsoft.com/office/drawing/2014/main" id="{373FF868-2A98-0845-852E-58CCED37C9F8}"/>
              </a:ext>
            </a:extLst>
          </p:cNvPr>
          <p:cNvSpPr/>
          <p:nvPr/>
        </p:nvSpPr>
        <p:spPr>
          <a:xfrm>
            <a:off x="7810500" y="1443038"/>
            <a:ext cx="3357562" cy="181451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F9BFBE6-2F06-2949-A220-4DE09D42756A}"/>
              </a:ext>
            </a:extLst>
          </p:cNvPr>
          <p:cNvSpPr/>
          <p:nvPr/>
        </p:nvSpPr>
        <p:spPr>
          <a:xfrm>
            <a:off x="5176837" y="1671637"/>
            <a:ext cx="1357313" cy="1357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temp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9BF3D1A-019D-974B-AF67-135A7B144A4B}"/>
              </a:ext>
            </a:extLst>
          </p:cNvPr>
          <p:cNvCxnSpPr>
            <a:stCxn id="2" idx="2"/>
            <a:endCxn id="4" idx="2"/>
          </p:cNvCxnSpPr>
          <p:nvPr/>
        </p:nvCxnSpPr>
        <p:spPr>
          <a:xfrm>
            <a:off x="3673673" y="2350294"/>
            <a:ext cx="15031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6F7DBD6-0637-EC43-B5D7-0E048D209D2F}"/>
              </a:ext>
            </a:extLst>
          </p:cNvPr>
          <p:cNvCxnSpPr>
            <a:stCxn id="4" idx="6"/>
            <a:endCxn id="3" idx="5"/>
          </p:cNvCxnSpPr>
          <p:nvPr/>
        </p:nvCxnSpPr>
        <p:spPr>
          <a:xfrm>
            <a:off x="6534150" y="2350294"/>
            <a:ext cx="15031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9F142DD-628E-3249-90B3-106D8D71056C}"/>
              </a:ext>
            </a:extLst>
          </p:cNvPr>
          <p:cNvSpPr txBox="1"/>
          <p:nvPr/>
        </p:nvSpPr>
        <p:spPr>
          <a:xfrm>
            <a:off x="8972550" y="3600451"/>
            <a:ext cx="140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Periodo</a:t>
            </a:r>
            <a:r>
              <a:rPr lang="en-GB" dirty="0"/>
              <a:t>: 60 s</a:t>
            </a:r>
          </a:p>
          <a:p>
            <a:r>
              <a:rPr lang="en-GB" dirty="0" err="1"/>
              <a:t>Plazo</a:t>
            </a:r>
            <a:r>
              <a:rPr lang="en-GB" dirty="0"/>
              <a:t>: 60 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B493C7-4461-234E-B31F-147407814194}"/>
              </a:ext>
            </a:extLst>
          </p:cNvPr>
          <p:cNvSpPr txBox="1"/>
          <p:nvPr/>
        </p:nvSpPr>
        <p:spPr>
          <a:xfrm>
            <a:off x="1519334" y="3600450"/>
            <a:ext cx="140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Periodo</a:t>
            </a:r>
            <a:r>
              <a:rPr lang="en-GB" dirty="0"/>
              <a:t>: 60 s</a:t>
            </a:r>
          </a:p>
          <a:p>
            <a:r>
              <a:rPr lang="en-GB" dirty="0" err="1"/>
              <a:t>Plazo</a:t>
            </a:r>
            <a:r>
              <a:rPr lang="en-GB" dirty="0"/>
              <a:t>: 60 s</a:t>
            </a:r>
          </a:p>
        </p:txBody>
      </p:sp>
    </p:spTree>
    <p:extLst>
      <p:ext uri="{BB962C8B-B14F-4D97-AF65-F5344CB8AC3E}">
        <p14:creationId xmlns:p14="http://schemas.microsoft.com/office/powerpoint/2010/main" val="846467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56</Words>
  <Application>Microsoft Macintosh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M. Moya</dc:creator>
  <cp:lastModifiedBy>Jose M. Moya</cp:lastModifiedBy>
  <cp:revision>3</cp:revision>
  <dcterms:created xsi:type="dcterms:W3CDTF">2020-05-05T07:06:14Z</dcterms:created>
  <dcterms:modified xsi:type="dcterms:W3CDTF">2020-05-05T09:11:25Z</dcterms:modified>
</cp:coreProperties>
</file>