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5f1688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5f1688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23ff45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23ff45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75f168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75f168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23ff45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723ff45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723ff459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723ff459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7cb04ef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7cb04e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db4689d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6db4689d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db4689d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db4689d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23ff45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23ff4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23ff459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723ff459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75f1688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75f1688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d4270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d4270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723ff45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723ff45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23ff45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23ff45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MiguelTurr/PracticaSI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5.jpg"/><Relationship Id="rId7" Type="http://schemas.openxmlformats.org/officeDocument/2006/relationships/image" Target="../media/image3.png"/><Relationship Id="rId8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Football Player Match	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Turrión Gutiérrez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638180"/>
            <a:ext cx="11715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búsqueda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10203" l="5258" r="0" t="22310"/>
          <a:stretch/>
        </p:blipFill>
        <p:spPr>
          <a:xfrm>
            <a:off x="385875" y="1773498"/>
            <a:ext cx="8394150" cy="337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 de jugadores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71900" y="1919075"/>
            <a:ext cx="4019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basados en la similitud: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Coeficiente de Jaccard.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Distancia </a:t>
            </a:r>
            <a:r>
              <a:rPr lang="es"/>
              <a:t>euclídea.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Ayudan al usuario a encontrar lo que quiere.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450" y="1996563"/>
            <a:ext cx="4260675" cy="11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175" y="4161475"/>
            <a:ext cx="5406950" cy="8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crítico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71900" y="1884525"/>
            <a:ext cx="5164200" cy="27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Debilidades: sin datos actualizados.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Amenazadas: importancia de usar software para mejorar el rendimiento.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Fortalezas: uso sencillo, rápido y fácil.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Oportunidades: nichos de mercado.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200" y="1706550"/>
            <a:ext cx="3507801" cy="35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futuras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Usar alguna API de fútbol para tener datos actualizados de los jugadores.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Usar imágenes para jugadores, equipos y nacionalidades.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Añadir más atributos a los jugadores.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Login y registro.</a:t>
            </a:r>
            <a:br>
              <a:rPr lang="es"/>
            </a:b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16530" l="0" r="0" t="10327"/>
          <a:stretch/>
        </p:blipFill>
        <p:spPr>
          <a:xfrm>
            <a:off x="7143750" y="3471525"/>
            <a:ext cx="2000250" cy="1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 aprendidas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5102625" y="2474875"/>
            <a:ext cx="8222100" cy="19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Resolución de problemas.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Plan de trabajo.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Neo4j.</a:t>
            </a:r>
            <a:br>
              <a:rPr lang="es"/>
            </a:b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0" y="2474875"/>
            <a:ext cx="3998850" cy="19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de la aplicación y documentación: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https://github.com/MiguelTurr/PracticaSIB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¿En qué consiste?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21458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Aplicación web.</a:t>
            </a:r>
            <a:br>
              <a:rPr lang="e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Búsqueda de jugadores.</a:t>
            </a:r>
            <a:br>
              <a:rPr lang="e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Recomendación de jugadores.</a:t>
            </a:r>
            <a:endParaRPr sz="20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863" y="19712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757500" y="2571738"/>
            <a:ext cx="49365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Accesible desde cualquier dispositivo.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Fácil y sencilla de usar.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Gran cantidad de jugadores.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Amplia información sobre los jugadores.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8" y="2571738"/>
            <a:ext cx="26765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de desarrollo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2649"/>
            <a:ext cx="4145850" cy="11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850" y="1882650"/>
            <a:ext cx="1590225" cy="1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900" y="1882650"/>
            <a:ext cx="2366104" cy="11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3412" y="3376200"/>
            <a:ext cx="1679032" cy="11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1613" y="3260848"/>
            <a:ext cx="2798675" cy="10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00363" y="3210350"/>
            <a:ext cx="2281200" cy="12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71900" y="1919075"/>
            <a:ext cx="8222100" cy="18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Orientada a grafos.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Obtenida en Kaggle.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Librería GDS.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008200" y="3111000"/>
            <a:ext cx="2690100" cy="20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78"/>
              <a:t>Nodos</a:t>
            </a:r>
            <a:endParaRPr sz="5578"/>
          </a:p>
          <a:p>
            <a:pPr indent="-3171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5578"/>
              <a:t>Jugador</a:t>
            </a:r>
            <a:endParaRPr sz="5578"/>
          </a:p>
          <a:p>
            <a:pPr indent="-3171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578"/>
              <a:t>Usuario</a:t>
            </a:r>
            <a:endParaRPr sz="5578"/>
          </a:p>
          <a:p>
            <a:pPr indent="-3171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578"/>
              <a:t>Posicion</a:t>
            </a:r>
            <a:endParaRPr sz="5578"/>
          </a:p>
          <a:p>
            <a:pPr indent="-3171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578"/>
              <a:t>Caraceristica</a:t>
            </a:r>
            <a:endParaRPr sz="55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6118050" y="3056850"/>
            <a:ext cx="3026100" cy="20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Relaciones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JUEGA_COMO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VISITA_PERFIL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LIKES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TIENE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300" y="3056850"/>
            <a:ext cx="1769300" cy="17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los jugadores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71900" y="1919075"/>
            <a:ext cx="5280900" cy="28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Sirven para definir las búsquedas y recomendaciones.</a:t>
            </a:r>
            <a:br>
              <a:rPr lang="es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37 atributos por jugadores, atributos técnicos con valoración de 0 a 100.</a:t>
            </a:r>
            <a:br>
              <a:rPr lang="es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Los encontramos agrupados en diferentes tipos:</a:t>
            </a:r>
            <a:br>
              <a:rPr lang="es"/>
            </a:br>
            <a:r>
              <a:rPr lang="es"/>
              <a:t>(información general, valor de mercado, atributos generales, atributos físicos, atributos técnicos, atributos mentales y atributos como portero).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875" y="1807650"/>
            <a:ext cx="2755125" cy="33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base de datos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71900" y="1919075"/>
            <a:ext cx="82221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Sentencia:</a:t>
            </a:r>
            <a:br>
              <a:rPr lang="es"/>
            </a:br>
            <a:r>
              <a:rPr lang="es"/>
              <a:t>MATCH (n) RETURN n;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17281" l="45449" r="28900" t="38303"/>
          <a:stretch/>
        </p:blipFill>
        <p:spPr>
          <a:xfrm>
            <a:off x="4238700" y="1678400"/>
            <a:ext cx="4905300" cy="34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Áreas de la aplicación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71900" y="1919075"/>
            <a:ext cx="82221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División de la aplicación en 3 secciones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7314300" y="3641600"/>
            <a:ext cx="13797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Perfil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253500" y="3641600"/>
            <a:ext cx="26370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Búsqueda de jugadores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71900" y="3641600"/>
            <a:ext cx="13797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Inicio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66631" l="75147" r="919" t="21984"/>
          <a:stretch/>
        </p:blipFill>
        <p:spPr>
          <a:xfrm>
            <a:off x="2319800" y="2470500"/>
            <a:ext cx="4526300" cy="10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 general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Búsqueda general con diferentes filtros.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Posición dentro del campo, opción obligatoria.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Recomendaciones basadas en similitud con otros jugadores.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32939" l="44683" r="32558" t="39233"/>
          <a:stretch/>
        </p:blipFill>
        <p:spPr>
          <a:xfrm>
            <a:off x="5884125" y="3219450"/>
            <a:ext cx="28098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31258" l="48974" r="9998" t="55125"/>
          <a:stretch/>
        </p:blipFill>
        <p:spPr>
          <a:xfrm>
            <a:off x="0" y="3666350"/>
            <a:ext cx="5521700" cy="103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