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6" r:id="rId9"/>
    <p:sldId id="269" r:id="rId10"/>
    <p:sldId id="270" r:id="rId11"/>
    <p:sldId id="267" r:id="rId12"/>
    <p:sldId id="271" r:id="rId13"/>
    <p:sldId id="272" r:id="rId14"/>
    <p:sldId id="273" r:id="rId15"/>
    <p:sldId id="262" r:id="rId16"/>
    <p:sldId id="274" r:id="rId17"/>
    <p:sldId id="275" r:id="rId18"/>
    <p:sldId id="276" r:id="rId19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63D62-8819-4C31-9291-D8E2A2B6F6C6}" type="datetimeFigureOut">
              <a:rPr lang="es-MX" smtClean="0"/>
              <a:t>19/10/2018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5AE02-23E8-44D6-82DF-9E4DCA9F7C4B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54351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63D62-8819-4C31-9291-D8E2A2B6F6C6}" type="datetimeFigureOut">
              <a:rPr lang="es-MX" smtClean="0"/>
              <a:t>19/10/2018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5AE02-23E8-44D6-82DF-9E4DCA9F7C4B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03948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63D62-8819-4C31-9291-D8E2A2B6F6C6}" type="datetimeFigureOut">
              <a:rPr lang="es-MX" smtClean="0"/>
              <a:t>19/10/2018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5AE02-23E8-44D6-82DF-9E4DCA9F7C4B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90642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63D62-8819-4C31-9291-D8E2A2B6F6C6}" type="datetimeFigureOut">
              <a:rPr lang="es-MX" smtClean="0"/>
              <a:t>19/10/2018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5AE02-23E8-44D6-82DF-9E4DCA9F7C4B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99990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63D62-8819-4C31-9291-D8E2A2B6F6C6}" type="datetimeFigureOut">
              <a:rPr lang="es-MX" smtClean="0"/>
              <a:t>19/10/2018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5AE02-23E8-44D6-82DF-9E4DCA9F7C4B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86993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63D62-8819-4C31-9291-D8E2A2B6F6C6}" type="datetimeFigureOut">
              <a:rPr lang="es-MX" smtClean="0"/>
              <a:t>19/10/2018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5AE02-23E8-44D6-82DF-9E4DCA9F7C4B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36794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63D62-8819-4C31-9291-D8E2A2B6F6C6}" type="datetimeFigureOut">
              <a:rPr lang="es-MX" smtClean="0"/>
              <a:t>19/10/2018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5AE02-23E8-44D6-82DF-9E4DCA9F7C4B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80227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63D62-8819-4C31-9291-D8E2A2B6F6C6}" type="datetimeFigureOut">
              <a:rPr lang="es-MX" smtClean="0"/>
              <a:t>19/10/2018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5AE02-23E8-44D6-82DF-9E4DCA9F7C4B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16250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63D62-8819-4C31-9291-D8E2A2B6F6C6}" type="datetimeFigureOut">
              <a:rPr lang="es-MX" smtClean="0"/>
              <a:t>19/10/2018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5AE02-23E8-44D6-82DF-9E4DCA9F7C4B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03972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63D62-8819-4C31-9291-D8E2A2B6F6C6}" type="datetimeFigureOut">
              <a:rPr lang="es-MX" smtClean="0"/>
              <a:t>19/10/2018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5AE02-23E8-44D6-82DF-9E4DCA9F7C4B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84115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63D62-8819-4C31-9291-D8E2A2B6F6C6}" type="datetimeFigureOut">
              <a:rPr lang="es-MX" smtClean="0"/>
              <a:t>19/10/2018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5AE02-23E8-44D6-82DF-9E4DCA9F7C4B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30433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663D62-8819-4C31-9291-D8E2A2B6F6C6}" type="datetimeFigureOut">
              <a:rPr lang="es-MX" smtClean="0"/>
              <a:t>19/10/2018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55AE02-23E8-44D6-82DF-9E4DCA9F7C4B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91787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ackerrank.com/" TargetMode="External"/><Relationship Id="rId2" Type="http://schemas.openxmlformats.org/officeDocument/2006/relationships/hyperlink" Target="https://github.com/OmarFlore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erickfloresgar@gmail.com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err="1" smtClean="0"/>
              <a:t>Roadmap</a:t>
            </a:r>
            <a:endParaRPr lang="es-MX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smtClean="0"/>
              <a:t>19/10/18</a:t>
            </a:r>
          </a:p>
          <a:p>
            <a:endParaRPr lang="es-MX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8225" y="6165303"/>
            <a:ext cx="653120" cy="5963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17048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3126013" y="659156"/>
            <a:ext cx="2952328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200" b="1" dirty="0" err="1" smtClean="0"/>
              <a:t>Supply</a:t>
            </a:r>
            <a:r>
              <a:rPr lang="es-MX" sz="3200" b="1" dirty="0" smtClean="0"/>
              <a:t> </a:t>
            </a:r>
            <a:r>
              <a:rPr lang="es-MX" sz="3200" b="1" dirty="0" err="1" smtClean="0"/>
              <a:t>Chain</a:t>
            </a:r>
            <a:endParaRPr lang="es-MX" sz="3200" b="1" dirty="0"/>
          </a:p>
        </p:txBody>
      </p:sp>
      <p:sp>
        <p:nvSpPr>
          <p:cNvPr id="3" name="Rectangle 2"/>
          <p:cNvSpPr/>
          <p:nvPr/>
        </p:nvSpPr>
        <p:spPr>
          <a:xfrm>
            <a:off x="1109789" y="2204864"/>
            <a:ext cx="6984776" cy="10801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 smtClean="0">
                <a:solidFill>
                  <a:schemeClr val="tx1"/>
                </a:solidFill>
              </a:rPr>
              <a:t>Take</a:t>
            </a:r>
            <a:r>
              <a:rPr lang="es-MX" dirty="0" smtClean="0">
                <a:solidFill>
                  <a:schemeClr val="tx1"/>
                </a:solidFill>
              </a:rPr>
              <a:t> a </a:t>
            </a:r>
            <a:r>
              <a:rPr lang="es-MX" dirty="0" err="1" smtClean="0">
                <a:solidFill>
                  <a:schemeClr val="tx1"/>
                </a:solidFill>
              </a:rPr>
              <a:t>sample</a:t>
            </a:r>
            <a:r>
              <a:rPr lang="es-MX" dirty="0" smtClean="0">
                <a:solidFill>
                  <a:schemeClr val="tx1"/>
                </a:solidFill>
              </a:rPr>
              <a:t> </a:t>
            </a:r>
            <a:r>
              <a:rPr lang="es-MX" dirty="0" err="1" smtClean="0">
                <a:solidFill>
                  <a:schemeClr val="tx1"/>
                </a:solidFill>
              </a:rPr>
              <a:t>Supply</a:t>
            </a:r>
            <a:r>
              <a:rPr lang="es-MX" dirty="0" smtClean="0">
                <a:solidFill>
                  <a:schemeClr val="tx1"/>
                </a:solidFill>
              </a:rPr>
              <a:t> </a:t>
            </a:r>
            <a:r>
              <a:rPr lang="es-MX" dirty="0" err="1" smtClean="0">
                <a:solidFill>
                  <a:schemeClr val="tx1"/>
                </a:solidFill>
              </a:rPr>
              <a:t>Chain</a:t>
            </a:r>
            <a:r>
              <a:rPr lang="es-MX" dirty="0" smtClean="0">
                <a:solidFill>
                  <a:schemeClr val="tx1"/>
                </a:solidFill>
              </a:rPr>
              <a:t> </a:t>
            </a:r>
            <a:r>
              <a:rPr lang="es-MX" dirty="0" err="1" smtClean="0">
                <a:solidFill>
                  <a:schemeClr val="tx1"/>
                </a:solidFill>
              </a:rPr>
              <a:t>model</a:t>
            </a:r>
            <a:r>
              <a:rPr lang="es-MX" dirty="0" smtClean="0">
                <a:solidFill>
                  <a:schemeClr val="tx1"/>
                </a:solidFill>
              </a:rPr>
              <a:t>:</a:t>
            </a:r>
          </a:p>
          <a:p>
            <a:pPr algn="ctr"/>
            <a:r>
              <a:rPr lang="es-MX" dirty="0" err="1" smtClean="0">
                <a:solidFill>
                  <a:schemeClr val="tx1"/>
                </a:solidFill>
              </a:rPr>
              <a:t>How</a:t>
            </a:r>
            <a:r>
              <a:rPr lang="es-MX" dirty="0" smtClean="0">
                <a:solidFill>
                  <a:schemeClr val="tx1"/>
                </a:solidFill>
              </a:rPr>
              <a:t> </a:t>
            </a:r>
            <a:r>
              <a:rPr lang="es-MX" dirty="0" err="1" smtClean="0">
                <a:solidFill>
                  <a:schemeClr val="tx1"/>
                </a:solidFill>
              </a:rPr>
              <a:t>does</a:t>
            </a:r>
            <a:r>
              <a:rPr lang="es-MX" dirty="0" smtClean="0">
                <a:solidFill>
                  <a:schemeClr val="tx1"/>
                </a:solidFill>
              </a:rPr>
              <a:t> </a:t>
            </a:r>
            <a:r>
              <a:rPr lang="es-MX" b="1" dirty="0" err="1" smtClean="0">
                <a:solidFill>
                  <a:schemeClr val="tx1"/>
                </a:solidFill>
              </a:rPr>
              <a:t>blockchain</a:t>
            </a:r>
            <a:r>
              <a:rPr lang="es-MX" dirty="0" smtClean="0">
                <a:solidFill>
                  <a:schemeClr val="tx1"/>
                </a:solidFill>
              </a:rPr>
              <a:t> </a:t>
            </a:r>
            <a:r>
              <a:rPr lang="es-MX" dirty="0" err="1" smtClean="0">
                <a:solidFill>
                  <a:schemeClr val="tx1"/>
                </a:solidFill>
              </a:rPr>
              <a:t>enter</a:t>
            </a:r>
            <a:r>
              <a:rPr lang="es-MX" dirty="0" smtClean="0">
                <a:solidFill>
                  <a:schemeClr val="tx1"/>
                </a:solidFill>
              </a:rPr>
              <a:t> </a:t>
            </a:r>
            <a:r>
              <a:rPr lang="es-MX" dirty="0" err="1" smtClean="0">
                <a:solidFill>
                  <a:schemeClr val="tx1"/>
                </a:solidFill>
              </a:rPr>
              <a:t>into</a:t>
            </a:r>
            <a:r>
              <a:rPr lang="es-MX" dirty="0" smtClean="0">
                <a:solidFill>
                  <a:schemeClr val="tx1"/>
                </a:solidFill>
              </a:rPr>
              <a:t> </a:t>
            </a:r>
            <a:r>
              <a:rPr lang="es-MX" dirty="0" err="1" smtClean="0">
                <a:solidFill>
                  <a:schemeClr val="tx1"/>
                </a:solidFill>
              </a:rPr>
              <a:t>the</a:t>
            </a:r>
            <a:r>
              <a:rPr lang="es-MX" dirty="0" smtClean="0">
                <a:solidFill>
                  <a:schemeClr val="tx1"/>
                </a:solidFill>
              </a:rPr>
              <a:t> </a:t>
            </a:r>
            <a:r>
              <a:rPr lang="es-MX" b="1" dirty="0" err="1" smtClean="0">
                <a:solidFill>
                  <a:schemeClr val="tx1"/>
                </a:solidFill>
              </a:rPr>
              <a:t>business</a:t>
            </a:r>
            <a:r>
              <a:rPr lang="es-MX" b="1" dirty="0" smtClean="0">
                <a:solidFill>
                  <a:schemeClr val="tx1"/>
                </a:solidFill>
              </a:rPr>
              <a:t> </a:t>
            </a:r>
            <a:r>
              <a:rPr lang="es-MX" b="1" dirty="0" err="1" smtClean="0">
                <a:solidFill>
                  <a:schemeClr val="tx1"/>
                </a:solidFill>
              </a:rPr>
              <a:t>model</a:t>
            </a:r>
            <a:r>
              <a:rPr lang="es-MX" dirty="0" smtClean="0">
                <a:solidFill>
                  <a:schemeClr val="tx1"/>
                </a:solidFill>
              </a:rPr>
              <a:t> of </a:t>
            </a:r>
            <a:r>
              <a:rPr lang="es-MX" dirty="0" err="1" smtClean="0">
                <a:solidFill>
                  <a:schemeClr val="tx1"/>
                </a:solidFill>
              </a:rPr>
              <a:t>the</a:t>
            </a:r>
            <a:r>
              <a:rPr lang="es-MX" dirty="0" smtClean="0">
                <a:solidFill>
                  <a:schemeClr val="tx1"/>
                </a:solidFill>
              </a:rPr>
              <a:t> </a:t>
            </a:r>
            <a:r>
              <a:rPr lang="es-MX" dirty="0" err="1" smtClean="0">
                <a:solidFill>
                  <a:schemeClr val="tx1"/>
                </a:solidFill>
              </a:rPr>
              <a:t>Supply</a:t>
            </a:r>
            <a:r>
              <a:rPr lang="es-MX" dirty="0" smtClean="0">
                <a:solidFill>
                  <a:schemeClr val="tx1"/>
                </a:solidFill>
              </a:rPr>
              <a:t> </a:t>
            </a:r>
            <a:r>
              <a:rPr lang="es-MX" dirty="0" err="1" smtClean="0">
                <a:solidFill>
                  <a:schemeClr val="tx1"/>
                </a:solidFill>
              </a:rPr>
              <a:t>Chain</a:t>
            </a:r>
            <a:r>
              <a:rPr lang="es-MX" dirty="0" smtClean="0">
                <a:solidFill>
                  <a:schemeClr val="tx1"/>
                </a:solidFill>
              </a:rPr>
              <a:t>?</a:t>
            </a:r>
            <a:endParaRPr lang="es-MX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/>
          <p:cNvCxnSpPr>
            <a:stCxn id="5" idx="2"/>
            <a:endCxn id="3" idx="0"/>
          </p:cNvCxnSpPr>
          <p:nvPr/>
        </p:nvCxnSpPr>
        <p:spPr>
          <a:xfrm>
            <a:off x="4602177" y="1451244"/>
            <a:ext cx="0" cy="75362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8225" y="6165303"/>
            <a:ext cx="653120" cy="5963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04102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3126013" y="659156"/>
            <a:ext cx="2952328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200" b="1" dirty="0" err="1" smtClean="0"/>
              <a:t>Supply</a:t>
            </a:r>
            <a:r>
              <a:rPr lang="es-MX" sz="3200" b="1" dirty="0" smtClean="0"/>
              <a:t> </a:t>
            </a:r>
            <a:r>
              <a:rPr lang="es-MX" sz="3200" b="1" dirty="0" err="1" smtClean="0"/>
              <a:t>Chain</a:t>
            </a:r>
            <a:endParaRPr lang="es-MX" sz="3200" b="1" dirty="0"/>
          </a:p>
        </p:txBody>
      </p:sp>
      <p:sp>
        <p:nvSpPr>
          <p:cNvPr id="3" name="Rectangle 2"/>
          <p:cNvSpPr/>
          <p:nvPr/>
        </p:nvSpPr>
        <p:spPr>
          <a:xfrm>
            <a:off x="1109789" y="2204864"/>
            <a:ext cx="6984776" cy="10801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 smtClean="0">
                <a:solidFill>
                  <a:schemeClr val="tx1"/>
                </a:solidFill>
              </a:rPr>
              <a:t>Take</a:t>
            </a:r>
            <a:r>
              <a:rPr lang="es-MX" dirty="0" smtClean="0">
                <a:solidFill>
                  <a:schemeClr val="tx1"/>
                </a:solidFill>
              </a:rPr>
              <a:t> a </a:t>
            </a:r>
            <a:r>
              <a:rPr lang="es-MX" dirty="0" err="1" smtClean="0">
                <a:solidFill>
                  <a:schemeClr val="tx1"/>
                </a:solidFill>
              </a:rPr>
              <a:t>sample</a:t>
            </a:r>
            <a:r>
              <a:rPr lang="es-MX" dirty="0" smtClean="0">
                <a:solidFill>
                  <a:schemeClr val="tx1"/>
                </a:solidFill>
              </a:rPr>
              <a:t> </a:t>
            </a:r>
            <a:r>
              <a:rPr lang="es-MX" dirty="0" err="1" smtClean="0">
                <a:solidFill>
                  <a:schemeClr val="tx1"/>
                </a:solidFill>
              </a:rPr>
              <a:t>Supply</a:t>
            </a:r>
            <a:r>
              <a:rPr lang="es-MX" dirty="0" smtClean="0">
                <a:solidFill>
                  <a:schemeClr val="tx1"/>
                </a:solidFill>
              </a:rPr>
              <a:t> </a:t>
            </a:r>
            <a:r>
              <a:rPr lang="es-MX" dirty="0" err="1" smtClean="0">
                <a:solidFill>
                  <a:schemeClr val="tx1"/>
                </a:solidFill>
              </a:rPr>
              <a:t>Chain</a:t>
            </a:r>
            <a:r>
              <a:rPr lang="es-MX" dirty="0" smtClean="0">
                <a:solidFill>
                  <a:schemeClr val="tx1"/>
                </a:solidFill>
              </a:rPr>
              <a:t> </a:t>
            </a:r>
            <a:r>
              <a:rPr lang="es-MX" dirty="0" err="1" smtClean="0">
                <a:solidFill>
                  <a:schemeClr val="tx1"/>
                </a:solidFill>
              </a:rPr>
              <a:t>model</a:t>
            </a:r>
            <a:r>
              <a:rPr lang="es-MX" dirty="0" smtClean="0">
                <a:solidFill>
                  <a:schemeClr val="tx1"/>
                </a:solidFill>
              </a:rPr>
              <a:t>:</a:t>
            </a:r>
          </a:p>
          <a:p>
            <a:pPr algn="ctr"/>
            <a:r>
              <a:rPr lang="es-MX" dirty="0" err="1" smtClean="0">
                <a:solidFill>
                  <a:schemeClr val="tx1"/>
                </a:solidFill>
              </a:rPr>
              <a:t>How</a:t>
            </a:r>
            <a:r>
              <a:rPr lang="es-MX" dirty="0" smtClean="0">
                <a:solidFill>
                  <a:schemeClr val="tx1"/>
                </a:solidFill>
              </a:rPr>
              <a:t> </a:t>
            </a:r>
            <a:r>
              <a:rPr lang="es-MX" dirty="0" err="1" smtClean="0">
                <a:solidFill>
                  <a:schemeClr val="tx1"/>
                </a:solidFill>
              </a:rPr>
              <a:t>does</a:t>
            </a:r>
            <a:r>
              <a:rPr lang="es-MX" dirty="0" smtClean="0">
                <a:solidFill>
                  <a:schemeClr val="tx1"/>
                </a:solidFill>
              </a:rPr>
              <a:t> </a:t>
            </a:r>
            <a:r>
              <a:rPr lang="es-MX" b="1" dirty="0" err="1" smtClean="0">
                <a:solidFill>
                  <a:schemeClr val="tx1"/>
                </a:solidFill>
              </a:rPr>
              <a:t>blockchain</a:t>
            </a:r>
            <a:r>
              <a:rPr lang="es-MX" dirty="0" smtClean="0">
                <a:solidFill>
                  <a:schemeClr val="tx1"/>
                </a:solidFill>
              </a:rPr>
              <a:t> </a:t>
            </a:r>
            <a:r>
              <a:rPr lang="es-MX" dirty="0" err="1" smtClean="0">
                <a:solidFill>
                  <a:schemeClr val="tx1"/>
                </a:solidFill>
              </a:rPr>
              <a:t>enter</a:t>
            </a:r>
            <a:r>
              <a:rPr lang="es-MX" dirty="0" smtClean="0">
                <a:solidFill>
                  <a:schemeClr val="tx1"/>
                </a:solidFill>
              </a:rPr>
              <a:t> </a:t>
            </a:r>
            <a:r>
              <a:rPr lang="es-MX" dirty="0" err="1" smtClean="0">
                <a:solidFill>
                  <a:schemeClr val="tx1"/>
                </a:solidFill>
              </a:rPr>
              <a:t>into</a:t>
            </a:r>
            <a:r>
              <a:rPr lang="es-MX" dirty="0" smtClean="0">
                <a:solidFill>
                  <a:schemeClr val="tx1"/>
                </a:solidFill>
              </a:rPr>
              <a:t> </a:t>
            </a:r>
            <a:r>
              <a:rPr lang="es-MX" dirty="0" err="1" smtClean="0">
                <a:solidFill>
                  <a:schemeClr val="tx1"/>
                </a:solidFill>
              </a:rPr>
              <a:t>the</a:t>
            </a:r>
            <a:r>
              <a:rPr lang="es-MX" dirty="0" smtClean="0">
                <a:solidFill>
                  <a:schemeClr val="tx1"/>
                </a:solidFill>
              </a:rPr>
              <a:t> </a:t>
            </a:r>
            <a:r>
              <a:rPr lang="es-MX" b="1" dirty="0" err="1" smtClean="0">
                <a:solidFill>
                  <a:schemeClr val="tx1"/>
                </a:solidFill>
              </a:rPr>
              <a:t>business</a:t>
            </a:r>
            <a:r>
              <a:rPr lang="es-MX" b="1" dirty="0" smtClean="0">
                <a:solidFill>
                  <a:schemeClr val="tx1"/>
                </a:solidFill>
              </a:rPr>
              <a:t> </a:t>
            </a:r>
            <a:r>
              <a:rPr lang="es-MX" b="1" dirty="0" err="1" smtClean="0">
                <a:solidFill>
                  <a:schemeClr val="tx1"/>
                </a:solidFill>
              </a:rPr>
              <a:t>model</a:t>
            </a:r>
            <a:r>
              <a:rPr lang="es-MX" dirty="0" smtClean="0">
                <a:solidFill>
                  <a:schemeClr val="tx1"/>
                </a:solidFill>
              </a:rPr>
              <a:t> of </a:t>
            </a:r>
            <a:r>
              <a:rPr lang="es-MX" dirty="0" err="1" smtClean="0">
                <a:solidFill>
                  <a:schemeClr val="tx1"/>
                </a:solidFill>
              </a:rPr>
              <a:t>the</a:t>
            </a:r>
            <a:r>
              <a:rPr lang="es-MX" dirty="0" smtClean="0">
                <a:solidFill>
                  <a:schemeClr val="tx1"/>
                </a:solidFill>
              </a:rPr>
              <a:t> </a:t>
            </a:r>
            <a:r>
              <a:rPr lang="es-MX" dirty="0" err="1" smtClean="0">
                <a:solidFill>
                  <a:schemeClr val="tx1"/>
                </a:solidFill>
              </a:rPr>
              <a:t>Supply</a:t>
            </a:r>
            <a:r>
              <a:rPr lang="es-MX" dirty="0" smtClean="0">
                <a:solidFill>
                  <a:schemeClr val="tx1"/>
                </a:solidFill>
              </a:rPr>
              <a:t> </a:t>
            </a:r>
            <a:r>
              <a:rPr lang="es-MX" dirty="0" err="1" smtClean="0">
                <a:solidFill>
                  <a:schemeClr val="tx1"/>
                </a:solidFill>
              </a:rPr>
              <a:t>Chain</a:t>
            </a:r>
            <a:r>
              <a:rPr lang="es-MX" dirty="0" smtClean="0">
                <a:solidFill>
                  <a:schemeClr val="tx1"/>
                </a:solidFill>
              </a:rPr>
              <a:t>?</a:t>
            </a:r>
            <a:endParaRPr lang="es-MX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/>
          <p:cNvCxnSpPr>
            <a:stCxn id="5" idx="2"/>
            <a:endCxn id="3" idx="0"/>
          </p:cNvCxnSpPr>
          <p:nvPr/>
        </p:nvCxnSpPr>
        <p:spPr>
          <a:xfrm>
            <a:off x="4602177" y="1451244"/>
            <a:ext cx="0" cy="75362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ube 3"/>
          <p:cNvSpPr/>
          <p:nvPr/>
        </p:nvSpPr>
        <p:spPr>
          <a:xfrm>
            <a:off x="552008" y="4509120"/>
            <a:ext cx="2088232" cy="1728192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 smtClean="0"/>
              <a:t>BC</a:t>
            </a:r>
          </a:p>
          <a:p>
            <a:pPr algn="ctr"/>
            <a:r>
              <a:rPr lang="es-MX" b="1" dirty="0" err="1"/>
              <a:t>T</a:t>
            </a:r>
            <a:r>
              <a:rPr lang="es-MX" b="1" dirty="0" err="1" smtClean="0"/>
              <a:t>echnology</a:t>
            </a:r>
            <a:endParaRPr lang="es-MX" b="1" dirty="0"/>
          </a:p>
        </p:txBody>
      </p:sp>
      <p:sp>
        <p:nvSpPr>
          <p:cNvPr id="7" name="Oval 6"/>
          <p:cNvSpPr/>
          <p:nvPr/>
        </p:nvSpPr>
        <p:spPr>
          <a:xfrm>
            <a:off x="6206249" y="4509120"/>
            <a:ext cx="2448272" cy="17281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 smtClean="0"/>
              <a:t>Business</a:t>
            </a:r>
          </a:p>
          <a:p>
            <a:pPr algn="ctr"/>
            <a:r>
              <a:rPr lang="es-MX" b="1" dirty="0" err="1" smtClean="0"/>
              <a:t>Model</a:t>
            </a:r>
            <a:endParaRPr lang="es-MX" b="1" dirty="0"/>
          </a:p>
        </p:txBody>
      </p:sp>
      <p:cxnSp>
        <p:nvCxnSpPr>
          <p:cNvPr id="8" name="Straight Arrow Connector 7"/>
          <p:cNvCxnSpPr>
            <a:stCxn id="3" idx="2"/>
            <a:endCxn id="4" idx="0"/>
          </p:cNvCxnSpPr>
          <p:nvPr/>
        </p:nvCxnSpPr>
        <p:spPr>
          <a:xfrm flipH="1">
            <a:off x="1812148" y="3284984"/>
            <a:ext cx="2790029" cy="1224136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3" idx="2"/>
            <a:endCxn id="7" idx="0"/>
          </p:cNvCxnSpPr>
          <p:nvPr/>
        </p:nvCxnSpPr>
        <p:spPr>
          <a:xfrm>
            <a:off x="4602177" y="3284984"/>
            <a:ext cx="2828208" cy="1224136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8225" y="6165303"/>
            <a:ext cx="653120" cy="5963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48193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3126013" y="659156"/>
            <a:ext cx="2952328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200" b="1" dirty="0" err="1" smtClean="0"/>
              <a:t>Supply</a:t>
            </a:r>
            <a:r>
              <a:rPr lang="es-MX" sz="3200" b="1" dirty="0" smtClean="0"/>
              <a:t> </a:t>
            </a:r>
            <a:r>
              <a:rPr lang="es-MX" sz="3200" b="1" dirty="0" err="1" smtClean="0"/>
              <a:t>Chain</a:t>
            </a:r>
            <a:endParaRPr lang="es-MX" sz="3200" b="1" dirty="0"/>
          </a:p>
        </p:txBody>
      </p:sp>
      <p:sp>
        <p:nvSpPr>
          <p:cNvPr id="3" name="Rectangle 2"/>
          <p:cNvSpPr/>
          <p:nvPr/>
        </p:nvSpPr>
        <p:spPr>
          <a:xfrm>
            <a:off x="1109789" y="2204864"/>
            <a:ext cx="6984776" cy="10801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 smtClean="0">
                <a:solidFill>
                  <a:schemeClr val="tx1"/>
                </a:solidFill>
              </a:rPr>
              <a:t>Take</a:t>
            </a:r>
            <a:r>
              <a:rPr lang="es-MX" dirty="0" smtClean="0">
                <a:solidFill>
                  <a:schemeClr val="tx1"/>
                </a:solidFill>
              </a:rPr>
              <a:t> a </a:t>
            </a:r>
            <a:r>
              <a:rPr lang="es-MX" dirty="0" err="1" smtClean="0">
                <a:solidFill>
                  <a:schemeClr val="tx1"/>
                </a:solidFill>
              </a:rPr>
              <a:t>sample</a:t>
            </a:r>
            <a:r>
              <a:rPr lang="es-MX" dirty="0" smtClean="0">
                <a:solidFill>
                  <a:schemeClr val="tx1"/>
                </a:solidFill>
              </a:rPr>
              <a:t> </a:t>
            </a:r>
            <a:r>
              <a:rPr lang="es-MX" dirty="0" err="1" smtClean="0">
                <a:solidFill>
                  <a:schemeClr val="tx1"/>
                </a:solidFill>
              </a:rPr>
              <a:t>Supply</a:t>
            </a:r>
            <a:r>
              <a:rPr lang="es-MX" dirty="0" smtClean="0">
                <a:solidFill>
                  <a:schemeClr val="tx1"/>
                </a:solidFill>
              </a:rPr>
              <a:t> </a:t>
            </a:r>
            <a:r>
              <a:rPr lang="es-MX" dirty="0" err="1" smtClean="0">
                <a:solidFill>
                  <a:schemeClr val="tx1"/>
                </a:solidFill>
              </a:rPr>
              <a:t>Chain</a:t>
            </a:r>
            <a:r>
              <a:rPr lang="es-MX" dirty="0" smtClean="0">
                <a:solidFill>
                  <a:schemeClr val="tx1"/>
                </a:solidFill>
              </a:rPr>
              <a:t> </a:t>
            </a:r>
            <a:r>
              <a:rPr lang="es-MX" dirty="0" err="1" smtClean="0">
                <a:solidFill>
                  <a:schemeClr val="tx1"/>
                </a:solidFill>
              </a:rPr>
              <a:t>model</a:t>
            </a:r>
            <a:r>
              <a:rPr lang="es-MX" dirty="0" smtClean="0">
                <a:solidFill>
                  <a:schemeClr val="tx1"/>
                </a:solidFill>
              </a:rPr>
              <a:t>:</a:t>
            </a:r>
          </a:p>
          <a:p>
            <a:pPr algn="ctr"/>
            <a:r>
              <a:rPr lang="es-MX" dirty="0" err="1" smtClean="0">
                <a:solidFill>
                  <a:schemeClr val="tx1"/>
                </a:solidFill>
              </a:rPr>
              <a:t>How</a:t>
            </a:r>
            <a:r>
              <a:rPr lang="es-MX" dirty="0" smtClean="0">
                <a:solidFill>
                  <a:schemeClr val="tx1"/>
                </a:solidFill>
              </a:rPr>
              <a:t> </a:t>
            </a:r>
            <a:r>
              <a:rPr lang="es-MX" dirty="0" err="1" smtClean="0">
                <a:solidFill>
                  <a:schemeClr val="tx1"/>
                </a:solidFill>
              </a:rPr>
              <a:t>does</a:t>
            </a:r>
            <a:r>
              <a:rPr lang="es-MX" dirty="0" smtClean="0">
                <a:solidFill>
                  <a:schemeClr val="tx1"/>
                </a:solidFill>
              </a:rPr>
              <a:t> </a:t>
            </a:r>
            <a:r>
              <a:rPr lang="es-MX" b="1" dirty="0" err="1" smtClean="0">
                <a:solidFill>
                  <a:schemeClr val="tx1"/>
                </a:solidFill>
              </a:rPr>
              <a:t>blockchain</a:t>
            </a:r>
            <a:r>
              <a:rPr lang="es-MX" dirty="0" smtClean="0">
                <a:solidFill>
                  <a:schemeClr val="tx1"/>
                </a:solidFill>
              </a:rPr>
              <a:t> </a:t>
            </a:r>
            <a:r>
              <a:rPr lang="es-MX" dirty="0" err="1" smtClean="0">
                <a:solidFill>
                  <a:schemeClr val="tx1"/>
                </a:solidFill>
              </a:rPr>
              <a:t>enter</a:t>
            </a:r>
            <a:r>
              <a:rPr lang="es-MX" dirty="0" smtClean="0">
                <a:solidFill>
                  <a:schemeClr val="tx1"/>
                </a:solidFill>
              </a:rPr>
              <a:t> </a:t>
            </a:r>
            <a:r>
              <a:rPr lang="es-MX" dirty="0" err="1" smtClean="0">
                <a:solidFill>
                  <a:schemeClr val="tx1"/>
                </a:solidFill>
              </a:rPr>
              <a:t>into</a:t>
            </a:r>
            <a:r>
              <a:rPr lang="es-MX" dirty="0" smtClean="0">
                <a:solidFill>
                  <a:schemeClr val="tx1"/>
                </a:solidFill>
              </a:rPr>
              <a:t> </a:t>
            </a:r>
            <a:r>
              <a:rPr lang="es-MX" dirty="0" err="1" smtClean="0">
                <a:solidFill>
                  <a:schemeClr val="tx1"/>
                </a:solidFill>
              </a:rPr>
              <a:t>the</a:t>
            </a:r>
            <a:r>
              <a:rPr lang="es-MX" dirty="0" smtClean="0">
                <a:solidFill>
                  <a:schemeClr val="tx1"/>
                </a:solidFill>
              </a:rPr>
              <a:t> </a:t>
            </a:r>
            <a:r>
              <a:rPr lang="es-MX" b="1" dirty="0" err="1" smtClean="0">
                <a:solidFill>
                  <a:schemeClr val="tx1"/>
                </a:solidFill>
              </a:rPr>
              <a:t>business</a:t>
            </a:r>
            <a:r>
              <a:rPr lang="es-MX" b="1" dirty="0" smtClean="0">
                <a:solidFill>
                  <a:schemeClr val="tx1"/>
                </a:solidFill>
              </a:rPr>
              <a:t> </a:t>
            </a:r>
            <a:r>
              <a:rPr lang="es-MX" b="1" dirty="0" err="1" smtClean="0">
                <a:solidFill>
                  <a:schemeClr val="tx1"/>
                </a:solidFill>
              </a:rPr>
              <a:t>model</a:t>
            </a:r>
            <a:r>
              <a:rPr lang="es-MX" dirty="0" smtClean="0">
                <a:solidFill>
                  <a:schemeClr val="tx1"/>
                </a:solidFill>
              </a:rPr>
              <a:t> of </a:t>
            </a:r>
            <a:r>
              <a:rPr lang="es-MX" dirty="0" err="1" smtClean="0">
                <a:solidFill>
                  <a:schemeClr val="tx1"/>
                </a:solidFill>
              </a:rPr>
              <a:t>the</a:t>
            </a:r>
            <a:r>
              <a:rPr lang="es-MX" dirty="0" smtClean="0">
                <a:solidFill>
                  <a:schemeClr val="tx1"/>
                </a:solidFill>
              </a:rPr>
              <a:t> </a:t>
            </a:r>
            <a:r>
              <a:rPr lang="es-MX" dirty="0" err="1" smtClean="0">
                <a:solidFill>
                  <a:schemeClr val="tx1"/>
                </a:solidFill>
              </a:rPr>
              <a:t>Supply</a:t>
            </a:r>
            <a:r>
              <a:rPr lang="es-MX" dirty="0" smtClean="0">
                <a:solidFill>
                  <a:schemeClr val="tx1"/>
                </a:solidFill>
              </a:rPr>
              <a:t> </a:t>
            </a:r>
            <a:r>
              <a:rPr lang="es-MX" dirty="0" err="1" smtClean="0">
                <a:solidFill>
                  <a:schemeClr val="tx1"/>
                </a:solidFill>
              </a:rPr>
              <a:t>Chain</a:t>
            </a:r>
            <a:r>
              <a:rPr lang="es-MX" dirty="0" smtClean="0">
                <a:solidFill>
                  <a:schemeClr val="tx1"/>
                </a:solidFill>
              </a:rPr>
              <a:t>?</a:t>
            </a:r>
            <a:endParaRPr lang="es-MX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/>
          <p:cNvCxnSpPr>
            <a:stCxn id="5" idx="2"/>
            <a:endCxn id="3" idx="0"/>
          </p:cNvCxnSpPr>
          <p:nvPr/>
        </p:nvCxnSpPr>
        <p:spPr>
          <a:xfrm>
            <a:off x="4602177" y="1451244"/>
            <a:ext cx="0" cy="75362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ube 3"/>
          <p:cNvSpPr/>
          <p:nvPr/>
        </p:nvSpPr>
        <p:spPr>
          <a:xfrm>
            <a:off x="552008" y="4509120"/>
            <a:ext cx="2088232" cy="1728192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 smtClean="0"/>
              <a:t>BC</a:t>
            </a:r>
          </a:p>
          <a:p>
            <a:pPr algn="ctr"/>
            <a:r>
              <a:rPr lang="es-MX" b="1" dirty="0" err="1"/>
              <a:t>T</a:t>
            </a:r>
            <a:r>
              <a:rPr lang="es-MX" b="1" dirty="0" err="1" smtClean="0"/>
              <a:t>echnology</a:t>
            </a:r>
            <a:endParaRPr lang="es-MX" b="1" dirty="0"/>
          </a:p>
        </p:txBody>
      </p:sp>
      <p:sp>
        <p:nvSpPr>
          <p:cNvPr id="7" name="Oval 6"/>
          <p:cNvSpPr/>
          <p:nvPr/>
        </p:nvSpPr>
        <p:spPr>
          <a:xfrm>
            <a:off x="6206249" y="4509120"/>
            <a:ext cx="2448272" cy="17281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 smtClean="0"/>
              <a:t>Business</a:t>
            </a:r>
          </a:p>
          <a:p>
            <a:pPr algn="ctr"/>
            <a:r>
              <a:rPr lang="es-MX" b="1" dirty="0" err="1" smtClean="0"/>
              <a:t>Model</a:t>
            </a:r>
            <a:endParaRPr lang="es-MX" b="1" dirty="0"/>
          </a:p>
        </p:txBody>
      </p:sp>
      <p:cxnSp>
        <p:nvCxnSpPr>
          <p:cNvPr id="8" name="Straight Arrow Connector 7"/>
          <p:cNvCxnSpPr>
            <a:stCxn id="3" idx="2"/>
            <a:endCxn id="4" idx="0"/>
          </p:cNvCxnSpPr>
          <p:nvPr/>
        </p:nvCxnSpPr>
        <p:spPr>
          <a:xfrm flipH="1">
            <a:off x="1812148" y="3284984"/>
            <a:ext cx="2790029" cy="1224136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3" idx="2"/>
            <a:endCxn id="7" idx="0"/>
          </p:cNvCxnSpPr>
          <p:nvPr/>
        </p:nvCxnSpPr>
        <p:spPr>
          <a:xfrm>
            <a:off x="4602177" y="3284984"/>
            <a:ext cx="2828208" cy="1224136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5"/>
          </p:cNvCxnSpPr>
          <p:nvPr/>
        </p:nvCxnSpPr>
        <p:spPr>
          <a:xfrm>
            <a:off x="2640240" y="5157192"/>
            <a:ext cx="3566009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657868" y="5379074"/>
            <a:ext cx="35483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 err="1" smtClean="0">
                <a:solidFill>
                  <a:srgbClr val="FF0000"/>
                </a:solidFill>
              </a:rPr>
              <a:t>Implementation</a:t>
            </a:r>
            <a:r>
              <a:rPr lang="es-MX" b="1" dirty="0" smtClean="0">
                <a:solidFill>
                  <a:srgbClr val="FF0000"/>
                </a:solidFill>
              </a:rPr>
              <a:t>: </a:t>
            </a:r>
          </a:p>
          <a:p>
            <a:pPr algn="ctr"/>
            <a:r>
              <a:rPr lang="es-MX" b="1" dirty="0" err="1" smtClean="0">
                <a:solidFill>
                  <a:srgbClr val="FF0000"/>
                </a:solidFill>
              </a:rPr>
              <a:t>this</a:t>
            </a:r>
            <a:r>
              <a:rPr lang="es-MX" b="1" dirty="0" smtClean="0">
                <a:solidFill>
                  <a:srgbClr val="FF0000"/>
                </a:solidFill>
              </a:rPr>
              <a:t> </a:t>
            </a:r>
            <a:r>
              <a:rPr lang="es-MX" b="1" dirty="0" err="1" smtClean="0">
                <a:solidFill>
                  <a:srgbClr val="FF0000"/>
                </a:solidFill>
              </a:rPr>
              <a:t>is</a:t>
            </a:r>
            <a:r>
              <a:rPr lang="es-MX" b="1" dirty="0" smtClean="0">
                <a:solidFill>
                  <a:srgbClr val="FF0000"/>
                </a:solidFill>
              </a:rPr>
              <a:t> </a:t>
            </a:r>
            <a:r>
              <a:rPr lang="es-MX" b="1" dirty="0" err="1" smtClean="0">
                <a:solidFill>
                  <a:srgbClr val="FF0000"/>
                </a:solidFill>
              </a:rPr>
              <a:t>were</a:t>
            </a:r>
            <a:r>
              <a:rPr lang="es-MX" b="1" dirty="0" smtClean="0">
                <a:solidFill>
                  <a:srgbClr val="FF0000"/>
                </a:solidFill>
              </a:rPr>
              <a:t> </a:t>
            </a:r>
            <a:r>
              <a:rPr lang="es-MX" b="1" dirty="0" err="1" smtClean="0">
                <a:solidFill>
                  <a:srgbClr val="FF0000"/>
                </a:solidFill>
              </a:rPr>
              <a:t>we</a:t>
            </a:r>
            <a:r>
              <a:rPr lang="es-MX" b="1" dirty="0" smtClean="0">
                <a:solidFill>
                  <a:srgbClr val="FF0000"/>
                </a:solidFill>
              </a:rPr>
              <a:t> are.</a:t>
            </a:r>
          </a:p>
        </p:txBody>
      </p:sp>
      <p:pic>
        <p:nvPicPr>
          <p:cNvPr id="12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8225" y="6165303"/>
            <a:ext cx="653120" cy="5963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94751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3126013" y="659156"/>
            <a:ext cx="2952328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200" b="1" dirty="0" err="1" smtClean="0"/>
              <a:t>Supply</a:t>
            </a:r>
            <a:r>
              <a:rPr lang="es-MX" sz="3200" b="1" dirty="0" smtClean="0"/>
              <a:t> </a:t>
            </a:r>
            <a:r>
              <a:rPr lang="es-MX" sz="3200" b="1" dirty="0" err="1" smtClean="0"/>
              <a:t>Chain</a:t>
            </a:r>
            <a:endParaRPr lang="es-MX" sz="3200" b="1" dirty="0"/>
          </a:p>
        </p:txBody>
      </p:sp>
      <p:sp>
        <p:nvSpPr>
          <p:cNvPr id="3" name="Rectangle 2"/>
          <p:cNvSpPr/>
          <p:nvPr/>
        </p:nvSpPr>
        <p:spPr>
          <a:xfrm>
            <a:off x="1109789" y="2204864"/>
            <a:ext cx="6984776" cy="10801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 smtClean="0">
                <a:solidFill>
                  <a:schemeClr val="tx1"/>
                </a:solidFill>
              </a:rPr>
              <a:t>Take</a:t>
            </a:r>
            <a:r>
              <a:rPr lang="es-MX" dirty="0" smtClean="0">
                <a:solidFill>
                  <a:schemeClr val="tx1"/>
                </a:solidFill>
              </a:rPr>
              <a:t> a </a:t>
            </a:r>
            <a:r>
              <a:rPr lang="es-MX" dirty="0" err="1" smtClean="0">
                <a:solidFill>
                  <a:schemeClr val="tx1"/>
                </a:solidFill>
              </a:rPr>
              <a:t>sample</a:t>
            </a:r>
            <a:r>
              <a:rPr lang="es-MX" dirty="0" smtClean="0">
                <a:solidFill>
                  <a:schemeClr val="tx1"/>
                </a:solidFill>
              </a:rPr>
              <a:t> </a:t>
            </a:r>
            <a:r>
              <a:rPr lang="es-MX" dirty="0" err="1" smtClean="0">
                <a:solidFill>
                  <a:schemeClr val="tx1"/>
                </a:solidFill>
              </a:rPr>
              <a:t>Supply</a:t>
            </a:r>
            <a:r>
              <a:rPr lang="es-MX" dirty="0" smtClean="0">
                <a:solidFill>
                  <a:schemeClr val="tx1"/>
                </a:solidFill>
              </a:rPr>
              <a:t> </a:t>
            </a:r>
            <a:r>
              <a:rPr lang="es-MX" dirty="0" err="1" smtClean="0">
                <a:solidFill>
                  <a:schemeClr val="tx1"/>
                </a:solidFill>
              </a:rPr>
              <a:t>Chain</a:t>
            </a:r>
            <a:r>
              <a:rPr lang="es-MX" dirty="0" smtClean="0">
                <a:solidFill>
                  <a:schemeClr val="tx1"/>
                </a:solidFill>
              </a:rPr>
              <a:t> </a:t>
            </a:r>
            <a:r>
              <a:rPr lang="es-MX" dirty="0" err="1" smtClean="0">
                <a:solidFill>
                  <a:schemeClr val="tx1"/>
                </a:solidFill>
              </a:rPr>
              <a:t>model</a:t>
            </a:r>
            <a:r>
              <a:rPr lang="es-MX" dirty="0" smtClean="0">
                <a:solidFill>
                  <a:schemeClr val="tx1"/>
                </a:solidFill>
              </a:rPr>
              <a:t>:</a:t>
            </a:r>
          </a:p>
          <a:p>
            <a:pPr algn="ctr"/>
            <a:r>
              <a:rPr lang="es-MX" dirty="0" err="1" smtClean="0">
                <a:solidFill>
                  <a:schemeClr val="tx1"/>
                </a:solidFill>
              </a:rPr>
              <a:t>How</a:t>
            </a:r>
            <a:r>
              <a:rPr lang="es-MX" dirty="0" smtClean="0">
                <a:solidFill>
                  <a:schemeClr val="tx1"/>
                </a:solidFill>
              </a:rPr>
              <a:t> </a:t>
            </a:r>
            <a:r>
              <a:rPr lang="es-MX" dirty="0" err="1" smtClean="0">
                <a:solidFill>
                  <a:schemeClr val="tx1"/>
                </a:solidFill>
              </a:rPr>
              <a:t>does</a:t>
            </a:r>
            <a:r>
              <a:rPr lang="es-MX" dirty="0" smtClean="0">
                <a:solidFill>
                  <a:schemeClr val="tx1"/>
                </a:solidFill>
              </a:rPr>
              <a:t> </a:t>
            </a:r>
            <a:r>
              <a:rPr lang="es-MX" b="1" dirty="0" err="1" smtClean="0">
                <a:solidFill>
                  <a:schemeClr val="tx1"/>
                </a:solidFill>
              </a:rPr>
              <a:t>blockchain</a:t>
            </a:r>
            <a:r>
              <a:rPr lang="es-MX" dirty="0" smtClean="0">
                <a:solidFill>
                  <a:schemeClr val="tx1"/>
                </a:solidFill>
              </a:rPr>
              <a:t> </a:t>
            </a:r>
            <a:r>
              <a:rPr lang="es-MX" dirty="0" err="1" smtClean="0">
                <a:solidFill>
                  <a:schemeClr val="tx1"/>
                </a:solidFill>
              </a:rPr>
              <a:t>enter</a:t>
            </a:r>
            <a:r>
              <a:rPr lang="es-MX" dirty="0" smtClean="0">
                <a:solidFill>
                  <a:schemeClr val="tx1"/>
                </a:solidFill>
              </a:rPr>
              <a:t> </a:t>
            </a:r>
            <a:r>
              <a:rPr lang="es-MX" dirty="0" err="1" smtClean="0">
                <a:solidFill>
                  <a:schemeClr val="tx1"/>
                </a:solidFill>
              </a:rPr>
              <a:t>into</a:t>
            </a:r>
            <a:r>
              <a:rPr lang="es-MX" dirty="0" smtClean="0">
                <a:solidFill>
                  <a:schemeClr val="tx1"/>
                </a:solidFill>
              </a:rPr>
              <a:t> </a:t>
            </a:r>
            <a:r>
              <a:rPr lang="es-MX" dirty="0" err="1" smtClean="0">
                <a:solidFill>
                  <a:schemeClr val="tx1"/>
                </a:solidFill>
              </a:rPr>
              <a:t>the</a:t>
            </a:r>
            <a:r>
              <a:rPr lang="es-MX" dirty="0" smtClean="0">
                <a:solidFill>
                  <a:schemeClr val="tx1"/>
                </a:solidFill>
              </a:rPr>
              <a:t> </a:t>
            </a:r>
            <a:r>
              <a:rPr lang="es-MX" b="1" dirty="0" err="1" smtClean="0">
                <a:solidFill>
                  <a:schemeClr val="tx1"/>
                </a:solidFill>
              </a:rPr>
              <a:t>business</a:t>
            </a:r>
            <a:r>
              <a:rPr lang="es-MX" b="1" dirty="0" smtClean="0">
                <a:solidFill>
                  <a:schemeClr val="tx1"/>
                </a:solidFill>
              </a:rPr>
              <a:t> </a:t>
            </a:r>
            <a:r>
              <a:rPr lang="es-MX" b="1" dirty="0" err="1" smtClean="0">
                <a:solidFill>
                  <a:schemeClr val="tx1"/>
                </a:solidFill>
              </a:rPr>
              <a:t>model</a:t>
            </a:r>
            <a:r>
              <a:rPr lang="es-MX" dirty="0" smtClean="0">
                <a:solidFill>
                  <a:schemeClr val="tx1"/>
                </a:solidFill>
              </a:rPr>
              <a:t> of </a:t>
            </a:r>
            <a:r>
              <a:rPr lang="es-MX" dirty="0" err="1" smtClean="0">
                <a:solidFill>
                  <a:schemeClr val="tx1"/>
                </a:solidFill>
              </a:rPr>
              <a:t>the</a:t>
            </a:r>
            <a:r>
              <a:rPr lang="es-MX" dirty="0" smtClean="0">
                <a:solidFill>
                  <a:schemeClr val="tx1"/>
                </a:solidFill>
              </a:rPr>
              <a:t> </a:t>
            </a:r>
            <a:r>
              <a:rPr lang="es-MX" dirty="0" err="1" smtClean="0">
                <a:solidFill>
                  <a:schemeClr val="tx1"/>
                </a:solidFill>
              </a:rPr>
              <a:t>Supply</a:t>
            </a:r>
            <a:r>
              <a:rPr lang="es-MX" dirty="0" smtClean="0">
                <a:solidFill>
                  <a:schemeClr val="tx1"/>
                </a:solidFill>
              </a:rPr>
              <a:t> </a:t>
            </a:r>
            <a:r>
              <a:rPr lang="es-MX" dirty="0" err="1" smtClean="0">
                <a:solidFill>
                  <a:schemeClr val="tx1"/>
                </a:solidFill>
              </a:rPr>
              <a:t>Chain</a:t>
            </a:r>
            <a:r>
              <a:rPr lang="es-MX" dirty="0" smtClean="0">
                <a:solidFill>
                  <a:schemeClr val="tx1"/>
                </a:solidFill>
              </a:rPr>
              <a:t>?</a:t>
            </a:r>
            <a:endParaRPr lang="es-MX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/>
          <p:cNvCxnSpPr>
            <a:stCxn id="5" idx="2"/>
            <a:endCxn id="3" idx="0"/>
          </p:cNvCxnSpPr>
          <p:nvPr/>
        </p:nvCxnSpPr>
        <p:spPr>
          <a:xfrm>
            <a:off x="4602177" y="1451244"/>
            <a:ext cx="0" cy="75362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ube 3"/>
          <p:cNvSpPr/>
          <p:nvPr/>
        </p:nvSpPr>
        <p:spPr>
          <a:xfrm>
            <a:off x="552008" y="4509120"/>
            <a:ext cx="2088232" cy="1728192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 smtClean="0"/>
              <a:t>BC</a:t>
            </a:r>
          </a:p>
          <a:p>
            <a:pPr algn="ctr"/>
            <a:r>
              <a:rPr lang="es-MX" b="1" dirty="0" err="1"/>
              <a:t>T</a:t>
            </a:r>
            <a:r>
              <a:rPr lang="es-MX" b="1" dirty="0" err="1" smtClean="0"/>
              <a:t>echnology</a:t>
            </a:r>
            <a:endParaRPr lang="es-MX" b="1" dirty="0"/>
          </a:p>
        </p:txBody>
      </p:sp>
      <p:sp>
        <p:nvSpPr>
          <p:cNvPr id="7" name="Oval 6"/>
          <p:cNvSpPr/>
          <p:nvPr/>
        </p:nvSpPr>
        <p:spPr>
          <a:xfrm>
            <a:off x="6206249" y="4509120"/>
            <a:ext cx="2448272" cy="17281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 smtClean="0"/>
              <a:t>Business</a:t>
            </a:r>
          </a:p>
          <a:p>
            <a:pPr algn="ctr"/>
            <a:r>
              <a:rPr lang="es-MX" b="1" dirty="0" err="1" smtClean="0"/>
              <a:t>Model</a:t>
            </a:r>
            <a:endParaRPr lang="es-MX" b="1" dirty="0"/>
          </a:p>
        </p:txBody>
      </p:sp>
      <p:cxnSp>
        <p:nvCxnSpPr>
          <p:cNvPr id="8" name="Straight Arrow Connector 7"/>
          <p:cNvCxnSpPr>
            <a:stCxn id="3" idx="2"/>
            <a:endCxn id="4" idx="0"/>
          </p:cNvCxnSpPr>
          <p:nvPr/>
        </p:nvCxnSpPr>
        <p:spPr>
          <a:xfrm flipH="1">
            <a:off x="1812148" y="3284984"/>
            <a:ext cx="2790029" cy="1224136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3" idx="2"/>
            <a:endCxn id="7" idx="0"/>
          </p:cNvCxnSpPr>
          <p:nvPr/>
        </p:nvCxnSpPr>
        <p:spPr>
          <a:xfrm>
            <a:off x="4602177" y="3284984"/>
            <a:ext cx="2828208" cy="1224136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5"/>
          </p:cNvCxnSpPr>
          <p:nvPr/>
        </p:nvCxnSpPr>
        <p:spPr>
          <a:xfrm>
            <a:off x="2640240" y="5157192"/>
            <a:ext cx="3566009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657868" y="5379074"/>
            <a:ext cx="35483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 err="1" smtClean="0">
                <a:solidFill>
                  <a:srgbClr val="FF0000"/>
                </a:solidFill>
              </a:rPr>
              <a:t>Implementation</a:t>
            </a:r>
            <a:r>
              <a:rPr lang="es-MX" b="1" dirty="0" smtClean="0">
                <a:solidFill>
                  <a:srgbClr val="FF0000"/>
                </a:solidFill>
              </a:rPr>
              <a:t>: </a:t>
            </a:r>
          </a:p>
          <a:p>
            <a:pPr algn="ctr"/>
            <a:r>
              <a:rPr lang="es-MX" b="1" dirty="0" err="1" smtClean="0">
                <a:solidFill>
                  <a:srgbClr val="FF0000"/>
                </a:solidFill>
              </a:rPr>
              <a:t>this</a:t>
            </a:r>
            <a:r>
              <a:rPr lang="es-MX" b="1" dirty="0" smtClean="0">
                <a:solidFill>
                  <a:srgbClr val="FF0000"/>
                </a:solidFill>
              </a:rPr>
              <a:t> </a:t>
            </a:r>
            <a:r>
              <a:rPr lang="es-MX" b="1" dirty="0" err="1" smtClean="0">
                <a:solidFill>
                  <a:srgbClr val="FF0000"/>
                </a:solidFill>
              </a:rPr>
              <a:t>is</a:t>
            </a:r>
            <a:r>
              <a:rPr lang="es-MX" b="1" dirty="0" smtClean="0">
                <a:solidFill>
                  <a:srgbClr val="FF0000"/>
                </a:solidFill>
              </a:rPr>
              <a:t> </a:t>
            </a:r>
            <a:r>
              <a:rPr lang="es-MX" b="1" dirty="0" err="1" smtClean="0">
                <a:solidFill>
                  <a:srgbClr val="FF0000"/>
                </a:solidFill>
              </a:rPr>
              <a:t>were</a:t>
            </a:r>
            <a:r>
              <a:rPr lang="es-MX" b="1" dirty="0" smtClean="0">
                <a:solidFill>
                  <a:srgbClr val="FF0000"/>
                </a:solidFill>
              </a:rPr>
              <a:t> </a:t>
            </a:r>
            <a:r>
              <a:rPr lang="es-MX" b="1" dirty="0" err="1" smtClean="0">
                <a:solidFill>
                  <a:srgbClr val="FF0000"/>
                </a:solidFill>
              </a:rPr>
              <a:t>we</a:t>
            </a:r>
            <a:r>
              <a:rPr lang="es-MX" b="1" dirty="0" smtClean="0">
                <a:solidFill>
                  <a:srgbClr val="FF0000"/>
                </a:solidFill>
              </a:rPr>
              <a:t> are.</a:t>
            </a:r>
          </a:p>
        </p:txBody>
      </p:sp>
      <p:sp>
        <p:nvSpPr>
          <p:cNvPr id="2" name="Oval 1"/>
          <p:cNvSpPr/>
          <p:nvPr/>
        </p:nvSpPr>
        <p:spPr>
          <a:xfrm>
            <a:off x="899592" y="2636912"/>
            <a:ext cx="7560840" cy="54006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2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8225" y="6165303"/>
            <a:ext cx="653120" cy="5963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04868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About</a:t>
            </a:r>
            <a:r>
              <a:rPr lang="es-MX" dirty="0" smtClean="0"/>
              <a:t> </a:t>
            </a:r>
            <a:r>
              <a:rPr lang="es-MX" dirty="0" err="1" smtClean="0"/>
              <a:t>implementation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dirty="0" err="1" smtClean="0"/>
              <a:t>It</a:t>
            </a:r>
            <a:r>
              <a:rPr lang="es-MX" dirty="0" smtClean="0"/>
              <a:t> </a:t>
            </a:r>
            <a:r>
              <a:rPr lang="es-MX" dirty="0" err="1" smtClean="0"/>
              <a:t>is</a:t>
            </a:r>
            <a:r>
              <a:rPr lang="es-MX" dirty="0" smtClean="0"/>
              <a:t> in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implementation</a:t>
            </a:r>
            <a:r>
              <a:rPr lang="es-MX" dirty="0" smtClean="0"/>
              <a:t>:</a:t>
            </a:r>
          </a:p>
          <a:p>
            <a:pPr lvl="1"/>
            <a:r>
              <a:rPr lang="es-MX" dirty="0" smtClean="0"/>
              <a:t> </a:t>
            </a:r>
            <a:r>
              <a:rPr lang="es-MX" dirty="0" err="1" smtClean="0"/>
              <a:t>where</a:t>
            </a:r>
            <a:r>
              <a:rPr lang="es-MX" dirty="0" smtClean="0"/>
              <a:t> </a:t>
            </a:r>
            <a:r>
              <a:rPr lang="es-MX" dirty="0" err="1" smtClean="0"/>
              <a:t>we</a:t>
            </a:r>
            <a:r>
              <a:rPr lang="es-MX" dirty="0" smtClean="0"/>
              <a:t> </a:t>
            </a:r>
            <a:r>
              <a:rPr lang="es-MX" dirty="0" err="1" smtClean="0"/>
              <a:t>propose</a:t>
            </a:r>
            <a:r>
              <a:rPr lang="es-MX" dirty="0" smtClean="0"/>
              <a:t> </a:t>
            </a:r>
            <a:r>
              <a:rPr lang="es-MX" dirty="0" err="1" smtClean="0"/>
              <a:t>solutions</a:t>
            </a:r>
            <a:r>
              <a:rPr lang="es-MX" dirty="0" smtClean="0"/>
              <a:t>: </a:t>
            </a:r>
            <a:r>
              <a:rPr lang="es-MX" dirty="0" err="1" smtClean="0"/>
              <a:t>this</a:t>
            </a:r>
            <a:r>
              <a:rPr lang="es-MX" dirty="0" smtClean="0"/>
              <a:t> </a:t>
            </a:r>
            <a:r>
              <a:rPr lang="es-MX" dirty="0" err="1" smtClean="0"/>
              <a:t>is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creative</a:t>
            </a:r>
            <a:r>
              <a:rPr lang="es-MX" dirty="0" smtClean="0"/>
              <a:t> </a:t>
            </a:r>
            <a:r>
              <a:rPr lang="es-MX" dirty="0" err="1" smtClean="0"/>
              <a:t>side</a:t>
            </a:r>
            <a:r>
              <a:rPr lang="es-MX" dirty="0" smtClean="0"/>
              <a:t> of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project</a:t>
            </a:r>
            <a:r>
              <a:rPr lang="es-MX" dirty="0" smtClean="0"/>
              <a:t>.</a:t>
            </a:r>
          </a:p>
          <a:p>
            <a:pPr lvl="1"/>
            <a:r>
              <a:rPr lang="es-MX" dirty="0" err="1"/>
              <a:t>w</a:t>
            </a:r>
            <a:r>
              <a:rPr lang="es-MX" dirty="0" err="1" smtClean="0"/>
              <a:t>here</a:t>
            </a:r>
            <a:r>
              <a:rPr lang="es-MX" dirty="0" smtClean="0"/>
              <a:t> </a:t>
            </a:r>
            <a:r>
              <a:rPr lang="es-MX" dirty="0" err="1" smtClean="0"/>
              <a:t>our</a:t>
            </a:r>
            <a:r>
              <a:rPr lang="es-MX" dirty="0" smtClean="0"/>
              <a:t> </a:t>
            </a:r>
            <a:r>
              <a:rPr lang="es-MX" dirty="0" err="1" smtClean="0"/>
              <a:t>product</a:t>
            </a:r>
            <a:r>
              <a:rPr lang="es-MX" dirty="0" smtClean="0"/>
              <a:t> </a:t>
            </a:r>
            <a:r>
              <a:rPr lang="es-MX" dirty="0" err="1" smtClean="0"/>
              <a:t>takes</a:t>
            </a:r>
            <a:r>
              <a:rPr lang="es-MX" dirty="0" smtClean="0"/>
              <a:t> </a:t>
            </a:r>
            <a:r>
              <a:rPr lang="es-MX" dirty="0" err="1" smtClean="0"/>
              <a:t>an</a:t>
            </a:r>
            <a:r>
              <a:rPr lang="es-MX" dirty="0" smtClean="0"/>
              <a:t> </a:t>
            </a:r>
            <a:r>
              <a:rPr lang="es-MX" dirty="0" err="1" smtClean="0"/>
              <a:t>identity</a:t>
            </a:r>
            <a:r>
              <a:rPr lang="es-MX" dirty="0" smtClean="0"/>
              <a:t>: are </a:t>
            </a:r>
            <a:r>
              <a:rPr lang="es-MX" dirty="0" err="1" smtClean="0"/>
              <a:t>we</a:t>
            </a:r>
            <a:r>
              <a:rPr lang="es-MX" dirty="0" smtClean="0"/>
              <a:t> </a:t>
            </a:r>
            <a:r>
              <a:rPr lang="es-MX" dirty="0" err="1" smtClean="0"/>
              <a:t>fighting</a:t>
            </a:r>
            <a:r>
              <a:rPr lang="es-MX" dirty="0" smtClean="0"/>
              <a:t> global </a:t>
            </a:r>
            <a:r>
              <a:rPr lang="es-MX" dirty="0" err="1" smtClean="0"/>
              <a:t>warming</a:t>
            </a:r>
            <a:r>
              <a:rPr lang="es-MX" dirty="0" smtClean="0"/>
              <a:t>, </a:t>
            </a:r>
            <a:r>
              <a:rPr lang="es-MX" dirty="0" err="1" smtClean="0"/>
              <a:t>promoting</a:t>
            </a:r>
            <a:r>
              <a:rPr lang="es-MX" dirty="0" smtClean="0"/>
              <a:t> </a:t>
            </a:r>
            <a:r>
              <a:rPr lang="es-MX" dirty="0" err="1" smtClean="0"/>
              <a:t>fair</a:t>
            </a:r>
            <a:r>
              <a:rPr lang="es-MX" dirty="0" smtClean="0"/>
              <a:t> </a:t>
            </a:r>
            <a:r>
              <a:rPr lang="es-MX" dirty="0" err="1" smtClean="0"/>
              <a:t>trade</a:t>
            </a:r>
            <a:r>
              <a:rPr lang="es-MX" dirty="0" smtClean="0"/>
              <a:t>, </a:t>
            </a:r>
            <a:r>
              <a:rPr lang="es-MX" dirty="0" err="1" smtClean="0"/>
              <a:t>diminishing</a:t>
            </a:r>
            <a:r>
              <a:rPr lang="es-MX" dirty="0" smtClean="0"/>
              <a:t> </a:t>
            </a:r>
            <a:r>
              <a:rPr lang="es-MX" dirty="0" err="1" smtClean="0"/>
              <a:t>corruption</a:t>
            </a:r>
            <a:r>
              <a:rPr lang="es-MX" dirty="0" smtClean="0"/>
              <a:t>, etc.?</a:t>
            </a:r>
          </a:p>
          <a:p>
            <a:pPr marL="457200" lvl="1" indent="0">
              <a:buNone/>
            </a:pPr>
            <a:r>
              <a:rPr lang="es-MX" dirty="0" err="1" smtClean="0"/>
              <a:t>We</a:t>
            </a:r>
            <a:r>
              <a:rPr lang="es-MX" dirty="0" smtClean="0"/>
              <a:t> </a:t>
            </a:r>
            <a:r>
              <a:rPr lang="es-MX" dirty="0" err="1" smtClean="0"/>
              <a:t>aim</a:t>
            </a:r>
            <a:r>
              <a:rPr lang="es-MX" dirty="0" smtClean="0"/>
              <a:t> </a:t>
            </a:r>
            <a:r>
              <a:rPr lang="es-MX" dirty="0" err="1" smtClean="0"/>
              <a:t>to</a:t>
            </a:r>
            <a:r>
              <a:rPr lang="es-MX" dirty="0" smtClean="0"/>
              <a:t> </a:t>
            </a:r>
            <a:r>
              <a:rPr lang="es-MX" dirty="0" err="1" smtClean="0"/>
              <a:t>solve</a:t>
            </a:r>
            <a:r>
              <a:rPr lang="es-MX" dirty="0" smtClean="0"/>
              <a:t> </a:t>
            </a:r>
            <a:r>
              <a:rPr lang="es-MX" dirty="0" err="1" smtClean="0"/>
              <a:t>problems</a:t>
            </a:r>
            <a:r>
              <a:rPr lang="es-MX" dirty="0" smtClean="0"/>
              <a:t> </a:t>
            </a:r>
            <a:r>
              <a:rPr lang="es-MX" dirty="0" err="1" smtClean="0"/>
              <a:t>through</a:t>
            </a:r>
            <a:r>
              <a:rPr lang="es-MX" dirty="0" smtClean="0"/>
              <a:t> </a:t>
            </a:r>
            <a:r>
              <a:rPr lang="es-MX" dirty="0" err="1" smtClean="0"/>
              <a:t>creativity</a:t>
            </a:r>
            <a:r>
              <a:rPr lang="es-MX" dirty="0" smtClean="0"/>
              <a:t> and </a:t>
            </a:r>
            <a:r>
              <a:rPr lang="es-MX" dirty="0" err="1" smtClean="0"/>
              <a:t>close</a:t>
            </a:r>
            <a:r>
              <a:rPr lang="es-MX" dirty="0" smtClean="0"/>
              <a:t> </a:t>
            </a:r>
            <a:r>
              <a:rPr lang="es-MX" dirty="0" err="1" smtClean="0"/>
              <a:t>collaboration</a:t>
            </a:r>
            <a:r>
              <a:rPr lang="es-MX" dirty="0" smtClean="0"/>
              <a:t> </a:t>
            </a:r>
            <a:r>
              <a:rPr lang="es-MX" dirty="0" err="1" smtClean="0"/>
              <a:t>with</a:t>
            </a:r>
            <a:r>
              <a:rPr lang="es-MX" dirty="0" smtClean="0"/>
              <a:t> </a:t>
            </a:r>
            <a:r>
              <a:rPr lang="es-MX" dirty="0" err="1" smtClean="0"/>
              <a:t>other</a:t>
            </a:r>
            <a:r>
              <a:rPr lang="es-MX" dirty="0" smtClean="0"/>
              <a:t> </a:t>
            </a:r>
            <a:r>
              <a:rPr lang="es-MX" dirty="0" err="1" smtClean="0"/>
              <a:t>sectors</a:t>
            </a:r>
            <a:r>
              <a:rPr lang="es-MX" dirty="0" smtClean="0"/>
              <a:t> of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industry</a:t>
            </a:r>
            <a:r>
              <a:rPr lang="es-MX" dirty="0" smtClean="0"/>
              <a:t>.</a:t>
            </a:r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8225" y="6165303"/>
            <a:ext cx="653120" cy="5963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35446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Pro’s</a:t>
            </a:r>
            <a:r>
              <a:rPr lang="es-MX" dirty="0" smtClean="0"/>
              <a:t> of </a:t>
            </a:r>
            <a:r>
              <a:rPr lang="es-MX" dirty="0" err="1" smtClean="0"/>
              <a:t>working</a:t>
            </a:r>
            <a:r>
              <a:rPr lang="es-MX" dirty="0" smtClean="0"/>
              <a:t> </a:t>
            </a:r>
            <a:r>
              <a:rPr lang="es-MX" dirty="0" err="1" smtClean="0"/>
              <a:t>with</a:t>
            </a:r>
            <a:r>
              <a:rPr lang="es-MX" dirty="0" smtClean="0"/>
              <a:t> </a:t>
            </a:r>
            <a:r>
              <a:rPr lang="es-MX" dirty="0" err="1" smtClean="0"/>
              <a:t>Hyperledger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err="1" smtClean="0"/>
              <a:t>It</a:t>
            </a:r>
            <a:r>
              <a:rPr lang="es-MX" dirty="0" smtClean="0"/>
              <a:t> </a:t>
            </a:r>
            <a:r>
              <a:rPr lang="es-MX" dirty="0" err="1" smtClean="0"/>
              <a:t>is</a:t>
            </a:r>
            <a:r>
              <a:rPr lang="es-MX" dirty="0" smtClean="0"/>
              <a:t> </a:t>
            </a:r>
            <a:r>
              <a:rPr lang="es-MX" dirty="0" err="1" smtClean="0"/>
              <a:t>fully</a:t>
            </a:r>
            <a:r>
              <a:rPr lang="es-MX" dirty="0" smtClean="0"/>
              <a:t> </a:t>
            </a:r>
            <a:r>
              <a:rPr lang="es-MX" dirty="0" err="1" smtClean="0"/>
              <a:t>documented</a:t>
            </a:r>
            <a:r>
              <a:rPr lang="es-MX" dirty="0" smtClean="0"/>
              <a:t> and </a:t>
            </a:r>
            <a:r>
              <a:rPr lang="es-MX" dirty="0" err="1" smtClean="0"/>
              <a:t>there</a:t>
            </a:r>
            <a:r>
              <a:rPr lang="es-MX" dirty="0" smtClean="0"/>
              <a:t> are </a:t>
            </a:r>
            <a:r>
              <a:rPr lang="es-MX" dirty="0" err="1" smtClean="0"/>
              <a:t>already</a:t>
            </a:r>
            <a:r>
              <a:rPr lang="es-MX" dirty="0" smtClean="0"/>
              <a:t> in-use </a:t>
            </a:r>
            <a:r>
              <a:rPr lang="es-MX" dirty="0" err="1" smtClean="0"/>
              <a:t>applications</a:t>
            </a:r>
            <a:r>
              <a:rPr lang="es-MX" dirty="0" smtClean="0"/>
              <a:t>.</a:t>
            </a:r>
          </a:p>
          <a:p>
            <a:r>
              <a:rPr lang="es-MX" dirty="0" err="1" smtClean="0"/>
              <a:t>There</a:t>
            </a:r>
            <a:r>
              <a:rPr lang="es-MX" dirty="0" smtClean="0"/>
              <a:t> </a:t>
            </a:r>
            <a:r>
              <a:rPr lang="es-MX" dirty="0" err="1" smtClean="0"/>
              <a:t>is</a:t>
            </a:r>
            <a:r>
              <a:rPr lang="es-MX" dirty="0" smtClean="0"/>
              <a:t> a </a:t>
            </a:r>
            <a:r>
              <a:rPr lang="es-MX" dirty="0" err="1" smtClean="0"/>
              <a:t>big</a:t>
            </a:r>
            <a:r>
              <a:rPr lang="es-MX" dirty="0" smtClean="0"/>
              <a:t> </a:t>
            </a:r>
            <a:r>
              <a:rPr lang="es-MX" dirty="0" err="1" smtClean="0"/>
              <a:t>community</a:t>
            </a:r>
            <a:r>
              <a:rPr lang="es-MX" dirty="0" smtClean="0"/>
              <a:t> </a:t>
            </a:r>
            <a:r>
              <a:rPr lang="es-MX" dirty="0" err="1" smtClean="0"/>
              <a:t>around</a:t>
            </a:r>
            <a:r>
              <a:rPr lang="es-MX" dirty="0" smtClean="0"/>
              <a:t> </a:t>
            </a:r>
            <a:r>
              <a:rPr lang="es-MX" dirty="0" err="1" smtClean="0"/>
              <a:t>it</a:t>
            </a:r>
            <a:r>
              <a:rPr lang="es-MX" dirty="0" smtClean="0"/>
              <a:t>.</a:t>
            </a:r>
          </a:p>
          <a:p>
            <a:r>
              <a:rPr lang="es-MX" dirty="0" err="1" smtClean="0"/>
              <a:t>Learning</a:t>
            </a:r>
            <a:r>
              <a:rPr lang="es-MX" dirty="0" smtClean="0"/>
              <a:t> </a:t>
            </a:r>
            <a:r>
              <a:rPr lang="es-MX" dirty="0" err="1" smtClean="0"/>
              <a:t>Sawtooth</a:t>
            </a:r>
            <a:r>
              <a:rPr lang="es-MX" dirty="0" smtClean="0"/>
              <a:t> </a:t>
            </a:r>
            <a:r>
              <a:rPr lang="es-MX" dirty="0" err="1" smtClean="0"/>
              <a:t>will</a:t>
            </a:r>
            <a:r>
              <a:rPr lang="es-MX" dirty="0" smtClean="0"/>
              <a:t> </a:t>
            </a:r>
            <a:r>
              <a:rPr lang="es-MX" dirty="0" err="1" smtClean="0"/>
              <a:t>help</a:t>
            </a:r>
            <a:r>
              <a:rPr lang="es-MX" dirty="0" smtClean="0"/>
              <a:t> </a:t>
            </a:r>
            <a:r>
              <a:rPr lang="es-MX" dirty="0" err="1" smtClean="0"/>
              <a:t>us</a:t>
            </a:r>
            <a:r>
              <a:rPr lang="es-MX" dirty="0" smtClean="0"/>
              <a:t> </a:t>
            </a:r>
            <a:r>
              <a:rPr lang="es-MX" dirty="0" err="1" smtClean="0"/>
              <a:t>understand</a:t>
            </a:r>
            <a:r>
              <a:rPr lang="es-MX" dirty="0" smtClean="0"/>
              <a:t> </a:t>
            </a:r>
            <a:r>
              <a:rPr lang="es-MX" dirty="0" err="1" smtClean="0"/>
              <a:t>other</a:t>
            </a:r>
            <a:r>
              <a:rPr lang="es-MX" dirty="0" smtClean="0"/>
              <a:t> </a:t>
            </a:r>
            <a:r>
              <a:rPr lang="es-MX" dirty="0" err="1" smtClean="0"/>
              <a:t>Hyperledger</a:t>
            </a:r>
            <a:r>
              <a:rPr lang="es-MX" dirty="0" smtClean="0"/>
              <a:t> </a:t>
            </a:r>
            <a:r>
              <a:rPr lang="es-MX" dirty="0" err="1" smtClean="0"/>
              <a:t>projects</a:t>
            </a:r>
            <a:r>
              <a:rPr lang="es-MX" dirty="0" smtClean="0"/>
              <a:t> (</a:t>
            </a:r>
            <a:r>
              <a:rPr lang="es-MX" dirty="0" err="1" smtClean="0"/>
              <a:t>which</a:t>
            </a:r>
            <a:r>
              <a:rPr lang="es-MX" dirty="0" smtClean="0"/>
              <a:t> are </a:t>
            </a:r>
            <a:r>
              <a:rPr lang="es-MX" dirty="0" err="1" smtClean="0"/>
              <a:t>also</a:t>
            </a:r>
            <a:r>
              <a:rPr lang="es-MX" dirty="0" smtClean="0"/>
              <a:t> </a:t>
            </a:r>
            <a:r>
              <a:rPr lang="es-MX" dirty="0" err="1" smtClean="0"/>
              <a:t>being</a:t>
            </a:r>
            <a:r>
              <a:rPr lang="es-MX" dirty="0" smtClean="0"/>
              <a:t> </a:t>
            </a:r>
            <a:r>
              <a:rPr lang="es-MX" dirty="0" err="1" smtClean="0"/>
              <a:t>widely</a:t>
            </a:r>
            <a:r>
              <a:rPr lang="es-MX" dirty="0" smtClean="0"/>
              <a:t> </a:t>
            </a:r>
            <a:r>
              <a:rPr lang="es-MX" dirty="0" err="1" smtClean="0"/>
              <a:t>used</a:t>
            </a:r>
            <a:r>
              <a:rPr lang="es-MX" dirty="0" smtClean="0"/>
              <a:t>!).</a:t>
            </a:r>
          </a:p>
          <a:p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first</a:t>
            </a:r>
            <a:r>
              <a:rPr lang="es-MX" dirty="0" smtClean="0"/>
              <a:t> round of </a:t>
            </a:r>
            <a:r>
              <a:rPr lang="es-MX" dirty="0" err="1" smtClean="0"/>
              <a:t>certification</a:t>
            </a:r>
            <a:r>
              <a:rPr lang="es-MX" dirty="0" smtClean="0"/>
              <a:t> </a:t>
            </a:r>
            <a:r>
              <a:rPr lang="es-MX" dirty="0" err="1" smtClean="0"/>
              <a:t>exams</a:t>
            </a:r>
            <a:r>
              <a:rPr lang="es-MX" dirty="0" smtClean="0"/>
              <a:t> (</a:t>
            </a:r>
            <a:r>
              <a:rPr lang="es-MX" dirty="0" err="1" smtClean="0"/>
              <a:t>Sawtooth</a:t>
            </a:r>
            <a:r>
              <a:rPr lang="es-MX" dirty="0" smtClean="0"/>
              <a:t> and </a:t>
            </a:r>
            <a:r>
              <a:rPr lang="es-MX" dirty="0" err="1" smtClean="0"/>
              <a:t>Fabric</a:t>
            </a:r>
            <a:r>
              <a:rPr lang="es-MX" dirty="0" smtClean="0"/>
              <a:t>) </a:t>
            </a:r>
            <a:r>
              <a:rPr lang="es-MX" dirty="0" err="1" smtClean="0"/>
              <a:t>on</a:t>
            </a:r>
            <a:r>
              <a:rPr lang="es-MX" dirty="0" smtClean="0"/>
              <a:t> 12/18.</a:t>
            </a:r>
            <a:endParaRPr lang="es-MX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8225" y="6165303"/>
            <a:ext cx="653120" cy="5963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82595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Hyperledger</a:t>
            </a:r>
            <a:r>
              <a:rPr lang="es-MX" dirty="0" smtClean="0"/>
              <a:t> </a:t>
            </a:r>
            <a:r>
              <a:rPr lang="es-MX" dirty="0" err="1" smtClean="0"/>
              <a:t>Sawtooth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So </a:t>
            </a:r>
            <a:r>
              <a:rPr lang="es-MX" dirty="0" err="1" smtClean="0"/>
              <a:t>far</a:t>
            </a:r>
            <a:r>
              <a:rPr lang="es-MX" dirty="0" smtClean="0"/>
              <a:t>, </a:t>
            </a:r>
            <a:r>
              <a:rPr lang="es-MX" dirty="0" err="1" smtClean="0"/>
              <a:t>we</a:t>
            </a:r>
            <a:r>
              <a:rPr lang="es-MX" dirty="0" smtClean="0"/>
              <a:t> </a:t>
            </a:r>
            <a:r>
              <a:rPr lang="es-MX" dirty="0" err="1" smtClean="0"/>
              <a:t>require</a:t>
            </a:r>
            <a:r>
              <a:rPr lang="es-MX" dirty="0" smtClean="0"/>
              <a:t> </a:t>
            </a:r>
            <a:r>
              <a:rPr lang="es-MX" dirty="0" err="1" smtClean="0"/>
              <a:t>to</a:t>
            </a:r>
            <a:r>
              <a:rPr lang="es-MX" dirty="0" smtClean="0"/>
              <a:t> </a:t>
            </a:r>
            <a:r>
              <a:rPr lang="es-MX" dirty="0" err="1" smtClean="0"/>
              <a:t>understand</a:t>
            </a:r>
            <a:r>
              <a:rPr lang="es-MX" dirty="0" smtClean="0"/>
              <a:t> (</a:t>
            </a:r>
            <a:r>
              <a:rPr lang="es-MX" dirty="0" err="1" smtClean="0"/>
              <a:t>gradually</a:t>
            </a:r>
            <a:r>
              <a:rPr lang="es-MX" dirty="0" smtClean="0"/>
              <a:t>)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following</a:t>
            </a:r>
            <a:r>
              <a:rPr lang="es-MX" dirty="0" smtClean="0"/>
              <a:t> </a:t>
            </a:r>
            <a:r>
              <a:rPr lang="es-MX" dirty="0" err="1" smtClean="0"/>
              <a:t>platforms</a:t>
            </a:r>
            <a:r>
              <a:rPr lang="es-MX" dirty="0" smtClean="0"/>
              <a:t>/</a:t>
            </a:r>
            <a:r>
              <a:rPr lang="es-MX" dirty="0" err="1" smtClean="0"/>
              <a:t>applications</a:t>
            </a:r>
            <a:r>
              <a:rPr lang="es-MX" dirty="0" smtClean="0"/>
              <a:t>:</a:t>
            </a:r>
          </a:p>
          <a:p>
            <a:pPr lvl="1"/>
            <a:r>
              <a:rPr lang="es-MX" dirty="0" err="1" smtClean="0"/>
              <a:t>Docker</a:t>
            </a:r>
            <a:r>
              <a:rPr lang="es-MX" dirty="0" smtClean="0"/>
              <a:t> (</a:t>
            </a:r>
            <a:r>
              <a:rPr lang="es-MX" dirty="0" err="1" smtClean="0"/>
              <a:t>containers</a:t>
            </a:r>
            <a:r>
              <a:rPr lang="es-MX" dirty="0" smtClean="0"/>
              <a:t>)</a:t>
            </a:r>
          </a:p>
          <a:p>
            <a:pPr lvl="1"/>
            <a:r>
              <a:rPr lang="es-MX" dirty="0" smtClean="0"/>
              <a:t>A </a:t>
            </a:r>
            <a:r>
              <a:rPr lang="es-MX" dirty="0" err="1" smtClean="0"/>
              <a:t>cloud</a:t>
            </a:r>
            <a:r>
              <a:rPr lang="es-MX" dirty="0" smtClean="0"/>
              <a:t> server (</a:t>
            </a:r>
            <a:r>
              <a:rPr lang="es-MX" dirty="0" err="1" smtClean="0"/>
              <a:t>preferably</a:t>
            </a:r>
            <a:r>
              <a:rPr lang="es-MX" dirty="0" smtClean="0"/>
              <a:t> AWS)</a:t>
            </a:r>
          </a:p>
          <a:p>
            <a:pPr lvl="1"/>
            <a:r>
              <a:rPr lang="es-MX" dirty="0" err="1" smtClean="0"/>
              <a:t>Github</a:t>
            </a:r>
            <a:endParaRPr lang="es-MX" dirty="0" smtClean="0"/>
          </a:p>
          <a:p>
            <a:pPr lvl="1"/>
            <a:r>
              <a:rPr lang="es-MX" dirty="0" smtClean="0"/>
              <a:t>Jira (Project Manager)</a:t>
            </a:r>
            <a:endParaRPr lang="es-MX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8225" y="6165303"/>
            <a:ext cx="653120" cy="5963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14466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What</a:t>
            </a:r>
            <a:r>
              <a:rPr lang="es-MX" dirty="0" smtClean="0"/>
              <a:t> </a:t>
            </a:r>
            <a:r>
              <a:rPr lang="es-MX" dirty="0" err="1" smtClean="0"/>
              <a:t>we</a:t>
            </a:r>
            <a:r>
              <a:rPr lang="es-MX" dirty="0" smtClean="0"/>
              <a:t> </a:t>
            </a:r>
            <a:r>
              <a:rPr lang="es-MX" dirty="0" err="1" smtClean="0"/>
              <a:t>expect</a:t>
            </a:r>
            <a:r>
              <a:rPr lang="es-MX" dirty="0" smtClean="0"/>
              <a:t> </a:t>
            </a:r>
            <a:r>
              <a:rPr lang="es-MX" dirty="0" err="1" smtClean="0"/>
              <a:t>from</a:t>
            </a:r>
            <a:r>
              <a:rPr lang="es-MX" dirty="0" smtClean="0"/>
              <a:t> </a:t>
            </a:r>
            <a:r>
              <a:rPr lang="es-MX" dirty="0" err="1" smtClean="0"/>
              <a:t>you</a:t>
            </a:r>
            <a:r>
              <a:rPr lang="es-MX" dirty="0" smtClean="0"/>
              <a:t>?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err="1" smtClean="0"/>
              <a:t>Probably</a:t>
            </a:r>
            <a:r>
              <a:rPr lang="es-MX" dirty="0" smtClean="0"/>
              <a:t> 10 </a:t>
            </a:r>
            <a:r>
              <a:rPr lang="es-MX" dirty="0" err="1" smtClean="0"/>
              <a:t>to</a:t>
            </a:r>
            <a:r>
              <a:rPr lang="es-MX" dirty="0" smtClean="0"/>
              <a:t> 15 </a:t>
            </a:r>
            <a:r>
              <a:rPr lang="es-MX" dirty="0" err="1" smtClean="0"/>
              <a:t>hours</a:t>
            </a:r>
            <a:r>
              <a:rPr lang="es-MX" dirty="0" smtClean="0"/>
              <a:t> a </a:t>
            </a:r>
            <a:r>
              <a:rPr lang="es-MX" dirty="0" err="1" smtClean="0"/>
              <a:t>week</a:t>
            </a:r>
            <a:r>
              <a:rPr lang="es-MX" dirty="0" smtClean="0"/>
              <a:t> (</a:t>
            </a:r>
            <a:r>
              <a:rPr lang="es-MX" dirty="0" err="1" smtClean="0"/>
              <a:t>not</a:t>
            </a:r>
            <a:r>
              <a:rPr lang="es-MX" dirty="0" smtClean="0"/>
              <a:t> </a:t>
            </a:r>
            <a:r>
              <a:rPr lang="es-MX" dirty="0" err="1" smtClean="0"/>
              <a:t>mandatory</a:t>
            </a:r>
            <a:r>
              <a:rPr lang="es-MX" dirty="0" smtClean="0"/>
              <a:t>, of </a:t>
            </a:r>
            <a:r>
              <a:rPr lang="es-MX" dirty="0" err="1" smtClean="0"/>
              <a:t>course</a:t>
            </a:r>
            <a:r>
              <a:rPr lang="es-MX" dirty="0" smtClean="0"/>
              <a:t>)</a:t>
            </a:r>
          </a:p>
          <a:p>
            <a:r>
              <a:rPr lang="es-MX" dirty="0" err="1" smtClean="0"/>
              <a:t>Good</a:t>
            </a:r>
            <a:r>
              <a:rPr lang="es-MX" dirty="0" smtClean="0"/>
              <a:t> </a:t>
            </a:r>
            <a:r>
              <a:rPr lang="es-MX" dirty="0" err="1" smtClean="0"/>
              <a:t>communication</a:t>
            </a:r>
            <a:endParaRPr lang="es-MX" dirty="0" smtClean="0"/>
          </a:p>
          <a:p>
            <a:r>
              <a:rPr lang="es-MX" dirty="0" smtClean="0"/>
              <a:t>Be </a:t>
            </a:r>
            <a:r>
              <a:rPr lang="es-MX" dirty="0" err="1" smtClean="0"/>
              <a:t>propositive</a:t>
            </a:r>
            <a:endParaRPr lang="es-MX" dirty="0" smtClean="0"/>
          </a:p>
          <a:p>
            <a:r>
              <a:rPr lang="es-MX" dirty="0" smtClean="0"/>
              <a:t>Be </a:t>
            </a:r>
            <a:r>
              <a:rPr lang="es-MX" dirty="0" err="1" smtClean="0"/>
              <a:t>willing</a:t>
            </a:r>
            <a:r>
              <a:rPr lang="es-MX" dirty="0" smtClean="0"/>
              <a:t> </a:t>
            </a:r>
            <a:r>
              <a:rPr lang="es-MX" dirty="0" err="1" smtClean="0"/>
              <a:t>to</a:t>
            </a:r>
            <a:r>
              <a:rPr lang="es-MX" dirty="0" smtClean="0"/>
              <a:t> </a:t>
            </a:r>
            <a:r>
              <a:rPr lang="es-MX" dirty="0" err="1" smtClean="0"/>
              <a:t>build</a:t>
            </a:r>
            <a:r>
              <a:rPr lang="es-MX" dirty="0" smtClean="0"/>
              <a:t> a </a:t>
            </a:r>
            <a:r>
              <a:rPr lang="es-MX" dirty="0" err="1" smtClean="0"/>
              <a:t>team</a:t>
            </a:r>
            <a:r>
              <a:rPr lang="es-MX" dirty="0" smtClean="0"/>
              <a:t> </a:t>
            </a:r>
            <a:r>
              <a:rPr lang="es-MX" dirty="0" err="1" smtClean="0"/>
              <a:t>that</a:t>
            </a:r>
            <a:r>
              <a:rPr lang="es-MX" dirty="0" smtClean="0"/>
              <a:t> </a:t>
            </a:r>
            <a:r>
              <a:rPr lang="es-MX" dirty="0" err="1" smtClean="0"/>
              <a:t>works</a:t>
            </a:r>
            <a:r>
              <a:rPr lang="es-MX" dirty="0" smtClean="0"/>
              <a:t> as </a:t>
            </a:r>
            <a:r>
              <a:rPr lang="es-MX" dirty="0" err="1" smtClean="0"/>
              <a:t>you</a:t>
            </a:r>
            <a:r>
              <a:rPr lang="es-MX" dirty="0" smtClean="0"/>
              <a:t> </a:t>
            </a:r>
            <a:r>
              <a:rPr lang="es-MX" dirty="0" err="1" smtClean="0"/>
              <a:t>would</a:t>
            </a:r>
            <a:r>
              <a:rPr lang="es-MX" dirty="0" smtClean="0"/>
              <a:t> </a:t>
            </a:r>
            <a:r>
              <a:rPr lang="es-MX" dirty="0" err="1" smtClean="0"/>
              <a:t>like</a:t>
            </a:r>
            <a:r>
              <a:rPr lang="es-MX" dirty="0" smtClean="0"/>
              <a:t> </a:t>
            </a:r>
            <a:r>
              <a:rPr lang="es-MX" dirty="0" err="1" smtClean="0"/>
              <a:t>it</a:t>
            </a:r>
            <a:r>
              <a:rPr lang="es-MX" dirty="0" smtClean="0"/>
              <a:t> </a:t>
            </a:r>
            <a:r>
              <a:rPr lang="es-MX" dirty="0" err="1" smtClean="0"/>
              <a:t>to</a:t>
            </a:r>
            <a:r>
              <a:rPr lang="es-MX" dirty="0" smtClean="0"/>
              <a:t> </a:t>
            </a:r>
            <a:r>
              <a:rPr lang="es-MX" dirty="0" err="1" smtClean="0"/>
              <a:t>work</a:t>
            </a:r>
            <a:r>
              <a:rPr lang="es-MX" dirty="0" smtClean="0"/>
              <a:t>.</a:t>
            </a:r>
            <a:endParaRPr lang="es-MX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8225" y="6165303"/>
            <a:ext cx="653120" cy="5963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19341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>
                <a:hlinkClick r:id="rId2"/>
              </a:rPr>
              <a:t>https://</a:t>
            </a:r>
            <a:r>
              <a:rPr lang="es-MX" dirty="0" smtClean="0">
                <a:hlinkClick r:id="rId2"/>
              </a:rPr>
              <a:t>github.com/OmarFlores</a:t>
            </a:r>
            <a:endParaRPr lang="es-MX" dirty="0" smtClean="0"/>
          </a:p>
          <a:p>
            <a:r>
              <a:rPr lang="es-MX" dirty="0">
                <a:hlinkClick r:id="rId3"/>
              </a:rPr>
              <a:t>https://www.hackerrank.com</a:t>
            </a:r>
            <a:r>
              <a:rPr lang="es-MX" dirty="0" smtClean="0">
                <a:hlinkClick r:id="rId3"/>
              </a:rPr>
              <a:t>/</a:t>
            </a:r>
            <a:endParaRPr lang="es-MX" dirty="0" smtClean="0"/>
          </a:p>
          <a:p>
            <a:r>
              <a:rPr lang="es-MX" dirty="0" smtClean="0">
                <a:hlinkClick r:id="rId4"/>
              </a:rPr>
              <a:t>erickfloresgar@gmail.com</a:t>
            </a:r>
            <a:endParaRPr lang="es-MX" dirty="0" smtClean="0"/>
          </a:p>
          <a:p>
            <a:r>
              <a:rPr lang="es-MX" dirty="0"/>
              <a:t>omar.flores.galicia@gmail.com</a:t>
            </a:r>
          </a:p>
        </p:txBody>
      </p:sp>
    </p:spTree>
    <p:extLst>
      <p:ext uri="{BB962C8B-B14F-4D97-AF65-F5344CB8AC3E}">
        <p14:creationId xmlns:p14="http://schemas.microsoft.com/office/powerpoint/2010/main" val="124716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5606" y="775525"/>
            <a:ext cx="5603699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ounded Rectangle 4"/>
          <p:cNvSpPr/>
          <p:nvPr/>
        </p:nvSpPr>
        <p:spPr>
          <a:xfrm>
            <a:off x="1186790" y="3212976"/>
            <a:ext cx="6961329" cy="21602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800" b="1" dirty="0" err="1" smtClean="0">
                <a:solidFill>
                  <a:schemeClr val="tx1"/>
                </a:solidFill>
              </a:rPr>
              <a:t>Vision</a:t>
            </a:r>
            <a:r>
              <a:rPr lang="es-MX" sz="2800" b="1" dirty="0" smtClean="0">
                <a:solidFill>
                  <a:schemeClr val="tx1"/>
                </a:solidFill>
              </a:rPr>
              <a:t>: </a:t>
            </a:r>
            <a:r>
              <a:rPr lang="es-MX" sz="2800" b="1" dirty="0" err="1" smtClean="0">
                <a:solidFill>
                  <a:schemeClr val="tx1"/>
                </a:solidFill>
              </a:rPr>
              <a:t>To</a:t>
            </a:r>
            <a:r>
              <a:rPr lang="es-MX" sz="2800" b="1" dirty="0" smtClean="0">
                <a:solidFill>
                  <a:schemeClr val="tx1"/>
                </a:solidFill>
              </a:rPr>
              <a:t> </a:t>
            </a:r>
            <a:r>
              <a:rPr lang="es-MX" sz="2800" b="1" dirty="0" err="1" smtClean="0">
                <a:solidFill>
                  <a:schemeClr val="tx1"/>
                </a:solidFill>
              </a:rPr>
              <a:t>provide</a:t>
            </a:r>
            <a:r>
              <a:rPr lang="es-MX" sz="2800" b="1" dirty="0" smtClean="0">
                <a:solidFill>
                  <a:schemeClr val="tx1"/>
                </a:solidFill>
              </a:rPr>
              <a:t> </a:t>
            </a:r>
            <a:r>
              <a:rPr lang="es-MX" sz="2800" b="1" dirty="0" err="1" smtClean="0">
                <a:solidFill>
                  <a:schemeClr val="tx1"/>
                </a:solidFill>
              </a:rPr>
              <a:t>blockchain</a:t>
            </a:r>
            <a:r>
              <a:rPr lang="es-MX" sz="2800" b="1" dirty="0" smtClean="0">
                <a:solidFill>
                  <a:schemeClr val="tx1"/>
                </a:solidFill>
              </a:rPr>
              <a:t> </a:t>
            </a:r>
            <a:r>
              <a:rPr lang="es-MX" sz="2800" b="1" dirty="0" err="1" smtClean="0">
                <a:solidFill>
                  <a:schemeClr val="tx1"/>
                </a:solidFill>
              </a:rPr>
              <a:t>solutions</a:t>
            </a:r>
            <a:endParaRPr lang="es-MX" sz="2800" b="1" dirty="0"/>
          </a:p>
        </p:txBody>
      </p:sp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8225" y="6165303"/>
            <a:ext cx="653120" cy="5963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92510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0595" y="692696"/>
            <a:ext cx="8229600" cy="1143000"/>
          </a:xfrm>
        </p:spPr>
        <p:txBody>
          <a:bodyPr/>
          <a:lstStyle/>
          <a:p>
            <a:r>
              <a:rPr lang="es-MX" b="1" dirty="0" err="1" smtClean="0"/>
              <a:t>First</a:t>
            </a:r>
            <a:r>
              <a:rPr lang="es-MX" b="1" dirty="0" smtClean="0"/>
              <a:t> </a:t>
            </a:r>
            <a:r>
              <a:rPr lang="es-MX" b="1" dirty="0" err="1" smtClean="0"/>
              <a:t>Goal</a:t>
            </a:r>
            <a:endParaRPr lang="es-MX" b="1" dirty="0"/>
          </a:p>
        </p:txBody>
      </p:sp>
      <p:pic>
        <p:nvPicPr>
          <p:cNvPr id="4" name="Picture 2" descr="Resultado de imagen de sawtooth hyperledg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080189"/>
            <a:ext cx="866775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>
            <a:off x="4585395" y="1844824"/>
            <a:ext cx="0" cy="1224136"/>
          </a:xfrm>
          <a:prstGeom prst="straightConnector1">
            <a:avLst/>
          </a:prstGeom>
          <a:ln w="635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8225" y="6165303"/>
            <a:ext cx="653120" cy="5963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41590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Why</a:t>
            </a:r>
            <a:r>
              <a:rPr lang="es-MX" dirty="0" smtClean="0"/>
              <a:t>?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556792"/>
            <a:ext cx="8229600" cy="4680520"/>
          </a:xfrm>
        </p:spPr>
        <p:txBody>
          <a:bodyPr>
            <a:normAutofit/>
          </a:bodyPr>
          <a:lstStyle/>
          <a:p>
            <a:pPr>
              <a:lnSpc>
                <a:spcPct val="250000"/>
              </a:lnSpc>
            </a:pPr>
            <a:r>
              <a:rPr lang="es-MX" dirty="0" err="1" smtClean="0"/>
              <a:t>It</a:t>
            </a:r>
            <a:r>
              <a:rPr lang="es-MX" dirty="0" smtClean="0"/>
              <a:t> </a:t>
            </a:r>
            <a:r>
              <a:rPr lang="es-MX" dirty="0" err="1" smtClean="0"/>
              <a:t>is</a:t>
            </a:r>
            <a:r>
              <a:rPr lang="es-MX" dirty="0" smtClean="0"/>
              <a:t> a </a:t>
            </a:r>
            <a:r>
              <a:rPr lang="es-MX" dirty="0" err="1" smtClean="0"/>
              <a:t>framework</a:t>
            </a:r>
            <a:r>
              <a:rPr lang="es-MX" dirty="0" smtClean="0"/>
              <a:t> </a:t>
            </a:r>
            <a:r>
              <a:rPr lang="es-MX" dirty="0" err="1" smtClean="0"/>
              <a:t>that</a:t>
            </a:r>
            <a:r>
              <a:rPr lang="es-MX" dirty="0" smtClean="0"/>
              <a:t> </a:t>
            </a:r>
            <a:r>
              <a:rPr lang="es-MX" dirty="0" err="1" smtClean="0"/>
              <a:t>allows</a:t>
            </a:r>
            <a:r>
              <a:rPr lang="es-MX" dirty="0" smtClean="0"/>
              <a:t> </a:t>
            </a:r>
            <a:r>
              <a:rPr lang="es-MX" dirty="0" err="1" smtClean="0"/>
              <a:t>us</a:t>
            </a:r>
            <a:r>
              <a:rPr lang="es-MX" dirty="0" smtClean="0"/>
              <a:t> </a:t>
            </a:r>
            <a:r>
              <a:rPr lang="es-MX" dirty="0" err="1" smtClean="0"/>
              <a:t>to</a:t>
            </a:r>
            <a:r>
              <a:rPr lang="es-MX" dirty="0" smtClean="0"/>
              <a:t>:</a:t>
            </a:r>
          </a:p>
          <a:p>
            <a:pPr lvl="1"/>
            <a:r>
              <a:rPr lang="es-MX" dirty="0" err="1" smtClean="0"/>
              <a:t>Create</a:t>
            </a:r>
            <a:r>
              <a:rPr lang="es-MX" dirty="0" smtClean="0"/>
              <a:t> and </a:t>
            </a:r>
            <a:r>
              <a:rPr lang="es-MX" dirty="0" err="1" smtClean="0"/>
              <a:t>manage</a:t>
            </a:r>
            <a:r>
              <a:rPr lang="es-MX" dirty="0" smtClean="0"/>
              <a:t> </a:t>
            </a:r>
            <a:r>
              <a:rPr lang="es-MX" dirty="0" err="1" smtClean="0"/>
              <a:t>our</a:t>
            </a:r>
            <a:r>
              <a:rPr lang="es-MX" dirty="0" smtClean="0"/>
              <a:t> </a:t>
            </a:r>
            <a:r>
              <a:rPr lang="es-MX" dirty="0" err="1" smtClean="0"/>
              <a:t>own</a:t>
            </a:r>
            <a:r>
              <a:rPr lang="es-MX" dirty="0" smtClean="0"/>
              <a:t> </a:t>
            </a:r>
            <a:r>
              <a:rPr lang="es-MX" dirty="0" err="1" smtClean="0"/>
              <a:t>blockchain</a:t>
            </a:r>
            <a:r>
              <a:rPr lang="es-MX" dirty="0" smtClean="0"/>
              <a:t>.</a:t>
            </a:r>
          </a:p>
          <a:p>
            <a:pPr lvl="1"/>
            <a:r>
              <a:rPr lang="es-MX" dirty="0" err="1" smtClean="0"/>
              <a:t>It</a:t>
            </a:r>
            <a:r>
              <a:rPr lang="es-MX" dirty="0" smtClean="0"/>
              <a:t> </a:t>
            </a:r>
            <a:r>
              <a:rPr lang="es-MX" dirty="0" err="1" smtClean="0"/>
              <a:t>is</a:t>
            </a:r>
            <a:r>
              <a:rPr lang="es-MX" dirty="0" smtClean="0"/>
              <a:t> flexible (i.e. </a:t>
            </a:r>
            <a:r>
              <a:rPr lang="es-MX" dirty="0" err="1" smtClean="0"/>
              <a:t>we</a:t>
            </a:r>
            <a:r>
              <a:rPr lang="es-MX" dirty="0" smtClean="0"/>
              <a:t> can </a:t>
            </a:r>
            <a:r>
              <a:rPr lang="es-MX" dirty="0" err="1" smtClean="0"/>
              <a:t>plug</a:t>
            </a:r>
            <a:r>
              <a:rPr lang="es-MX" dirty="0" smtClean="0"/>
              <a:t> </a:t>
            </a:r>
            <a:r>
              <a:rPr lang="es-MX" dirty="0" err="1" smtClean="0"/>
              <a:t>our</a:t>
            </a:r>
            <a:r>
              <a:rPr lang="es-MX" dirty="0" smtClean="0"/>
              <a:t> </a:t>
            </a:r>
            <a:r>
              <a:rPr lang="es-MX" dirty="0" err="1" smtClean="0"/>
              <a:t>own</a:t>
            </a:r>
            <a:r>
              <a:rPr lang="es-MX" dirty="0" smtClean="0"/>
              <a:t> </a:t>
            </a:r>
            <a:r>
              <a:rPr lang="es-MX" dirty="0" err="1" smtClean="0"/>
              <a:t>consesus</a:t>
            </a:r>
            <a:r>
              <a:rPr lang="es-MX" dirty="0" smtClean="0"/>
              <a:t>, define </a:t>
            </a:r>
            <a:r>
              <a:rPr lang="es-MX" dirty="0" err="1" smtClean="0"/>
              <a:t>validators</a:t>
            </a:r>
            <a:r>
              <a:rPr lang="es-MX" dirty="0" smtClean="0"/>
              <a:t>, define </a:t>
            </a:r>
            <a:r>
              <a:rPr lang="es-MX" dirty="0" err="1" smtClean="0"/>
              <a:t>types</a:t>
            </a:r>
            <a:r>
              <a:rPr lang="es-MX" dirty="0" smtClean="0"/>
              <a:t> of </a:t>
            </a:r>
            <a:r>
              <a:rPr lang="es-MX" dirty="0" err="1" smtClean="0"/>
              <a:t>transactions</a:t>
            </a:r>
            <a:r>
              <a:rPr lang="es-MX" dirty="0" smtClean="0"/>
              <a:t>).</a:t>
            </a:r>
          </a:p>
          <a:p>
            <a:pPr lvl="1"/>
            <a:r>
              <a:rPr lang="es-MX" dirty="0" err="1" smtClean="0"/>
              <a:t>Provides</a:t>
            </a:r>
            <a:r>
              <a:rPr lang="es-MX" dirty="0" smtClean="0"/>
              <a:t> </a:t>
            </a:r>
            <a:r>
              <a:rPr lang="es-MX" dirty="0" err="1" smtClean="0"/>
              <a:t>examples</a:t>
            </a:r>
            <a:r>
              <a:rPr lang="es-MX" dirty="0" smtClean="0"/>
              <a:t> </a:t>
            </a:r>
            <a:r>
              <a:rPr lang="es-MX" dirty="0" err="1" smtClean="0"/>
              <a:t>on</a:t>
            </a:r>
            <a:r>
              <a:rPr lang="es-MX" dirty="0" smtClean="0"/>
              <a:t> </a:t>
            </a:r>
            <a:r>
              <a:rPr lang="es-MX" dirty="0" err="1" smtClean="0"/>
              <a:t>applications</a:t>
            </a:r>
            <a:r>
              <a:rPr lang="es-MX" dirty="0" smtClean="0"/>
              <a:t> (</a:t>
            </a:r>
            <a:r>
              <a:rPr lang="es-MX" dirty="0" err="1" smtClean="0"/>
              <a:t>marketplace</a:t>
            </a:r>
            <a:r>
              <a:rPr lang="es-MX" dirty="0" smtClean="0"/>
              <a:t>, </a:t>
            </a:r>
            <a:r>
              <a:rPr lang="es-MX" dirty="0" err="1" smtClean="0"/>
              <a:t>supply</a:t>
            </a:r>
            <a:r>
              <a:rPr lang="es-MX" dirty="0" smtClean="0"/>
              <a:t> </a:t>
            </a:r>
            <a:r>
              <a:rPr lang="es-MX" dirty="0" err="1" smtClean="0"/>
              <a:t>chain</a:t>
            </a:r>
            <a:r>
              <a:rPr lang="es-MX" dirty="0" smtClean="0"/>
              <a:t>, </a:t>
            </a:r>
            <a:r>
              <a:rPr lang="es-MX" dirty="0" err="1" smtClean="0"/>
              <a:t>cryptoassets</a:t>
            </a:r>
            <a:r>
              <a:rPr lang="es-MX" dirty="0" smtClean="0"/>
              <a:t>).</a:t>
            </a:r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8225" y="6165303"/>
            <a:ext cx="653120" cy="5963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02198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Goals</a:t>
            </a:r>
            <a:r>
              <a:rPr lang="es-MX" dirty="0" smtClean="0"/>
              <a:t> </a:t>
            </a:r>
            <a:r>
              <a:rPr lang="es-MX" dirty="0" err="1"/>
              <a:t>o</a:t>
            </a:r>
            <a:r>
              <a:rPr lang="es-MX" dirty="0" err="1" smtClean="0"/>
              <a:t>n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short </a:t>
            </a:r>
            <a:r>
              <a:rPr lang="es-MX" dirty="0" err="1" smtClean="0"/>
              <a:t>term</a:t>
            </a:r>
            <a:r>
              <a:rPr lang="es-MX" dirty="0" smtClean="0"/>
              <a:t> (Oct-</a:t>
            </a:r>
            <a:r>
              <a:rPr lang="es-MX" dirty="0" err="1" smtClean="0"/>
              <a:t>Dec</a:t>
            </a:r>
            <a:r>
              <a:rPr lang="es-MX" dirty="0" smtClean="0"/>
              <a:t>):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sz="3600" dirty="0" err="1" smtClean="0"/>
              <a:t>Consolidate</a:t>
            </a:r>
            <a:r>
              <a:rPr lang="es-MX" sz="3600" dirty="0" smtClean="0"/>
              <a:t> a </a:t>
            </a:r>
            <a:r>
              <a:rPr lang="es-MX" sz="3600" dirty="0" err="1" smtClean="0"/>
              <a:t>team</a:t>
            </a:r>
            <a:r>
              <a:rPr lang="es-MX" sz="3600" dirty="0" smtClean="0"/>
              <a:t> of 5-6 </a:t>
            </a:r>
            <a:r>
              <a:rPr lang="es-MX" sz="3600" dirty="0" err="1" smtClean="0"/>
              <a:t>programmers</a:t>
            </a:r>
            <a:r>
              <a:rPr lang="es-MX" sz="3600" dirty="0" smtClean="0"/>
              <a:t>.</a:t>
            </a:r>
          </a:p>
          <a:p>
            <a:r>
              <a:rPr lang="es-MX" sz="3600" dirty="0" err="1" smtClean="0"/>
              <a:t>Learn</a:t>
            </a:r>
            <a:r>
              <a:rPr lang="es-MX" sz="3600" dirty="0" smtClean="0"/>
              <a:t> </a:t>
            </a:r>
            <a:r>
              <a:rPr lang="es-MX" sz="3600" dirty="0" err="1" smtClean="0"/>
              <a:t>how</a:t>
            </a:r>
            <a:r>
              <a:rPr lang="es-MX" sz="3600" dirty="0" smtClean="0"/>
              <a:t> </a:t>
            </a:r>
            <a:r>
              <a:rPr lang="es-MX" sz="3600" dirty="0" err="1" smtClean="0"/>
              <a:t>to</a:t>
            </a:r>
            <a:r>
              <a:rPr lang="es-MX" sz="3600" dirty="0" smtClean="0"/>
              <a:t> </a:t>
            </a:r>
            <a:r>
              <a:rPr lang="es-MX" sz="3600" dirty="0" err="1" smtClean="0"/>
              <a:t>deploy</a:t>
            </a:r>
            <a:r>
              <a:rPr lang="es-MX" sz="3600" dirty="0" smtClean="0"/>
              <a:t> </a:t>
            </a:r>
            <a:r>
              <a:rPr lang="es-MX" sz="3600" dirty="0" err="1" smtClean="0"/>
              <a:t>Sawtooth</a:t>
            </a:r>
            <a:r>
              <a:rPr lang="es-MX" sz="3600" dirty="0" smtClean="0"/>
              <a:t> (</a:t>
            </a:r>
            <a:r>
              <a:rPr lang="es-MX" sz="3600" dirty="0" err="1" smtClean="0"/>
              <a:t>the</a:t>
            </a:r>
            <a:r>
              <a:rPr lang="es-MX" sz="3600" dirty="0" smtClean="0"/>
              <a:t> </a:t>
            </a:r>
            <a:r>
              <a:rPr lang="es-MX" sz="3600" dirty="0" err="1" smtClean="0"/>
              <a:t>examples</a:t>
            </a:r>
            <a:r>
              <a:rPr lang="es-MX" sz="3600" dirty="0" smtClean="0"/>
              <a:t> </a:t>
            </a:r>
            <a:r>
              <a:rPr lang="es-MX" sz="3600" dirty="0" err="1" smtClean="0"/>
              <a:t>provided</a:t>
            </a:r>
            <a:r>
              <a:rPr lang="es-MX" sz="3600" dirty="0" smtClean="0"/>
              <a:t>).</a:t>
            </a:r>
          </a:p>
          <a:p>
            <a:r>
              <a:rPr lang="es-MX" sz="3600" dirty="0" err="1" smtClean="0"/>
              <a:t>Improve</a:t>
            </a:r>
            <a:r>
              <a:rPr lang="es-MX" sz="3600" dirty="0" smtClean="0"/>
              <a:t> </a:t>
            </a:r>
            <a:r>
              <a:rPr lang="es-MX" sz="3600" dirty="0" err="1" smtClean="0"/>
              <a:t>our</a:t>
            </a:r>
            <a:r>
              <a:rPr lang="es-MX" sz="3600" dirty="0" smtClean="0"/>
              <a:t> </a:t>
            </a:r>
            <a:r>
              <a:rPr lang="es-MX" sz="3600" dirty="0" err="1" smtClean="0"/>
              <a:t>understanding</a:t>
            </a:r>
            <a:r>
              <a:rPr lang="es-MX" sz="3600" dirty="0" smtClean="0"/>
              <a:t> </a:t>
            </a:r>
            <a:r>
              <a:rPr lang="es-MX" sz="3600" dirty="0" err="1" smtClean="0"/>
              <a:t>on</a:t>
            </a:r>
            <a:r>
              <a:rPr lang="es-MX" sz="3600" dirty="0" smtClean="0"/>
              <a:t> </a:t>
            </a:r>
            <a:r>
              <a:rPr lang="es-MX" sz="3600" dirty="0" err="1" smtClean="0"/>
              <a:t>applications</a:t>
            </a:r>
            <a:r>
              <a:rPr lang="es-MX" sz="3600" dirty="0" smtClean="0"/>
              <a:t> of </a:t>
            </a:r>
            <a:r>
              <a:rPr lang="es-MX" sz="3600" dirty="0" err="1" smtClean="0"/>
              <a:t>blockchain</a:t>
            </a:r>
            <a:r>
              <a:rPr lang="es-MX" sz="3600" dirty="0" smtClean="0"/>
              <a:t> </a:t>
            </a:r>
            <a:r>
              <a:rPr lang="es-MX" sz="3600" dirty="0" err="1" smtClean="0"/>
              <a:t>technology</a:t>
            </a:r>
            <a:r>
              <a:rPr lang="es-MX" sz="3600" dirty="0" smtClean="0"/>
              <a:t> (</a:t>
            </a:r>
            <a:r>
              <a:rPr lang="es-MX" sz="3600" dirty="0" err="1" smtClean="0"/>
              <a:t>BaaS</a:t>
            </a:r>
            <a:r>
              <a:rPr lang="es-MX" sz="3600" dirty="0" smtClean="0"/>
              <a:t> = </a:t>
            </a:r>
            <a:r>
              <a:rPr lang="es-MX" sz="3600" dirty="0" err="1" smtClean="0"/>
              <a:t>Blockchain</a:t>
            </a:r>
            <a:r>
              <a:rPr lang="es-MX" sz="3600" dirty="0" smtClean="0"/>
              <a:t> as a </a:t>
            </a:r>
            <a:r>
              <a:rPr lang="es-MX" sz="3600" dirty="0" err="1"/>
              <a:t>S</a:t>
            </a:r>
            <a:r>
              <a:rPr lang="es-MX" sz="3600" dirty="0" err="1" smtClean="0"/>
              <a:t>ervice</a:t>
            </a:r>
            <a:r>
              <a:rPr lang="es-MX" sz="3600" dirty="0" smtClean="0"/>
              <a:t>).</a:t>
            </a:r>
          </a:p>
          <a:p>
            <a:endParaRPr lang="es-MX" dirty="0" smtClean="0"/>
          </a:p>
          <a:p>
            <a:endParaRPr lang="es-MX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8225" y="6165304"/>
            <a:ext cx="653120" cy="5963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28678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err="1" smtClean="0"/>
              <a:t>Goal</a:t>
            </a:r>
            <a:r>
              <a:rPr lang="es-MX" dirty="0" smtClean="0"/>
              <a:t> </a:t>
            </a:r>
            <a:r>
              <a:rPr lang="es-MX" dirty="0" err="1" smtClean="0"/>
              <a:t>on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medium</a:t>
            </a:r>
            <a:r>
              <a:rPr lang="es-MX" dirty="0" smtClean="0"/>
              <a:t> </a:t>
            </a:r>
            <a:r>
              <a:rPr lang="es-MX" dirty="0" err="1" smtClean="0"/>
              <a:t>term</a:t>
            </a:r>
            <a:r>
              <a:rPr lang="es-MX" dirty="0" smtClean="0"/>
              <a:t> (</a:t>
            </a:r>
            <a:r>
              <a:rPr lang="es-MX" dirty="0" err="1" smtClean="0"/>
              <a:t>Jan</a:t>
            </a:r>
            <a:r>
              <a:rPr lang="es-MX" dirty="0" smtClean="0"/>
              <a:t>-Feb)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sz="4000" dirty="0" err="1" smtClean="0"/>
              <a:t>Fully</a:t>
            </a:r>
            <a:r>
              <a:rPr lang="es-MX" sz="4000" dirty="0" smtClean="0"/>
              <a:t> </a:t>
            </a:r>
            <a:r>
              <a:rPr lang="es-MX" sz="4000" dirty="0" err="1" smtClean="0"/>
              <a:t>deploy</a:t>
            </a:r>
            <a:r>
              <a:rPr lang="es-MX" sz="4000" dirty="0" smtClean="0"/>
              <a:t> a </a:t>
            </a:r>
            <a:r>
              <a:rPr lang="es-MX" sz="4000" b="1" dirty="0" smtClean="0"/>
              <a:t>use-case</a:t>
            </a:r>
            <a:r>
              <a:rPr lang="es-MX" sz="4000" dirty="0" smtClean="0"/>
              <a:t> of </a:t>
            </a:r>
            <a:r>
              <a:rPr lang="es-MX" sz="4000" dirty="0" err="1" smtClean="0"/>
              <a:t>an</a:t>
            </a:r>
            <a:r>
              <a:rPr lang="es-MX" sz="4000" dirty="0" smtClean="0"/>
              <a:t> </a:t>
            </a:r>
            <a:r>
              <a:rPr lang="es-MX" sz="4000" dirty="0" err="1" smtClean="0"/>
              <a:t>application</a:t>
            </a:r>
            <a:r>
              <a:rPr lang="es-MX" sz="4000" dirty="0"/>
              <a:t>:</a:t>
            </a:r>
            <a:endParaRPr lang="es-MX" sz="4000" dirty="0" smtClean="0"/>
          </a:p>
          <a:p>
            <a:pPr lvl="1"/>
            <a:r>
              <a:rPr lang="es-MX" sz="3600" dirty="0" err="1" smtClean="0"/>
              <a:t>It</a:t>
            </a:r>
            <a:r>
              <a:rPr lang="es-MX" sz="3600" dirty="0" smtClean="0"/>
              <a:t> can be in </a:t>
            </a:r>
            <a:r>
              <a:rPr lang="es-MX" sz="3600" dirty="0" err="1" smtClean="0"/>
              <a:t>association</a:t>
            </a:r>
            <a:r>
              <a:rPr lang="es-MX" sz="3600" dirty="0" smtClean="0"/>
              <a:t> </a:t>
            </a:r>
            <a:r>
              <a:rPr lang="es-MX" sz="3600" dirty="0" err="1" smtClean="0"/>
              <a:t>with</a:t>
            </a:r>
            <a:r>
              <a:rPr lang="es-MX" sz="3600" dirty="0" smtClean="0"/>
              <a:t> a </a:t>
            </a:r>
            <a:r>
              <a:rPr lang="es-MX" sz="3600" dirty="0" err="1" smtClean="0"/>
              <a:t>partner</a:t>
            </a:r>
            <a:r>
              <a:rPr lang="es-MX" sz="3600" dirty="0" smtClean="0"/>
              <a:t> </a:t>
            </a:r>
            <a:r>
              <a:rPr lang="es-MX" sz="3600" dirty="0" err="1" smtClean="0"/>
              <a:t>or</a:t>
            </a:r>
            <a:r>
              <a:rPr lang="es-MX" sz="3600" dirty="0" smtClean="0"/>
              <a:t> </a:t>
            </a:r>
            <a:r>
              <a:rPr lang="es-MX" sz="3600" dirty="0" err="1" smtClean="0"/>
              <a:t>developed</a:t>
            </a:r>
            <a:r>
              <a:rPr lang="es-MX" sz="3600" dirty="0" smtClean="0"/>
              <a:t> </a:t>
            </a:r>
            <a:r>
              <a:rPr lang="es-MX" sz="3600" dirty="0" err="1" smtClean="0"/>
              <a:t>completely</a:t>
            </a:r>
            <a:r>
              <a:rPr lang="es-MX" sz="3600" dirty="0" smtClean="0"/>
              <a:t> </a:t>
            </a:r>
            <a:r>
              <a:rPr lang="es-MX" sz="3600" dirty="0" err="1" smtClean="0"/>
              <a:t>on</a:t>
            </a:r>
            <a:r>
              <a:rPr lang="es-MX" sz="3600" dirty="0" smtClean="0"/>
              <a:t> </a:t>
            </a:r>
            <a:r>
              <a:rPr lang="es-MX" sz="3600" dirty="0" err="1" smtClean="0"/>
              <a:t>our</a:t>
            </a:r>
            <a:r>
              <a:rPr lang="es-MX" sz="3600" dirty="0" smtClean="0"/>
              <a:t> </a:t>
            </a:r>
            <a:r>
              <a:rPr lang="es-MX" sz="3600" dirty="0" err="1" smtClean="0"/>
              <a:t>own</a:t>
            </a:r>
            <a:r>
              <a:rPr lang="es-MX" sz="3600" dirty="0" smtClean="0"/>
              <a:t>.</a:t>
            </a:r>
          </a:p>
          <a:p>
            <a:pPr lvl="1"/>
            <a:r>
              <a:rPr lang="es-MX" sz="3600" dirty="0" err="1" smtClean="0"/>
              <a:t>We</a:t>
            </a:r>
            <a:r>
              <a:rPr lang="es-MX" sz="3600" dirty="0" smtClean="0"/>
              <a:t> </a:t>
            </a:r>
            <a:r>
              <a:rPr lang="es-MX" sz="3600" dirty="0" err="1" smtClean="0"/>
              <a:t>aim</a:t>
            </a:r>
            <a:r>
              <a:rPr lang="es-MX" sz="3600" dirty="0" smtClean="0"/>
              <a:t> </a:t>
            </a:r>
            <a:r>
              <a:rPr lang="es-MX" sz="3600" dirty="0" err="1" smtClean="0"/>
              <a:t>to</a:t>
            </a:r>
            <a:r>
              <a:rPr lang="es-MX" sz="3600" dirty="0" smtClean="0"/>
              <a:t> show </a:t>
            </a:r>
            <a:r>
              <a:rPr lang="es-MX" sz="3600" dirty="0" err="1" smtClean="0"/>
              <a:t>this</a:t>
            </a:r>
            <a:r>
              <a:rPr lang="es-MX" sz="3600" dirty="0" smtClean="0"/>
              <a:t> </a:t>
            </a:r>
            <a:r>
              <a:rPr lang="es-MX" sz="3600" dirty="0" err="1" smtClean="0"/>
              <a:t>to</a:t>
            </a:r>
            <a:r>
              <a:rPr lang="es-MX" sz="3600" dirty="0" smtClean="0"/>
              <a:t> </a:t>
            </a:r>
            <a:r>
              <a:rPr lang="es-MX" sz="3600" dirty="0" err="1" smtClean="0"/>
              <a:t>investors</a:t>
            </a:r>
            <a:r>
              <a:rPr lang="es-MX" sz="3600" dirty="0" smtClean="0"/>
              <a:t>, </a:t>
            </a:r>
            <a:r>
              <a:rPr lang="es-MX" sz="3600" dirty="0" err="1" smtClean="0"/>
              <a:t>apply</a:t>
            </a:r>
            <a:r>
              <a:rPr lang="es-MX" sz="3600" dirty="0" smtClean="0"/>
              <a:t> </a:t>
            </a:r>
            <a:r>
              <a:rPr lang="es-MX" sz="3600" dirty="0" err="1" smtClean="0"/>
              <a:t>for</a:t>
            </a:r>
            <a:r>
              <a:rPr lang="es-MX" sz="3600" dirty="0" smtClean="0"/>
              <a:t> </a:t>
            </a:r>
            <a:r>
              <a:rPr lang="es-MX" sz="3600" dirty="0" err="1" smtClean="0"/>
              <a:t>funding</a:t>
            </a:r>
            <a:r>
              <a:rPr lang="es-MX" sz="3600" dirty="0" smtClean="0"/>
              <a:t> </a:t>
            </a:r>
            <a:r>
              <a:rPr lang="es-MX" sz="3600" dirty="0" err="1" smtClean="0"/>
              <a:t>or</a:t>
            </a:r>
            <a:r>
              <a:rPr lang="es-MX" sz="3600" dirty="0" smtClean="0"/>
              <a:t> </a:t>
            </a:r>
            <a:r>
              <a:rPr lang="es-MX" sz="3600" dirty="0" err="1" smtClean="0"/>
              <a:t>sell</a:t>
            </a:r>
            <a:r>
              <a:rPr lang="es-MX" sz="3600" dirty="0" smtClean="0"/>
              <a:t> </a:t>
            </a:r>
            <a:r>
              <a:rPr lang="es-MX" sz="3600" dirty="0" err="1" smtClean="0"/>
              <a:t>it</a:t>
            </a:r>
            <a:r>
              <a:rPr lang="es-MX" sz="3600" dirty="0" smtClean="0"/>
              <a:t> </a:t>
            </a:r>
            <a:r>
              <a:rPr lang="es-MX" sz="3600" dirty="0" err="1" smtClean="0"/>
              <a:t>to</a:t>
            </a:r>
            <a:r>
              <a:rPr lang="es-MX" sz="3600" dirty="0" smtClean="0"/>
              <a:t> </a:t>
            </a:r>
            <a:r>
              <a:rPr lang="es-MX" sz="3600" dirty="0" err="1" smtClean="0"/>
              <a:t>potential</a:t>
            </a:r>
            <a:r>
              <a:rPr lang="es-MX" sz="3600" dirty="0" smtClean="0"/>
              <a:t> </a:t>
            </a:r>
            <a:r>
              <a:rPr lang="es-MX" sz="3600" dirty="0" err="1" smtClean="0"/>
              <a:t>clients</a:t>
            </a:r>
            <a:r>
              <a:rPr lang="es-MX" sz="3600" dirty="0" smtClean="0"/>
              <a:t>.</a:t>
            </a:r>
            <a:endParaRPr lang="es-MX" sz="3600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8225" y="6165303"/>
            <a:ext cx="653120" cy="5963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49583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708920"/>
            <a:ext cx="8229600" cy="1143000"/>
          </a:xfrm>
        </p:spPr>
        <p:txBody>
          <a:bodyPr>
            <a:noAutofit/>
          </a:bodyPr>
          <a:lstStyle/>
          <a:p>
            <a:r>
              <a:rPr lang="es-MX" sz="11500" dirty="0" err="1" smtClean="0"/>
              <a:t>Example</a:t>
            </a:r>
            <a:endParaRPr lang="es-MX" sz="11500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8225" y="6165303"/>
            <a:ext cx="653120" cy="5963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8598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3126013" y="659156"/>
            <a:ext cx="2952328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200" b="1" dirty="0" err="1" smtClean="0"/>
              <a:t>Supply</a:t>
            </a:r>
            <a:r>
              <a:rPr lang="es-MX" sz="3200" b="1" dirty="0" smtClean="0"/>
              <a:t> </a:t>
            </a:r>
            <a:r>
              <a:rPr lang="es-MX" sz="3200" b="1" dirty="0" err="1" smtClean="0"/>
              <a:t>Chain</a:t>
            </a:r>
            <a:endParaRPr lang="es-MX" sz="3200" b="1" dirty="0"/>
          </a:p>
        </p:txBody>
      </p:sp>
      <p:pic>
        <p:nvPicPr>
          <p:cNvPr id="2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8225" y="6165303"/>
            <a:ext cx="653120" cy="5963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301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3126013" y="659156"/>
            <a:ext cx="2952328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200" b="1" dirty="0" err="1" smtClean="0"/>
              <a:t>Supply</a:t>
            </a:r>
            <a:r>
              <a:rPr lang="es-MX" sz="3200" b="1" dirty="0" smtClean="0"/>
              <a:t> </a:t>
            </a:r>
            <a:r>
              <a:rPr lang="es-MX" sz="3200" b="1" dirty="0" err="1" smtClean="0"/>
              <a:t>Chain</a:t>
            </a:r>
            <a:endParaRPr lang="es-MX" sz="3200" b="1" dirty="0"/>
          </a:p>
        </p:txBody>
      </p:sp>
      <p:sp>
        <p:nvSpPr>
          <p:cNvPr id="3" name="Rectangle 2"/>
          <p:cNvSpPr/>
          <p:nvPr/>
        </p:nvSpPr>
        <p:spPr>
          <a:xfrm>
            <a:off x="1109789" y="2204864"/>
            <a:ext cx="6984776" cy="10801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 smtClean="0">
                <a:solidFill>
                  <a:schemeClr val="tx1"/>
                </a:solidFill>
              </a:rPr>
              <a:t>There</a:t>
            </a:r>
            <a:r>
              <a:rPr lang="es-MX" dirty="0" smtClean="0">
                <a:solidFill>
                  <a:schemeClr val="tx1"/>
                </a:solidFill>
              </a:rPr>
              <a:t> are </a:t>
            </a:r>
            <a:r>
              <a:rPr lang="es-MX" dirty="0" err="1" smtClean="0">
                <a:solidFill>
                  <a:schemeClr val="tx1"/>
                </a:solidFill>
              </a:rPr>
              <a:t>many</a:t>
            </a:r>
            <a:r>
              <a:rPr lang="es-MX" dirty="0" smtClean="0">
                <a:solidFill>
                  <a:schemeClr val="tx1"/>
                </a:solidFill>
              </a:rPr>
              <a:t> </a:t>
            </a:r>
            <a:r>
              <a:rPr lang="es-MX" dirty="0" err="1" smtClean="0">
                <a:solidFill>
                  <a:schemeClr val="tx1"/>
                </a:solidFill>
              </a:rPr>
              <a:t>different</a:t>
            </a:r>
            <a:r>
              <a:rPr lang="es-MX" dirty="0" smtClean="0">
                <a:solidFill>
                  <a:schemeClr val="tx1"/>
                </a:solidFill>
              </a:rPr>
              <a:t> </a:t>
            </a:r>
            <a:r>
              <a:rPr lang="es-MX" dirty="0" err="1" smtClean="0">
                <a:solidFill>
                  <a:schemeClr val="tx1"/>
                </a:solidFill>
              </a:rPr>
              <a:t>business</a:t>
            </a:r>
            <a:r>
              <a:rPr lang="es-MX" dirty="0" smtClean="0">
                <a:solidFill>
                  <a:schemeClr val="tx1"/>
                </a:solidFill>
              </a:rPr>
              <a:t> </a:t>
            </a:r>
            <a:r>
              <a:rPr lang="es-MX" dirty="0" err="1" smtClean="0">
                <a:solidFill>
                  <a:schemeClr val="tx1"/>
                </a:solidFill>
              </a:rPr>
              <a:t>models</a:t>
            </a:r>
            <a:r>
              <a:rPr lang="es-MX" dirty="0" smtClean="0">
                <a:solidFill>
                  <a:schemeClr val="tx1"/>
                </a:solidFill>
              </a:rPr>
              <a:t> of </a:t>
            </a:r>
            <a:r>
              <a:rPr lang="es-MX" dirty="0" err="1" smtClean="0">
                <a:solidFill>
                  <a:schemeClr val="tx1"/>
                </a:solidFill>
              </a:rPr>
              <a:t>the</a:t>
            </a:r>
            <a:r>
              <a:rPr lang="es-MX" dirty="0" smtClean="0">
                <a:solidFill>
                  <a:schemeClr val="tx1"/>
                </a:solidFill>
              </a:rPr>
              <a:t> </a:t>
            </a:r>
            <a:r>
              <a:rPr lang="es-MX" dirty="0" err="1" smtClean="0">
                <a:solidFill>
                  <a:schemeClr val="tx1"/>
                </a:solidFill>
              </a:rPr>
              <a:t>Supply</a:t>
            </a:r>
            <a:r>
              <a:rPr lang="es-MX" dirty="0" smtClean="0">
                <a:solidFill>
                  <a:schemeClr val="tx1"/>
                </a:solidFill>
              </a:rPr>
              <a:t> </a:t>
            </a:r>
            <a:r>
              <a:rPr lang="es-MX" dirty="0" err="1" smtClean="0">
                <a:solidFill>
                  <a:schemeClr val="tx1"/>
                </a:solidFill>
              </a:rPr>
              <a:t>Chain</a:t>
            </a:r>
            <a:r>
              <a:rPr lang="es-MX" dirty="0" smtClean="0">
                <a:solidFill>
                  <a:schemeClr val="tx1"/>
                </a:solidFill>
              </a:rPr>
              <a:t>:</a:t>
            </a:r>
          </a:p>
          <a:p>
            <a:pPr algn="ctr"/>
            <a:r>
              <a:rPr lang="es-MX" dirty="0" err="1" smtClean="0">
                <a:solidFill>
                  <a:schemeClr val="tx1"/>
                </a:solidFill>
              </a:rPr>
              <a:t>It</a:t>
            </a:r>
            <a:r>
              <a:rPr lang="es-MX" dirty="0" smtClean="0">
                <a:solidFill>
                  <a:schemeClr val="tx1"/>
                </a:solidFill>
              </a:rPr>
              <a:t> </a:t>
            </a:r>
            <a:r>
              <a:rPr lang="es-MX" dirty="0" err="1" smtClean="0">
                <a:solidFill>
                  <a:schemeClr val="tx1"/>
                </a:solidFill>
              </a:rPr>
              <a:t>is</a:t>
            </a:r>
            <a:r>
              <a:rPr lang="es-MX" dirty="0" smtClean="0">
                <a:solidFill>
                  <a:schemeClr val="tx1"/>
                </a:solidFill>
              </a:rPr>
              <a:t> </a:t>
            </a:r>
            <a:r>
              <a:rPr lang="es-MX" dirty="0" err="1" smtClean="0">
                <a:solidFill>
                  <a:schemeClr val="tx1"/>
                </a:solidFill>
              </a:rPr>
              <a:t>highly</a:t>
            </a:r>
            <a:r>
              <a:rPr lang="es-MX" dirty="0" smtClean="0">
                <a:solidFill>
                  <a:schemeClr val="tx1"/>
                </a:solidFill>
              </a:rPr>
              <a:t> </a:t>
            </a:r>
            <a:r>
              <a:rPr lang="es-MX" dirty="0" err="1" smtClean="0">
                <a:solidFill>
                  <a:schemeClr val="tx1"/>
                </a:solidFill>
              </a:rPr>
              <a:t>dependent</a:t>
            </a:r>
            <a:r>
              <a:rPr lang="es-MX" dirty="0" smtClean="0">
                <a:solidFill>
                  <a:schemeClr val="tx1"/>
                </a:solidFill>
              </a:rPr>
              <a:t> </a:t>
            </a:r>
            <a:r>
              <a:rPr lang="es-MX" dirty="0" err="1" smtClean="0">
                <a:solidFill>
                  <a:schemeClr val="tx1"/>
                </a:solidFill>
              </a:rPr>
              <a:t>on</a:t>
            </a:r>
            <a:r>
              <a:rPr lang="es-MX" dirty="0" smtClean="0">
                <a:solidFill>
                  <a:schemeClr val="tx1"/>
                </a:solidFill>
              </a:rPr>
              <a:t> </a:t>
            </a:r>
            <a:r>
              <a:rPr lang="es-MX" dirty="0" err="1" smtClean="0">
                <a:solidFill>
                  <a:schemeClr val="tx1"/>
                </a:solidFill>
              </a:rPr>
              <a:t>the</a:t>
            </a:r>
            <a:r>
              <a:rPr lang="es-MX" dirty="0" smtClean="0">
                <a:solidFill>
                  <a:schemeClr val="tx1"/>
                </a:solidFill>
              </a:rPr>
              <a:t> </a:t>
            </a:r>
            <a:r>
              <a:rPr lang="es-MX" dirty="0" err="1" smtClean="0">
                <a:solidFill>
                  <a:schemeClr val="tx1"/>
                </a:solidFill>
              </a:rPr>
              <a:t>industry</a:t>
            </a:r>
            <a:r>
              <a:rPr lang="es-MX" dirty="0" smtClean="0">
                <a:solidFill>
                  <a:schemeClr val="tx1"/>
                </a:solidFill>
              </a:rPr>
              <a:t> </a:t>
            </a:r>
            <a:r>
              <a:rPr lang="es-MX" dirty="0" err="1" smtClean="0">
                <a:solidFill>
                  <a:schemeClr val="tx1"/>
                </a:solidFill>
              </a:rPr>
              <a:t>it</a:t>
            </a:r>
            <a:r>
              <a:rPr lang="es-MX" dirty="0" smtClean="0">
                <a:solidFill>
                  <a:schemeClr val="tx1"/>
                </a:solidFill>
              </a:rPr>
              <a:t> </a:t>
            </a:r>
            <a:r>
              <a:rPr lang="es-MX" dirty="0" err="1" smtClean="0">
                <a:solidFill>
                  <a:schemeClr val="tx1"/>
                </a:solidFill>
              </a:rPr>
              <a:t>is</a:t>
            </a:r>
            <a:r>
              <a:rPr lang="es-MX" dirty="0" smtClean="0">
                <a:solidFill>
                  <a:schemeClr val="tx1"/>
                </a:solidFill>
              </a:rPr>
              <a:t> </a:t>
            </a:r>
            <a:r>
              <a:rPr lang="es-MX" dirty="0" err="1" smtClean="0">
                <a:solidFill>
                  <a:schemeClr val="tx1"/>
                </a:solidFill>
              </a:rPr>
              <a:t>applied</a:t>
            </a:r>
            <a:r>
              <a:rPr lang="es-MX" dirty="0" smtClean="0">
                <a:solidFill>
                  <a:schemeClr val="tx1"/>
                </a:solidFill>
              </a:rPr>
              <a:t> </a:t>
            </a:r>
            <a:r>
              <a:rPr lang="es-MX" dirty="0" err="1" smtClean="0">
                <a:solidFill>
                  <a:schemeClr val="tx1"/>
                </a:solidFill>
              </a:rPr>
              <a:t>to</a:t>
            </a:r>
            <a:r>
              <a:rPr lang="es-MX" dirty="0" smtClean="0">
                <a:solidFill>
                  <a:schemeClr val="tx1"/>
                </a:solidFill>
              </a:rPr>
              <a:t>.  </a:t>
            </a:r>
            <a:endParaRPr lang="es-MX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/>
          <p:cNvCxnSpPr>
            <a:stCxn id="5" idx="2"/>
            <a:endCxn id="3" idx="0"/>
          </p:cNvCxnSpPr>
          <p:nvPr/>
        </p:nvCxnSpPr>
        <p:spPr>
          <a:xfrm>
            <a:off x="4602177" y="1451244"/>
            <a:ext cx="0" cy="75362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8225" y="6165303"/>
            <a:ext cx="653120" cy="5963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04102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</TotalTime>
  <Words>494</Words>
  <Application>Microsoft Office PowerPoint</Application>
  <PresentationFormat>On-screen Show (4:3)</PresentationFormat>
  <Paragraphs>75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Roadmap</vt:lpstr>
      <vt:lpstr>PowerPoint Presentation</vt:lpstr>
      <vt:lpstr>First Goal</vt:lpstr>
      <vt:lpstr>Why?</vt:lpstr>
      <vt:lpstr>Goals on the short term (Oct-Dec):</vt:lpstr>
      <vt:lpstr>Goal on the medium term (Jan-Feb)</vt:lpstr>
      <vt:lpstr>Example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About implementation</vt:lpstr>
      <vt:lpstr>Pro’s of working with Hyperledger</vt:lpstr>
      <vt:lpstr>Hyperledger Sawtooth</vt:lpstr>
      <vt:lpstr>What we expect from you?</vt:lpstr>
      <vt:lpstr>PowerPoint Presentation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Roadmap</dc:title>
  <dc:creator>Miguel Ventura</dc:creator>
  <cp:lastModifiedBy>Miguel Ventura</cp:lastModifiedBy>
  <cp:revision>12</cp:revision>
  <dcterms:created xsi:type="dcterms:W3CDTF">2018-10-19T08:48:26Z</dcterms:created>
  <dcterms:modified xsi:type="dcterms:W3CDTF">2018-10-19T14:35:25Z</dcterms:modified>
</cp:coreProperties>
</file>