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59" r:id="rId6"/>
    <p:sldId id="262" r:id="rId7"/>
    <p:sldId id="261" r:id="rId8"/>
    <p:sldId id="260" r:id="rId9"/>
    <p:sldId id="270" r:id="rId10"/>
    <p:sldId id="265" r:id="rId11"/>
    <p:sldId id="268" r:id="rId12"/>
    <p:sldId id="269" r:id="rId13"/>
    <p:sldId id="267" r:id="rId14"/>
    <p:sldId id="266" r:id="rId15"/>
    <p:sldId id="271" r:id="rId16"/>
    <p:sldId id="272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9ACF-B5BA-4A7D-9AFB-510D50510C08}" type="datetimeFigureOut">
              <a:rPr lang="es-ES" smtClean="0"/>
              <a:pPr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714623"/>
            <a:ext cx="9144000" cy="2370145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latin typeface="Underwood Champion" pitchFamily="2" charset="0"/>
              </a:rPr>
              <a:t>Proyecto Profesional</a:t>
            </a:r>
            <a:br>
              <a:rPr lang="es-ES" b="1" dirty="0" smtClean="0">
                <a:latin typeface="Underwood Champion" pitchFamily="2" charset="0"/>
              </a:rPr>
            </a:br>
            <a:r>
              <a:rPr lang="es-ES" b="1" dirty="0" smtClean="0">
                <a:latin typeface="Underwood Champion" pitchFamily="2" charset="0"/>
              </a:rPr>
              <a:t>Desarrollo de Aplicaciones</a:t>
            </a:r>
            <a:br>
              <a:rPr lang="es-ES" b="1" dirty="0" smtClean="0">
                <a:latin typeface="Underwood Champion" pitchFamily="2" charset="0"/>
              </a:rPr>
            </a:br>
            <a:r>
              <a:rPr lang="es-ES" b="1" dirty="0" smtClean="0">
                <a:latin typeface="Underwood Champion" pitchFamily="2" charset="0"/>
              </a:rPr>
              <a:t>Multiplataforma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1026" name="Picture 2" descr="C:\Users\Miguel\PendriveFlorida\Proyecto\cosas\floppy_softwar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285728"/>
            <a:ext cx="3600475" cy="642943"/>
          </a:xfrm>
          <a:prstGeom prst="rect">
            <a:avLst/>
          </a:prstGeom>
          <a:noFill/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0" y="6072206"/>
            <a:ext cx="9144000" cy="78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Miguel I. García López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1428737"/>
            <a:ext cx="9144000" cy="78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presenta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err="1" smtClean="0">
                <a:latin typeface="Underwood Champion" pitchFamily="2" charset="0"/>
                <a:ea typeface="+mj-ea"/>
                <a:cs typeface="+mj-cs"/>
              </a:rPr>
              <a:t>Tablet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614362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noProof="0" dirty="0" smtClean="0">
                <a:latin typeface="Underwood Champion" pitchFamily="2" charset="0"/>
                <a:ea typeface="+mj-ea"/>
                <a:cs typeface="+mj-cs"/>
              </a:rPr>
              <a:t>Paneles intercambiables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0" y="714356"/>
            <a:ext cx="9144000" cy="1357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¡Echémosle una mano a los zurdos</a:t>
            </a: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285992"/>
            <a:ext cx="7072313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err="1" smtClean="0">
                <a:latin typeface="Underwood Champion" pitchFamily="2" charset="0"/>
                <a:ea typeface="+mj-ea"/>
                <a:cs typeface="+mj-cs"/>
              </a:rPr>
              <a:t>Tablet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614362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Panel en la izquierda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pic>
        <p:nvPicPr>
          <p:cNvPr id="9" name="Picture 2" descr="C:\Users\Miguel\PendriveFlorida\Proyecto\cosas\zurdos_friend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5694" y="214290"/>
            <a:ext cx="1624023" cy="785818"/>
          </a:xfrm>
          <a:prstGeom prst="rect">
            <a:avLst/>
          </a:prstGeom>
          <a:noFill/>
        </p:spPr>
      </p:pic>
      <p:pic>
        <p:nvPicPr>
          <p:cNvPr id="4098" name="Picture 2" descr="C:\Users\Miguel\PendriveFlorida\Proyecto\cosas\app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14422"/>
            <a:ext cx="8280000" cy="4749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err="1" smtClean="0">
                <a:latin typeface="Underwood Champion" pitchFamily="2" charset="0"/>
                <a:ea typeface="+mj-ea"/>
                <a:cs typeface="+mj-cs"/>
              </a:rPr>
              <a:t>Tablet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614362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noProof="0" dirty="0" smtClean="0">
                <a:latin typeface="Underwood Champion" pitchFamily="2" charset="0"/>
                <a:ea typeface="+mj-ea"/>
                <a:cs typeface="+mj-cs"/>
              </a:rPr>
              <a:t>Panel en la derecha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pic>
        <p:nvPicPr>
          <p:cNvPr id="6" name="Picture 2" descr="C:\Users\Miguel\PendriveFlorida\Proyecto\cosas\zurdos_friend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5694" y="214290"/>
            <a:ext cx="1624023" cy="785818"/>
          </a:xfrm>
          <a:prstGeom prst="rect">
            <a:avLst/>
          </a:prstGeom>
          <a:noFill/>
        </p:spPr>
      </p:pic>
      <p:pic>
        <p:nvPicPr>
          <p:cNvPr id="5122" name="Picture 2" descr="C:\Users\Miguel\PendriveFlorida\Proyecto\cosas\app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14422"/>
            <a:ext cx="8280000" cy="4749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err="1" smtClean="0">
                <a:latin typeface="Underwood Champion" pitchFamily="2" charset="0"/>
                <a:ea typeface="+mj-ea"/>
                <a:cs typeface="+mj-cs"/>
              </a:rPr>
              <a:t>Tablet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614362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Orientación vertical u horizontal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noProof="0" dirty="0" smtClean="0">
                <a:latin typeface="Underwood Champion" pitchFamily="2" charset="0"/>
                <a:ea typeface="+mj-ea"/>
                <a:cs typeface="+mj-cs"/>
              </a:rPr>
              <a:t>Mapa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614362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Ubicación del protagonista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pic>
        <p:nvPicPr>
          <p:cNvPr id="6146" name="Picture 2" descr="C:\Users\Miguel\PendriveFlorida\Proyecto\cosas\app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142984"/>
            <a:ext cx="8280000" cy="47624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smtClean="0">
                <a:latin typeface="Underwood Champion" pitchFamily="2" charset="0"/>
                <a:ea typeface="+mj-ea"/>
                <a:cs typeface="+mj-cs"/>
              </a:rPr>
              <a:t>Web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614362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noProof="0" dirty="0" smtClean="0">
                <a:latin typeface="Underwood Champion" pitchFamily="2" charset="0"/>
                <a:ea typeface="+mj-ea"/>
                <a:cs typeface="+mj-cs"/>
              </a:rPr>
              <a:t>Personalización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smtClean="0">
                <a:latin typeface="Underwood Champion" pitchFamily="2" charset="0"/>
                <a:ea typeface="+mj-ea"/>
                <a:cs typeface="+mj-cs"/>
              </a:rPr>
              <a:t>Web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614362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err="1" smtClean="0">
                <a:latin typeface="Underwood Champion" pitchFamily="2" charset="0"/>
                <a:ea typeface="+mj-ea"/>
                <a:cs typeface="+mj-cs"/>
              </a:rPr>
              <a:t>Responsive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686800" cy="1143000"/>
          </a:xfrm>
        </p:spPr>
        <p:txBody>
          <a:bodyPr>
            <a:normAutofit/>
          </a:bodyPr>
          <a:lstStyle/>
          <a:p>
            <a:pPr algn="r"/>
            <a:r>
              <a:rPr lang="es-ES" sz="6000" dirty="0" smtClean="0">
                <a:latin typeface="Underwood Champion" pitchFamily="2" charset="0"/>
              </a:rPr>
              <a:t>Benito </a:t>
            </a:r>
            <a:r>
              <a:rPr lang="es-ES" sz="6000" dirty="0" smtClean="0">
                <a:latin typeface="Underwood Champion" pitchFamily="2" charset="0"/>
              </a:rPr>
              <a:t>G.G</a:t>
            </a:r>
            <a:r>
              <a:rPr lang="es-ES" sz="6000" dirty="0" smtClean="0">
                <a:latin typeface="Underwood Champion" pitchFamily="2" charset="0"/>
              </a:rPr>
              <a:t>.</a:t>
            </a:r>
            <a:endParaRPr lang="es-ES" sz="6000" dirty="0">
              <a:latin typeface="Underwood Champion" pitchFamily="2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857224" y="1571612"/>
            <a:ext cx="80153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Investigador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smtClean="0">
                <a:latin typeface="Underwood Champion" pitchFamily="2" charset="0"/>
                <a:ea typeface="+mj-ea"/>
                <a:cs typeface="+mj-cs"/>
              </a:rPr>
              <a:t>Privado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286248" y="3500437"/>
            <a:ext cx="4657700" cy="3071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Juego de aventura para niños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0150"/>
            <a:ext cx="424815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noProof="0" dirty="0" smtClean="0">
                <a:latin typeface="Underwood Champion" pitchFamily="2" charset="0"/>
                <a:ea typeface="+mj-ea"/>
                <a:cs typeface="+mj-cs"/>
              </a:rPr>
              <a:t>Dispositivos </a:t>
            </a:r>
            <a:r>
              <a:rPr lang="es-ES" sz="4400" noProof="0" dirty="0" err="1" smtClean="0">
                <a:latin typeface="Underwood Champion" pitchFamily="2" charset="0"/>
                <a:ea typeface="+mj-ea"/>
                <a:cs typeface="+mj-cs"/>
              </a:rPr>
              <a:t>Android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5214950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Móvil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286248" y="5214950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err="1" smtClean="0">
                <a:latin typeface="Underwood Champion" pitchFamily="2" charset="0"/>
                <a:ea typeface="+mj-ea"/>
                <a:cs typeface="+mj-cs"/>
              </a:rPr>
              <a:t>Tablet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pic>
        <p:nvPicPr>
          <p:cNvPr id="2050" name="Picture 2" descr="C:\Users\Miguel\PendriveFlorida\Proyecto\cosas\app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85860"/>
            <a:ext cx="2201848" cy="342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51" name="Picture 3" descr="C:\Users\Miguel\PendriveFlorida\Proyecto\cosas\app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1285860"/>
            <a:ext cx="5962446" cy="342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err="1" smtClean="0">
                <a:latin typeface="Underwood Champion" pitchFamily="2" charset="0"/>
                <a:ea typeface="+mj-ea"/>
                <a:cs typeface="+mj-cs"/>
              </a:rPr>
              <a:t>App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28596" y="2000240"/>
            <a:ext cx="3214710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Motor 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Juego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independiente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572132" y="1857364"/>
            <a:ext cx="3000396" cy="2000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noProof="0" dirty="0" smtClean="0">
                <a:latin typeface="Underwood Champion" pitchFamily="2" charset="0"/>
                <a:ea typeface="+mj-ea"/>
                <a:cs typeface="+mj-cs"/>
              </a:rPr>
              <a:t>Zeta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Código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Recursos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643306" y="2214554"/>
            <a:ext cx="1928826" cy="1214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+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4429132"/>
            <a:ext cx="9144000" cy="2428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noProof="0" dirty="0" smtClean="0">
                <a:latin typeface="Underwood Champion" pitchFamily="2" charset="0"/>
                <a:ea typeface="+mj-ea"/>
                <a:cs typeface="+mj-cs"/>
              </a:rPr>
              <a:t>Reutilización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smtClean="0">
                <a:latin typeface="Underwood Champion" pitchFamily="2" charset="0"/>
                <a:ea typeface="+mj-ea"/>
                <a:cs typeface="+mj-cs"/>
              </a:rPr>
              <a:t>d</a:t>
            </a:r>
            <a:r>
              <a:rPr kumimoji="0" lang="es-ES" sz="4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noProof="0" dirty="0" smtClean="0">
                <a:latin typeface="Underwood Champion" pitchFamily="2" charset="0"/>
                <a:ea typeface="+mj-ea"/>
                <a:cs typeface="+mj-cs"/>
              </a:rPr>
              <a:t>código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785786" y="857232"/>
            <a:ext cx="2428892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noProof="0" dirty="0" smtClean="0">
                <a:solidFill>
                  <a:srgbClr val="FF0000"/>
                </a:solidFill>
                <a:latin typeface="Underwood Champion" pitchFamily="2" charset="0"/>
                <a:ea typeface="+mj-ea"/>
                <a:cs typeface="+mj-cs"/>
              </a:rPr>
              <a:t>COMÚN</a:t>
            </a:r>
            <a:endParaRPr kumimoji="0" lang="es-ES" sz="32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5715008" y="785794"/>
            <a:ext cx="264320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solidFill>
                  <a:srgbClr val="FF0000"/>
                </a:solidFill>
                <a:latin typeface="Underwood Champion" pitchFamily="2" charset="0"/>
                <a:ea typeface="+mj-ea"/>
                <a:cs typeface="+mj-cs"/>
              </a:rPr>
              <a:t>FLAVOR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357168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Actores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071802" y="2786060"/>
            <a:ext cx="3143272" cy="1571636"/>
          </a:xfrm>
          <a:prstGeom prst="rect">
            <a:avLst/>
          </a:prstGeom>
          <a:noFill/>
          <a:ln cap="rnd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Base de Datos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5857884" y="571482"/>
            <a:ext cx="3000396" cy="64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Lugares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85720" y="5143513"/>
            <a:ext cx="2714644" cy="71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Objetos</a:t>
            </a:r>
          </a:p>
        </p:txBody>
      </p:sp>
      <p:cxnSp>
        <p:nvCxnSpPr>
          <p:cNvPr id="12" name="11 Conector recto de flecha"/>
          <p:cNvCxnSpPr>
            <a:stCxn id="4" idx="2"/>
            <a:endCxn id="8" idx="0"/>
          </p:cNvCxnSpPr>
          <p:nvPr/>
        </p:nvCxnSpPr>
        <p:spPr>
          <a:xfrm rot="16200000" flipH="1">
            <a:off x="2214562" y="357181"/>
            <a:ext cx="1714512" cy="314324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9" idx="2"/>
            <a:endCxn id="8" idx="3"/>
          </p:cNvCxnSpPr>
          <p:nvPr/>
        </p:nvCxnSpPr>
        <p:spPr>
          <a:xfrm rot="5400000">
            <a:off x="5607853" y="1821645"/>
            <a:ext cx="2357455" cy="114300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0" idx="0"/>
            <a:endCxn id="8" idx="1"/>
          </p:cNvCxnSpPr>
          <p:nvPr/>
        </p:nvCxnSpPr>
        <p:spPr>
          <a:xfrm rot="5400000" flipH="1" flipV="1">
            <a:off x="1571606" y="3643316"/>
            <a:ext cx="1571636" cy="142876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 Título"/>
          <p:cNvSpPr txBox="1">
            <a:spLocks/>
          </p:cNvSpPr>
          <p:nvPr/>
        </p:nvSpPr>
        <p:spPr>
          <a:xfrm>
            <a:off x="5786446" y="5214952"/>
            <a:ext cx="2714644" cy="71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Casos</a:t>
            </a:r>
          </a:p>
        </p:txBody>
      </p:sp>
      <p:cxnSp>
        <p:nvCxnSpPr>
          <p:cNvPr id="72" name="71 Conector recto de flecha"/>
          <p:cNvCxnSpPr>
            <a:stCxn id="71" idx="0"/>
            <a:endCxn id="8" idx="2"/>
          </p:cNvCxnSpPr>
          <p:nvPr/>
        </p:nvCxnSpPr>
        <p:spPr>
          <a:xfrm rot="16200000" flipV="1">
            <a:off x="5464975" y="3536157"/>
            <a:ext cx="857256" cy="250033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smtClean="0">
                <a:latin typeface="Underwood Champion" pitchFamily="2" charset="0"/>
                <a:ea typeface="+mj-ea"/>
                <a:cs typeface="+mj-cs"/>
              </a:rPr>
              <a:t>Argumento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000100" y="5357826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noProof="0" dirty="0" smtClean="0">
                <a:latin typeface="Underwood Champion" pitchFamily="2" charset="0"/>
                <a:ea typeface="+mj-ea"/>
                <a:cs typeface="+mj-cs"/>
              </a:rPr>
              <a:t>Personajes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572132" y="4500570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Misterios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2857496"/>
            <a:ext cx="371477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Localizaciones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786314" y="1643050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Mapa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smtClean="0">
                <a:latin typeface="Underwood Champion" pitchFamily="2" charset="0"/>
                <a:ea typeface="+mj-ea"/>
                <a:cs typeface="+mj-cs"/>
              </a:rPr>
              <a:t>Procesado de Imágenes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857232"/>
            <a:ext cx="2927657" cy="268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7 Conector recto de flecha"/>
          <p:cNvCxnSpPr>
            <a:stCxn id="2050" idx="3"/>
          </p:cNvCxnSpPr>
          <p:nvPr/>
        </p:nvCxnSpPr>
        <p:spPr>
          <a:xfrm>
            <a:off x="3499129" y="2200259"/>
            <a:ext cx="2144441" cy="14295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 Título"/>
          <p:cNvSpPr txBox="1">
            <a:spLocks/>
          </p:cNvSpPr>
          <p:nvPr/>
        </p:nvSpPr>
        <p:spPr>
          <a:xfrm>
            <a:off x="571472" y="3357562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Escaneado</a:t>
            </a: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5500694" y="3357562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Coloreado</a:t>
            </a: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5715008" y="5000637"/>
            <a:ext cx="2000264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Textos</a:t>
            </a:r>
          </a:p>
        </p:txBody>
      </p:sp>
      <p:pic>
        <p:nvPicPr>
          <p:cNvPr id="2051" name="Picture 3" descr="C:\Users\Miguel\PendriveFlorida\Proyecto\cosas\zeta_lugar_cl_jer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6" y="4286258"/>
            <a:ext cx="2754459" cy="2366977"/>
          </a:xfrm>
          <a:prstGeom prst="rect">
            <a:avLst/>
          </a:prstGeom>
          <a:noFill/>
        </p:spPr>
      </p:pic>
      <p:cxnSp>
        <p:nvCxnSpPr>
          <p:cNvPr id="23" name="22 Conector recto de flecha"/>
          <p:cNvCxnSpPr>
            <a:stCxn id="20" idx="1"/>
            <a:endCxn id="2051" idx="3"/>
          </p:cNvCxnSpPr>
          <p:nvPr/>
        </p:nvCxnSpPr>
        <p:spPr>
          <a:xfrm rot="10800000" flipV="1">
            <a:off x="4754696" y="5357826"/>
            <a:ext cx="960317" cy="11191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857232"/>
            <a:ext cx="2251695" cy="256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500166" y="1357299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Actores</a:t>
            </a:r>
          </a:p>
        </p:txBody>
      </p:sp>
      <p:pic>
        <p:nvPicPr>
          <p:cNvPr id="1027" name="Picture 3" descr="C:\Users\Miguel\PendriveFlorida\Proyecto\cosas\zeta_lugar_cl_muerm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6" y="285730"/>
            <a:ext cx="2258267" cy="1785952"/>
          </a:xfrm>
          <a:prstGeom prst="rect">
            <a:avLst/>
          </a:prstGeom>
          <a:noFill/>
        </p:spPr>
      </p:pic>
      <p:pic>
        <p:nvPicPr>
          <p:cNvPr id="1028" name="Picture 4" descr="C:\Users\Miguel\PendriveFlorida\Proyecto\cosas\zeta_lugar_ban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4643447"/>
            <a:ext cx="2044712" cy="2025004"/>
          </a:xfrm>
          <a:prstGeom prst="rect">
            <a:avLst/>
          </a:prstGeom>
          <a:noFill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3071802" y="3071810"/>
            <a:ext cx="2928958" cy="785819"/>
          </a:xfrm>
          <a:prstGeom prst="rect">
            <a:avLst/>
          </a:prstGeom>
          <a:noFill/>
          <a:ln cap="rnd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Escena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143604" y="2143117"/>
            <a:ext cx="3000396" cy="64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Lugares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500430" y="5357827"/>
            <a:ext cx="2714644" cy="71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Objetos</a:t>
            </a:r>
          </a:p>
        </p:txBody>
      </p:sp>
      <p:cxnSp>
        <p:nvCxnSpPr>
          <p:cNvPr id="12" name="11 Conector recto de flecha"/>
          <p:cNvCxnSpPr>
            <a:stCxn id="4" idx="2"/>
            <a:endCxn id="8" idx="0"/>
          </p:cNvCxnSpPr>
          <p:nvPr/>
        </p:nvCxnSpPr>
        <p:spPr>
          <a:xfrm rot="16200000" flipH="1">
            <a:off x="3268258" y="1803788"/>
            <a:ext cx="1000132" cy="153591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9" idx="2"/>
            <a:endCxn id="8" idx="3"/>
          </p:cNvCxnSpPr>
          <p:nvPr/>
        </p:nvCxnSpPr>
        <p:spPr>
          <a:xfrm rot="5400000">
            <a:off x="6482954" y="2303867"/>
            <a:ext cx="678661" cy="164304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0" idx="0"/>
            <a:endCxn id="8" idx="2"/>
          </p:cNvCxnSpPr>
          <p:nvPr/>
        </p:nvCxnSpPr>
        <p:spPr>
          <a:xfrm rot="16200000" flipV="1">
            <a:off x="3946920" y="4446995"/>
            <a:ext cx="1500199" cy="32147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Users\Miguel\PendriveFlorida\Proyecto\cosas\zeta_lugar_hot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142852"/>
            <a:ext cx="1992313" cy="2674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smtClean="0">
                <a:latin typeface="Underwood Champion" pitchFamily="2" charset="0"/>
                <a:ea typeface="+mj-ea"/>
                <a:cs typeface="+mj-cs"/>
              </a:rPr>
              <a:t>Perfil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614362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noProof="0" dirty="0" smtClean="0">
                <a:latin typeface="Underwood Champion" pitchFamily="2" charset="0"/>
                <a:ea typeface="+mj-ea"/>
                <a:cs typeface="+mj-cs"/>
              </a:rPr>
              <a:t>Interacción </a:t>
            </a:r>
            <a:r>
              <a:rPr lang="es-ES" sz="3200" noProof="0" dirty="0" err="1" smtClean="0">
                <a:latin typeface="Underwood Champion" pitchFamily="2" charset="0"/>
                <a:ea typeface="+mj-ea"/>
                <a:cs typeface="+mj-cs"/>
              </a:rPr>
              <a:t>App</a:t>
            </a:r>
            <a:r>
              <a:rPr lang="es-ES" sz="3200" noProof="0" dirty="0" smtClean="0">
                <a:latin typeface="Underwood Champion" pitchFamily="2" charset="0"/>
                <a:ea typeface="+mj-ea"/>
                <a:cs typeface="+mj-cs"/>
              </a:rPr>
              <a:t> y web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97</Words>
  <Application>Microsoft Office PowerPoint</Application>
  <PresentationFormat>Presentación en pantalla 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Proyecto Profesional Desarrollo de Aplicaciones Multiplataforma </vt:lpstr>
      <vt:lpstr>Benito G.G.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Profesional Desarrollo de Aplicaciones Multiplataforma </dc:title>
  <dc:creator>Centor</dc:creator>
  <cp:lastModifiedBy>Centor</cp:lastModifiedBy>
  <cp:revision>60</cp:revision>
  <dcterms:created xsi:type="dcterms:W3CDTF">2016-04-12T21:31:24Z</dcterms:created>
  <dcterms:modified xsi:type="dcterms:W3CDTF">2016-05-20T21:11:54Z</dcterms:modified>
</cp:coreProperties>
</file>