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3" r:id="rId5"/>
    <p:sldId id="259" r:id="rId6"/>
    <p:sldId id="262" r:id="rId7"/>
    <p:sldId id="261" r:id="rId8"/>
    <p:sldId id="260" r:id="rId9"/>
    <p:sldId id="270" r:id="rId10"/>
    <p:sldId id="265" r:id="rId11"/>
    <p:sldId id="268" r:id="rId12"/>
    <p:sldId id="269" r:id="rId13"/>
    <p:sldId id="267" r:id="rId14"/>
    <p:sldId id="266" r:id="rId15"/>
    <p:sldId id="271" r:id="rId16"/>
    <p:sldId id="272" r:id="rId1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57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9ACF-B5BA-4A7D-9AFB-510D50510C08}" type="datetimeFigureOut">
              <a:rPr lang="es-ES" smtClean="0"/>
              <a:pPr/>
              <a:t>13/04/2016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8F5D0-09F6-4E85-B994-D77283675B9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9ACF-B5BA-4A7D-9AFB-510D50510C08}" type="datetimeFigureOut">
              <a:rPr lang="es-ES" smtClean="0"/>
              <a:pPr/>
              <a:t>13/04/2016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8F5D0-09F6-4E85-B994-D77283675B9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9ACF-B5BA-4A7D-9AFB-510D50510C08}" type="datetimeFigureOut">
              <a:rPr lang="es-ES" smtClean="0"/>
              <a:pPr/>
              <a:t>13/04/2016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8F5D0-09F6-4E85-B994-D77283675B9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9ACF-B5BA-4A7D-9AFB-510D50510C08}" type="datetimeFigureOut">
              <a:rPr lang="es-ES" smtClean="0"/>
              <a:pPr/>
              <a:t>13/04/2016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8F5D0-09F6-4E85-B994-D77283675B9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9ACF-B5BA-4A7D-9AFB-510D50510C08}" type="datetimeFigureOut">
              <a:rPr lang="es-ES" smtClean="0"/>
              <a:pPr/>
              <a:t>13/04/2016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8F5D0-09F6-4E85-B994-D77283675B9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9ACF-B5BA-4A7D-9AFB-510D50510C08}" type="datetimeFigureOut">
              <a:rPr lang="es-ES" smtClean="0"/>
              <a:pPr/>
              <a:t>13/04/2016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8F5D0-09F6-4E85-B994-D77283675B9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9ACF-B5BA-4A7D-9AFB-510D50510C08}" type="datetimeFigureOut">
              <a:rPr lang="es-ES" smtClean="0"/>
              <a:pPr/>
              <a:t>13/04/2016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8F5D0-09F6-4E85-B994-D77283675B9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9ACF-B5BA-4A7D-9AFB-510D50510C08}" type="datetimeFigureOut">
              <a:rPr lang="es-ES" smtClean="0"/>
              <a:pPr/>
              <a:t>13/04/2016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8F5D0-09F6-4E85-B994-D77283675B9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9ACF-B5BA-4A7D-9AFB-510D50510C08}" type="datetimeFigureOut">
              <a:rPr lang="es-ES" smtClean="0"/>
              <a:pPr/>
              <a:t>13/04/2016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8F5D0-09F6-4E85-B994-D77283675B9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4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9ACF-B5BA-4A7D-9AFB-510D50510C08}" type="datetimeFigureOut">
              <a:rPr lang="es-ES" smtClean="0"/>
              <a:pPr/>
              <a:t>13/04/2016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8F5D0-09F6-4E85-B994-D77283675B9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9ACF-B5BA-4A7D-9AFB-510D50510C08}" type="datetimeFigureOut">
              <a:rPr lang="es-ES" smtClean="0"/>
              <a:pPr/>
              <a:t>13/04/2016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8F5D0-09F6-4E85-B994-D77283675B9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C9ACF-B5BA-4A7D-9AFB-510D50510C08}" type="datetimeFigureOut">
              <a:rPr lang="es-ES" smtClean="0"/>
              <a:pPr/>
              <a:t>13/04/2016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8F5D0-09F6-4E85-B994-D77283675B9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0" y="2714623"/>
            <a:ext cx="9144000" cy="2370145"/>
          </a:xfrm>
        </p:spPr>
        <p:txBody>
          <a:bodyPr>
            <a:normAutofit fontScale="90000"/>
          </a:bodyPr>
          <a:lstStyle/>
          <a:p>
            <a:r>
              <a:rPr lang="es-ES" b="1" dirty="0" smtClean="0">
                <a:latin typeface="Underwood Champion" pitchFamily="2" charset="0"/>
              </a:rPr>
              <a:t>Proyecto Profesional</a:t>
            </a:r>
            <a:br>
              <a:rPr lang="es-ES" b="1" dirty="0" smtClean="0">
                <a:latin typeface="Underwood Champion" pitchFamily="2" charset="0"/>
              </a:rPr>
            </a:br>
            <a:r>
              <a:rPr lang="es-ES" b="1" dirty="0" smtClean="0">
                <a:latin typeface="Underwood Champion" pitchFamily="2" charset="0"/>
              </a:rPr>
              <a:t>Desarrollo de Aplicaciones</a:t>
            </a:r>
            <a:br>
              <a:rPr lang="es-ES" b="1" dirty="0" smtClean="0">
                <a:latin typeface="Underwood Champion" pitchFamily="2" charset="0"/>
              </a:rPr>
            </a:br>
            <a:r>
              <a:rPr lang="es-ES" b="1" dirty="0" smtClean="0">
                <a:latin typeface="Underwood Champion" pitchFamily="2" charset="0"/>
              </a:rPr>
              <a:t>Multiplataforma</a:t>
            </a: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pic>
        <p:nvPicPr>
          <p:cNvPr id="1026" name="Picture 2" descr="C:\Users\Miguel\PendriveFlorida\Proyecto\cosas\floppy_software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8930" y="500043"/>
            <a:ext cx="3600475" cy="642943"/>
          </a:xfrm>
          <a:prstGeom prst="rect">
            <a:avLst/>
          </a:prstGeom>
          <a:noFill/>
        </p:spPr>
      </p:pic>
      <p:sp>
        <p:nvSpPr>
          <p:cNvPr id="6" name="1 Título"/>
          <p:cNvSpPr txBox="1">
            <a:spLocks/>
          </p:cNvSpPr>
          <p:nvPr/>
        </p:nvSpPr>
        <p:spPr>
          <a:xfrm>
            <a:off x="0" y="6072206"/>
            <a:ext cx="9144000" cy="785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Underwood Champion" pitchFamily="2" charset="0"/>
                <a:ea typeface="+mj-ea"/>
                <a:cs typeface="+mj-cs"/>
              </a:rPr>
              <a:t>Miguel I. García López</a:t>
            </a:r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0" y="1428737"/>
            <a:ext cx="9144000" cy="785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Underwood Champion" pitchFamily="2" charset="0"/>
                <a:ea typeface="+mj-ea"/>
                <a:cs typeface="+mj-cs"/>
              </a:rPr>
              <a:t>presenta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0" y="0"/>
            <a:ext cx="9144000" cy="857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400" dirty="0" err="1" smtClean="0">
                <a:latin typeface="Underwood Champion" pitchFamily="2" charset="0"/>
                <a:ea typeface="+mj-ea"/>
                <a:cs typeface="+mj-cs"/>
              </a:rPr>
              <a:t>Tablet</a:t>
            </a:r>
            <a:endParaRPr kumimoji="0" lang="es-E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Underwood Champion" pitchFamily="2" charset="0"/>
              <a:ea typeface="+mj-ea"/>
              <a:cs typeface="+mj-cs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0" y="6143620"/>
            <a:ext cx="9144000" cy="714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3200" noProof="0" dirty="0" smtClean="0">
                <a:latin typeface="Underwood Champion" pitchFamily="2" charset="0"/>
                <a:ea typeface="+mj-ea"/>
                <a:cs typeface="+mj-cs"/>
              </a:rPr>
              <a:t>Paneles intercambiables</a:t>
            </a:r>
            <a:endParaRPr kumimoji="0" lang="es-E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Underwood Champion" pitchFamily="2" charset="0"/>
              <a:ea typeface="+mj-ea"/>
              <a:cs typeface="+mj-cs"/>
            </a:endParaRPr>
          </a:p>
        </p:txBody>
      </p:sp>
      <p:pic>
        <p:nvPicPr>
          <p:cNvPr id="9" name="Picture 2" descr="C:\Users\Miguel\PendriveFlorida\Proyecto\cosas\zurdos_friendl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32" y="2428868"/>
            <a:ext cx="5610265" cy="2714644"/>
          </a:xfrm>
          <a:prstGeom prst="rect">
            <a:avLst/>
          </a:prstGeom>
          <a:noFill/>
        </p:spPr>
      </p:pic>
      <p:sp>
        <p:nvSpPr>
          <p:cNvPr id="10" name="1 Título"/>
          <p:cNvSpPr txBox="1">
            <a:spLocks/>
          </p:cNvSpPr>
          <p:nvPr/>
        </p:nvSpPr>
        <p:spPr>
          <a:xfrm>
            <a:off x="0" y="714356"/>
            <a:ext cx="9144000" cy="13573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3200" dirty="0" smtClean="0">
                <a:latin typeface="Underwood Champion" pitchFamily="2" charset="0"/>
                <a:ea typeface="+mj-ea"/>
                <a:cs typeface="+mj-cs"/>
              </a:rPr>
              <a:t>¡Echémosle una mano a los zurdos!</a:t>
            </a:r>
            <a:endParaRPr kumimoji="0" lang="es-E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Underwood Champion" pitchFamily="2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0" y="0"/>
            <a:ext cx="9144000" cy="857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400" dirty="0" err="1" smtClean="0">
                <a:latin typeface="Underwood Champion" pitchFamily="2" charset="0"/>
                <a:ea typeface="+mj-ea"/>
                <a:cs typeface="+mj-cs"/>
              </a:rPr>
              <a:t>Tablet</a:t>
            </a:r>
            <a:endParaRPr kumimoji="0" lang="es-E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Underwood Champion" pitchFamily="2" charset="0"/>
              <a:ea typeface="+mj-ea"/>
              <a:cs typeface="+mj-cs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0" y="6143620"/>
            <a:ext cx="9144000" cy="714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3200" dirty="0" smtClean="0">
                <a:latin typeface="Underwood Champion" pitchFamily="2" charset="0"/>
                <a:ea typeface="+mj-ea"/>
                <a:cs typeface="+mj-cs"/>
              </a:rPr>
              <a:t>Panel en la izquierda</a:t>
            </a:r>
            <a:endParaRPr kumimoji="0" lang="es-E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Underwood Champion" pitchFamily="2" charset="0"/>
              <a:ea typeface="+mj-ea"/>
              <a:cs typeface="+mj-cs"/>
            </a:endParaRPr>
          </a:p>
        </p:txBody>
      </p:sp>
      <p:pic>
        <p:nvPicPr>
          <p:cNvPr id="9" name="Picture 2" descr="C:\Users\Miguel\PendriveFlorida\Proyecto\cosas\zurdos_friendl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0364" y="4429132"/>
            <a:ext cx="3143272" cy="15209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0" y="0"/>
            <a:ext cx="9144000" cy="857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400" dirty="0" err="1" smtClean="0">
                <a:latin typeface="Underwood Champion" pitchFamily="2" charset="0"/>
                <a:ea typeface="+mj-ea"/>
                <a:cs typeface="+mj-cs"/>
              </a:rPr>
              <a:t>Tablet</a:t>
            </a:r>
            <a:endParaRPr kumimoji="0" lang="es-E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Underwood Champion" pitchFamily="2" charset="0"/>
              <a:ea typeface="+mj-ea"/>
              <a:cs typeface="+mj-cs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0" y="6143620"/>
            <a:ext cx="9144000" cy="714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3200" noProof="0" dirty="0" smtClean="0">
                <a:latin typeface="Underwood Champion" pitchFamily="2" charset="0"/>
                <a:ea typeface="+mj-ea"/>
                <a:cs typeface="+mj-cs"/>
              </a:rPr>
              <a:t>Panel en la derecha</a:t>
            </a:r>
            <a:endParaRPr kumimoji="0" lang="es-E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Underwood Champion" pitchFamily="2" charset="0"/>
              <a:ea typeface="+mj-ea"/>
              <a:cs typeface="+mj-cs"/>
            </a:endParaRPr>
          </a:p>
        </p:txBody>
      </p:sp>
      <p:pic>
        <p:nvPicPr>
          <p:cNvPr id="9" name="Picture 2" descr="C:\Users\Miguel\PendriveFlorida\Proyecto\cosas\zurdos_friendl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0364" y="4429132"/>
            <a:ext cx="3143272" cy="15209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0" y="0"/>
            <a:ext cx="9144000" cy="857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400" dirty="0" err="1" smtClean="0">
                <a:latin typeface="Underwood Champion" pitchFamily="2" charset="0"/>
                <a:ea typeface="+mj-ea"/>
                <a:cs typeface="+mj-cs"/>
              </a:rPr>
              <a:t>Tablet</a:t>
            </a:r>
            <a:endParaRPr kumimoji="0" lang="es-E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Underwood Champion" pitchFamily="2" charset="0"/>
              <a:ea typeface="+mj-ea"/>
              <a:cs typeface="+mj-cs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0" y="6143620"/>
            <a:ext cx="9144000" cy="714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3200" dirty="0" smtClean="0">
                <a:latin typeface="Underwood Champion" pitchFamily="2" charset="0"/>
                <a:ea typeface="+mj-ea"/>
                <a:cs typeface="+mj-cs"/>
              </a:rPr>
              <a:t>Orientación vertical u horizontal</a:t>
            </a:r>
            <a:endParaRPr kumimoji="0" lang="es-E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Underwood Champion" pitchFamily="2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0" y="0"/>
            <a:ext cx="9144000" cy="857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400" noProof="0" dirty="0" smtClean="0">
                <a:latin typeface="Underwood Champion" pitchFamily="2" charset="0"/>
                <a:ea typeface="+mj-ea"/>
                <a:cs typeface="+mj-cs"/>
              </a:rPr>
              <a:t>Mapa</a:t>
            </a:r>
            <a:endParaRPr kumimoji="0" lang="es-E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Underwood Champion" pitchFamily="2" charset="0"/>
              <a:ea typeface="+mj-ea"/>
              <a:cs typeface="+mj-cs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0" y="6143620"/>
            <a:ext cx="9144000" cy="714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3200" dirty="0" smtClean="0">
                <a:latin typeface="Underwood Champion" pitchFamily="2" charset="0"/>
                <a:ea typeface="+mj-ea"/>
                <a:cs typeface="+mj-cs"/>
              </a:rPr>
              <a:t>Ubicación del protagonista</a:t>
            </a:r>
            <a:endParaRPr kumimoji="0" lang="es-E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Underwood Champion" pitchFamily="2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0" y="0"/>
            <a:ext cx="9144000" cy="857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400" dirty="0" smtClean="0">
                <a:latin typeface="Underwood Champion" pitchFamily="2" charset="0"/>
                <a:ea typeface="+mj-ea"/>
                <a:cs typeface="+mj-cs"/>
              </a:rPr>
              <a:t>Web</a:t>
            </a:r>
            <a:endParaRPr kumimoji="0" lang="es-E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Underwood Champion" pitchFamily="2" charset="0"/>
              <a:ea typeface="+mj-ea"/>
              <a:cs typeface="+mj-cs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0" y="6143620"/>
            <a:ext cx="9144000" cy="714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3200" noProof="0" dirty="0" smtClean="0">
                <a:latin typeface="Underwood Champion" pitchFamily="2" charset="0"/>
                <a:ea typeface="+mj-ea"/>
                <a:cs typeface="+mj-cs"/>
              </a:rPr>
              <a:t>Personalización</a:t>
            </a:r>
            <a:endParaRPr kumimoji="0" lang="es-E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Underwood Champion" pitchFamily="2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0" y="0"/>
            <a:ext cx="9144000" cy="857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400" dirty="0" smtClean="0">
                <a:latin typeface="Underwood Champion" pitchFamily="2" charset="0"/>
                <a:ea typeface="+mj-ea"/>
                <a:cs typeface="+mj-cs"/>
              </a:rPr>
              <a:t>Web</a:t>
            </a:r>
            <a:endParaRPr kumimoji="0" lang="es-E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Underwood Champion" pitchFamily="2" charset="0"/>
              <a:ea typeface="+mj-ea"/>
              <a:cs typeface="+mj-cs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0" y="6143620"/>
            <a:ext cx="9144000" cy="714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3200" dirty="0" err="1" smtClean="0">
                <a:latin typeface="Underwood Champion" pitchFamily="2" charset="0"/>
                <a:ea typeface="+mj-ea"/>
                <a:cs typeface="+mj-cs"/>
              </a:rPr>
              <a:t>Responsive</a:t>
            </a:r>
            <a:endParaRPr kumimoji="0" lang="es-E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Underwood Champion" pitchFamily="2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9"/>
            <a:ext cx="8686800" cy="1143000"/>
          </a:xfrm>
        </p:spPr>
        <p:txBody>
          <a:bodyPr>
            <a:normAutofit/>
          </a:bodyPr>
          <a:lstStyle/>
          <a:p>
            <a:pPr algn="r"/>
            <a:r>
              <a:rPr lang="es-ES" sz="6000" dirty="0" smtClean="0">
                <a:latin typeface="Underwood Champion" pitchFamily="2" charset="0"/>
              </a:rPr>
              <a:t>Benito G. G.</a:t>
            </a:r>
            <a:endParaRPr lang="es-ES" sz="6000" dirty="0">
              <a:latin typeface="Underwood Champion" pitchFamily="2" charset="0"/>
            </a:endParaRPr>
          </a:p>
        </p:txBody>
      </p:sp>
      <p:pic>
        <p:nvPicPr>
          <p:cNvPr id="2050" name="Picture 2" descr="C:\Users\Miguel\PendriveFlorida\Proyecto\cosas\benito_colo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41080"/>
            <a:ext cx="4214810" cy="5616923"/>
          </a:xfrm>
          <a:prstGeom prst="rect">
            <a:avLst/>
          </a:prstGeom>
          <a:noFill/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857224" y="1571612"/>
            <a:ext cx="801531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Underwood Champion" pitchFamily="2" charset="0"/>
                <a:ea typeface="+mj-ea"/>
                <a:cs typeface="+mj-cs"/>
              </a:rPr>
              <a:t>Investigador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400" dirty="0" smtClean="0">
                <a:latin typeface="Underwood Champion" pitchFamily="2" charset="0"/>
                <a:ea typeface="+mj-ea"/>
                <a:cs typeface="+mj-cs"/>
              </a:rPr>
              <a:t>Privado</a:t>
            </a:r>
            <a:endParaRPr kumimoji="0" lang="es-E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Underwood Champion" pitchFamily="2" charset="0"/>
              <a:ea typeface="+mj-ea"/>
              <a:cs typeface="+mj-cs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4286248" y="3500437"/>
            <a:ext cx="4657700" cy="30718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Underwood Champion" pitchFamily="2" charset="0"/>
                <a:ea typeface="+mj-ea"/>
                <a:cs typeface="+mj-cs"/>
              </a:rPr>
              <a:t>Juego de aventura para niños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0" y="0"/>
            <a:ext cx="9144000" cy="857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400" noProof="0" dirty="0" smtClean="0">
                <a:latin typeface="Underwood Champion" pitchFamily="2" charset="0"/>
                <a:ea typeface="+mj-ea"/>
                <a:cs typeface="+mj-cs"/>
              </a:rPr>
              <a:t>Dispositivos </a:t>
            </a:r>
            <a:r>
              <a:rPr lang="es-ES" sz="4400" noProof="0" dirty="0" err="1" smtClean="0">
                <a:latin typeface="Underwood Champion" pitchFamily="2" charset="0"/>
                <a:ea typeface="+mj-ea"/>
                <a:cs typeface="+mj-cs"/>
              </a:rPr>
              <a:t>Android</a:t>
            </a:r>
            <a:endParaRPr kumimoji="0" lang="es-E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Underwood Champion" pitchFamily="2" charset="0"/>
              <a:ea typeface="+mj-ea"/>
              <a:cs typeface="+mj-cs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571472" y="5357826"/>
            <a:ext cx="3000396" cy="714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3200" dirty="0" smtClean="0">
                <a:latin typeface="Underwood Champion" pitchFamily="2" charset="0"/>
                <a:ea typeface="+mj-ea"/>
                <a:cs typeface="+mj-cs"/>
              </a:rPr>
              <a:t>Móvil</a:t>
            </a:r>
            <a:endParaRPr kumimoji="0" lang="es-E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Underwood Champion" pitchFamily="2" charset="0"/>
              <a:ea typeface="+mj-ea"/>
              <a:cs typeface="+mj-cs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5357818" y="5286388"/>
            <a:ext cx="3000396" cy="714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3200" dirty="0" err="1" smtClean="0">
                <a:latin typeface="Underwood Champion" pitchFamily="2" charset="0"/>
                <a:ea typeface="+mj-ea"/>
                <a:cs typeface="+mj-cs"/>
              </a:rPr>
              <a:t>Tablet</a:t>
            </a:r>
            <a:endParaRPr kumimoji="0" lang="es-E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Underwood Champion" pitchFamily="2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0" y="0"/>
            <a:ext cx="9144000" cy="857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400" dirty="0" err="1" smtClean="0">
                <a:latin typeface="Underwood Champion" pitchFamily="2" charset="0"/>
                <a:ea typeface="+mj-ea"/>
                <a:cs typeface="+mj-cs"/>
              </a:rPr>
              <a:t>App</a:t>
            </a:r>
            <a:endParaRPr kumimoji="0" lang="es-E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Underwood Champion" pitchFamily="2" charset="0"/>
              <a:ea typeface="+mj-ea"/>
              <a:cs typeface="+mj-cs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428596" y="2000240"/>
            <a:ext cx="3214710" cy="1643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3200" dirty="0" smtClean="0">
                <a:latin typeface="Underwood Champion" pitchFamily="2" charset="0"/>
                <a:ea typeface="+mj-ea"/>
                <a:cs typeface="+mj-cs"/>
              </a:rPr>
              <a:t>Motor de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Underwood Champion" pitchFamily="2" charset="0"/>
                <a:ea typeface="+mj-ea"/>
                <a:cs typeface="+mj-cs"/>
              </a:rPr>
              <a:t>Juego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3200" dirty="0" smtClean="0">
                <a:latin typeface="Underwood Champion" pitchFamily="2" charset="0"/>
                <a:ea typeface="+mj-ea"/>
                <a:cs typeface="+mj-cs"/>
              </a:rPr>
              <a:t>independiente</a:t>
            </a:r>
            <a:endParaRPr kumimoji="0" lang="es-E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Underwood Champion" pitchFamily="2" charset="0"/>
              <a:ea typeface="+mj-ea"/>
              <a:cs typeface="+mj-cs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5572132" y="1857364"/>
            <a:ext cx="3000396" cy="2000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3200" noProof="0" dirty="0" smtClean="0">
                <a:latin typeface="Underwood Champion" pitchFamily="2" charset="0"/>
                <a:ea typeface="+mj-ea"/>
                <a:cs typeface="+mj-cs"/>
              </a:rPr>
              <a:t>Zeta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3200" dirty="0" smtClean="0">
                <a:latin typeface="Underwood Champion" pitchFamily="2" charset="0"/>
                <a:ea typeface="+mj-ea"/>
                <a:cs typeface="+mj-cs"/>
              </a:rPr>
              <a:t>Código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Underwood Champion" pitchFamily="2" charset="0"/>
                <a:ea typeface="+mj-ea"/>
                <a:cs typeface="+mj-cs"/>
              </a:rPr>
              <a:t>Recursos</a:t>
            </a:r>
            <a:endParaRPr kumimoji="0" lang="es-E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Underwood Champion" pitchFamily="2" charset="0"/>
              <a:ea typeface="+mj-ea"/>
              <a:cs typeface="+mj-cs"/>
            </a:endParaRPr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3643306" y="2214554"/>
            <a:ext cx="1928826" cy="12144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+</a:t>
            </a:r>
            <a:endParaRPr kumimoji="0" lang="es-ES" sz="96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0" y="4429132"/>
            <a:ext cx="9144000" cy="2428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400" noProof="0" dirty="0" smtClean="0">
                <a:latin typeface="Underwood Champion" pitchFamily="2" charset="0"/>
                <a:ea typeface="+mj-ea"/>
                <a:cs typeface="+mj-cs"/>
              </a:rPr>
              <a:t>Reutilización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400" dirty="0" smtClean="0">
                <a:latin typeface="Underwood Champion" pitchFamily="2" charset="0"/>
                <a:ea typeface="+mj-ea"/>
                <a:cs typeface="+mj-cs"/>
              </a:rPr>
              <a:t>d</a:t>
            </a:r>
            <a:r>
              <a:rPr kumimoji="0" lang="es-ES" sz="44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Underwood Champion" pitchFamily="2" charset="0"/>
                <a:ea typeface="+mj-ea"/>
                <a:cs typeface="+mj-cs"/>
              </a:rPr>
              <a:t>el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400" noProof="0" dirty="0" smtClean="0">
                <a:latin typeface="Underwood Champion" pitchFamily="2" charset="0"/>
                <a:ea typeface="+mj-ea"/>
                <a:cs typeface="+mj-cs"/>
              </a:rPr>
              <a:t>código</a:t>
            </a:r>
            <a:endParaRPr kumimoji="0" lang="es-E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Underwood Champion" pitchFamily="2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0" y="357168"/>
            <a:ext cx="3000396" cy="714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Underwood Champion" pitchFamily="2" charset="0"/>
                <a:ea typeface="+mj-ea"/>
                <a:cs typeface="+mj-cs"/>
              </a:rPr>
              <a:t>Actores</a:t>
            </a: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3071802" y="2786060"/>
            <a:ext cx="3143272" cy="1571636"/>
          </a:xfrm>
          <a:prstGeom prst="rect">
            <a:avLst/>
          </a:prstGeom>
          <a:noFill/>
          <a:ln cap="rnd"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Underwood Champion" pitchFamily="2" charset="0"/>
                <a:ea typeface="+mj-ea"/>
                <a:cs typeface="+mj-cs"/>
              </a:rPr>
              <a:t>Base de Datos</a:t>
            </a:r>
          </a:p>
        </p:txBody>
      </p:sp>
      <p:sp>
        <p:nvSpPr>
          <p:cNvPr id="9" name="1 Título"/>
          <p:cNvSpPr txBox="1">
            <a:spLocks/>
          </p:cNvSpPr>
          <p:nvPr/>
        </p:nvSpPr>
        <p:spPr>
          <a:xfrm>
            <a:off x="5857884" y="571482"/>
            <a:ext cx="3000396" cy="642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Underwood Champion" pitchFamily="2" charset="0"/>
                <a:ea typeface="+mj-ea"/>
                <a:cs typeface="+mj-cs"/>
              </a:rPr>
              <a:t>Lugares</a:t>
            </a:r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285720" y="5143513"/>
            <a:ext cx="2714644" cy="7143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Underwood Champion" pitchFamily="2" charset="0"/>
                <a:ea typeface="+mj-ea"/>
                <a:cs typeface="+mj-cs"/>
              </a:rPr>
              <a:t>Objetos</a:t>
            </a:r>
          </a:p>
        </p:txBody>
      </p:sp>
      <p:cxnSp>
        <p:nvCxnSpPr>
          <p:cNvPr id="12" name="11 Conector recto de flecha"/>
          <p:cNvCxnSpPr>
            <a:stCxn id="4" idx="2"/>
            <a:endCxn id="8" idx="0"/>
          </p:cNvCxnSpPr>
          <p:nvPr/>
        </p:nvCxnSpPr>
        <p:spPr>
          <a:xfrm rot="16200000" flipH="1">
            <a:off x="2214562" y="357181"/>
            <a:ext cx="1714512" cy="3143240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>
            <a:stCxn id="9" idx="2"/>
            <a:endCxn id="8" idx="3"/>
          </p:cNvCxnSpPr>
          <p:nvPr/>
        </p:nvCxnSpPr>
        <p:spPr>
          <a:xfrm rot="5400000">
            <a:off x="5607853" y="1821645"/>
            <a:ext cx="2357455" cy="1143008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>
            <a:stCxn id="10" idx="0"/>
            <a:endCxn id="8" idx="1"/>
          </p:cNvCxnSpPr>
          <p:nvPr/>
        </p:nvCxnSpPr>
        <p:spPr>
          <a:xfrm rot="5400000" flipH="1" flipV="1">
            <a:off x="1571606" y="3643316"/>
            <a:ext cx="1571636" cy="1428760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1 Título"/>
          <p:cNvSpPr txBox="1">
            <a:spLocks/>
          </p:cNvSpPr>
          <p:nvPr/>
        </p:nvSpPr>
        <p:spPr>
          <a:xfrm>
            <a:off x="5786446" y="5214952"/>
            <a:ext cx="2714644" cy="7143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Underwood Champion" pitchFamily="2" charset="0"/>
                <a:ea typeface="+mj-ea"/>
                <a:cs typeface="+mj-cs"/>
              </a:rPr>
              <a:t>Casos</a:t>
            </a:r>
          </a:p>
        </p:txBody>
      </p:sp>
      <p:cxnSp>
        <p:nvCxnSpPr>
          <p:cNvPr id="72" name="71 Conector recto de flecha"/>
          <p:cNvCxnSpPr>
            <a:stCxn id="71" idx="0"/>
            <a:endCxn id="8" idx="2"/>
          </p:cNvCxnSpPr>
          <p:nvPr/>
        </p:nvCxnSpPr>
        <p:spPr>
          <a:xfrm rot="16200000" flipV="1">
            <a:off x="5464975" y="3536157"/>
            <a:ext cx="857256" cy="2500330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0" y="0"/>
            <a:ext cx="9144000" cy="857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400" dirty="0" smtClean="0">
                <a:latin typeface="Underwood Champion" pitchFamily="2" charset="0"/>
                <a:ea typeface="+mj-ea"/>
                <a:cs typeface="+mj-cs"/>
              </a:rPr>
              <a:t>Argumento</a:t>
            </a:r>
            <a:endParaRPr kumimoji="0" lang="es-E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Underwood Champion" pitchFamily="2" charset="0"/>
              <a:ea typeface="+mj-ea"/>
              <a:cs typeface="+mj-cs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1000100" y="5357826"/>
            <a:ext cx="3000396" cy="714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3200" noProof="0" dirty="0" smtClean="0">
                <a:latin typeface="Underwood Champion" pitchFamily="2" charset="0"/>
                <a:ea typeface="+mj-ea"/>
                <a:cs typeface="+mj-cs"/>
              </a:rPr>
              <a:t>Personajes</a:t>
            </a:r>
            <a:endParaRPr kumimoji="0" lang="es-E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Underwood Champion" pitchFamily="2" charset="0"/>
              <a:ea typeface="+mj-ea"/>
              <a:cs typeface="+mj-cs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5572132" y="4500570"/>
            <a:ext cx="3000396" cy="714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3200" dirty="0" smtClean="0">
                <a:latin typeface="Underwood Champion" pitchFamily="2" charset="0"/>
                <a:ea typeface="+mj-ea"/>
                <a:cs typeface="+mj-cs"/>
              </a:rPr>
              <a:t>Misterios</a:t>
            </a:r>
            <a:endParaRPr kumimoji="0" lang="es-E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Underwood Champion" pitchFamily="2" charset="0"/>
              <a:ea typeface="+mj-ea"/>
              <a:cs typeface="+mj-cs"/>
            </a:endParaRPr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1428728" y="2857496"/>
            <a:ext cx="3714776" cy="714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3200" dirty="0" smtClean="0">
                <a:latin typeface="Underwood Champion" pitchFamily="2" charset="0"/>
                <a:ea typeface="+mj-ea"/>
                <a:cs typeface="+mj-cs"/>
              </a:rPr>
              <a:t>Localizaciones</a:t>
            </a:r>
            <a:endParaRPr kumimoji="0" lang="es-E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Underwood Champion" pitchFamily="2" charset="0"/>
              <a:ea typeface="+mj-ea"/>
              <a:cs typeface="+mj-cs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4786314" y="1643050"/>
            <a:ext cx="3000396" cy="714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3200" dirty="0" smtClean="0">
                <a:latin typeface="Underwood Champion" pitchFamily="2" charset="0"/>
                <a:ea typeface="+mj-ea"/>
                <a:cs typeface="+mj-cs"/>
              </a:rPr>
              <a:t>Mapa</a:t>
            </a:r>
            <a:endParaRPr kumimoji="0" lang="es-E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Underwood Champion" pitchFamily="2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0" y="0"/>
            <a:ext cx="9144000" cy="857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400" dirty="0" smtClean="0">
                <a:latin typeface="Underwood Champion" pitchFamily="2" charset="0"/>
                <a:ea typeface="+mj-ea"/>
                <a:cs typeface="+mj-cs"/>
              </a:rPr>
              <a:t>Procesado de Imágenes</a:t>
            </a:r>
            <a:endParaRPr kumimoji="0" lang="es-E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Underwood Champion" pitchFamily="2" charset="0"/>
              <a:ea typeface="+mj-ea"/>
              <a:cs typeface="+mj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1142986"/>
            <a:ext cx="261620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 descr="C:\Users\Miguel\PendriveFlorida\Proyecto\cosas\zeta_lugar_gimnasi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86446" y="1214423"/>
            <a:ext cx="1905000" cy="2171700"/>
          </a:xfrm>
          <a:prstGeom prst="rect">
            <a:avLst/>
          </a:prstGeom>
          <a:noFill/>
        </p:spPr>
      </p:pic>
      <p:cxnSp>
        <p:nvCxnSpPr>
          <p:cNvPr id="8" name="7 Conector recto de flecha"/>
          <p:cNvCxnSpPr>
            <a:stCxn id="2050" idx="3"/>
            <a:endCxn id="6" idx="1"/>
          </p:cNvCxnSpPr>
          <p:nvPr/>
        </p:nvCxnSpPr>
        <p:spPr>
          <a:xfrm flipV="1">
            <a:off x="3616300" y="2300275"/>
            <a:ext cx="2170146" cy="42863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 Título"/>
          <p:cNvSpPr txBox="1">
            <a:spLocks/>
          </p:cNvSpPr>
          <p:nvPr/>
        </p:nvSpPr>
        <p:spPr>
          <a:xfrm>
            <a:off x="857224" y="3357564"/>
            <a:ext cx="3000396" cy="714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Underwood Champion" pitchFamily="2" charset="0"/>
                <a:ea typeface="+mj-ea"/>
                <a:cs typeface="+mj-cs"/>
              </a:rPr>
              <a:t>Escaneado</a:t>
            </a:r>
          </a:p>
        </p:txBody>
      </p:sp>
      <p:sp>
        <p:nvSpPr>
          <p:cNvPr id="19" name="1 Título"/>
          <p:cNvSpPr txBox="1">
            <a:spLocks/>
          </p:cNvSpPr>
          <p:nvPr/>
        </p:nvSpPr>
        <p:spPr>
          <a:xfrm>
            <a:off x="5357818" y="3357564"/>
            <a:ext cx="3000396" cy="714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Underwood Champion" pitchFamily="2" charset="0"/>
                <a:ea typeface="+mj-ea"/>
                <a:cs typeface="+mj-cs"/>
              </a:rPr>
              <a:t>Coloreado</a:t>
            </a:r>
          </a:p>
        </p:txBody>
      </p:sp>
      <p:sp>
        <p:nvSpPr>
          <p:cNvPr id="20" name="1 Título"/>
          <p:cNvSpPr txBox="1">
            <a:spLocks/>
          </p:cNvSpPr>
          <p:nvPr/>
        </p:nvSpPr>
        <p:spPr>
          <a:xfrm>
            <a:off x="5715008" y="5000637"/>
            <a:ext cx="2000264" cy="714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Underwood Champion" pitchFamily="2" charset="0"/>
                <a:ea typeface="+mj-ea"/>
                <a:cs typeface="+mj-cs"/>
              </a:rPr>
              <a:t>Textos</a:t>
            </a:r>
          </a:p>
        </p:txBody>
      </p:sp>
      <p:pic>
        <p:nvPicPr>
          <p:cNvPr id="2051" name="Picture 3" descr="C:\Users\Miguel\PendriveFlorida\Proyecto\cosas\zeta_lugar_cl_jer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00236" y="4286258"/>
            <a:ext cx="2754459" cy="2366977"/>
          </a:xfrm>
          <a:prstGeom prst="rect">
            <a:avLst/>
          </a:prstGeom>
          <a:noFill/>
        </p:spPr>
      </p:pic>
      <p:cxnSp>
        <p:nvCxnSpPr>
          <p:cNvPr id="23" name="22 Conector recto de flecha"/>
          <p:cNvCxnSpPr>
            <a:stCxn id="20" idx="1"/>
            <a:endCxn id="2051" idx="3"/>
          </p:cNvCxnSpPr>
          <p:nvPr/>
        </p:nvCxnSpPr>
        <p:spPr>
          <a:xfrm rot="10800000" flipV="1">
            <a:off x="4754696" y="5357826"/>
            <a:ext cx="960317" cy="111919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1500166" y="1357299"/>
            <a:ext cx="3000396" cy="714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Underwood Champion" pitchFamily="2" charset="0"/>
                <a:ea typeface="+mj-ea"/>
                <a:cs typeface="+mj-cs"/>
              </a:rPr>
              <a:t>Actores</a:t>
            </a:r>
          </a:p>
        </p:txBody>
      </p:sp>
      <p:pic>
        <p:nvPicPr>
          <p:cNvPr id="1026" name="Picture 2" descr="C:\Users\Miguel\PendriveFlorida\Proyecto\cosas\zeta_lugar_gimnasi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214291"/>
            <a:ext cx="1905000" cy="2171700"/>
          </a:xfrm>
          <a:prstGeom prst="rect">
            <a:avLst/>
          </a:prstGeom>
          <a:noFill/>
        </p:spPr>
      </p:pic>
      <p:pic>
        <p:nvPicPr>
          <p:cNvPr id="1027" name="Picture 3" descr="C:\Users\Miguel\PendriveFlorida\Proyecto\cosas\zeta_lugar_cl_muerm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43706" y="285730"/>
            <a:ext cx="2258267" cy="1785952"/>
          </a:xfrm>
          <a:prstGeom prst="rect">
            <a:avLst/>
          </a:prstGeom>
          <a:noFill/>
        </p:spPr>
      </p:pic>
      <p:pic>
        <p:nvPicPr>
          <p:cNvPr id="1028" name="Picture 4" descr="C:\Users\Miguel\PendriveFlorida\Proyecto\cosas\zeta_lugar_banc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5984" y="4643447"/>
            <a:ext cx="2044712" cy="2025004"/>
          </a:xfrm>
          <a:prstGeom prst="rect">
            <a:avLst/>
          </a:prstGeom>
          <a:noFill/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3071802" y="3071810"/>
            <a:ext cx="2928958" cy="785819"/>
          </a:xfrm>
          <a:prstGeom prst="rect">
            <a:avLst/>
          </a:prstGeom>
          <a:noFill/>
          <a:ln cap="rnd"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Underwood Champion" pitchFamily="2" charset="0"/>
                <a:ea typeface="+mj-ea"/>
                <a:cs typeface="+mj-cs"/>
              </a:rPr>
              <a:t>Escena</a:t>
            </a:r>
          </a:p>
        </p:txBody>
      </p:sp>
      <p:sp>
        <p:nvSpPr>
          <p:cNvPr id="9" name="1 Título"/>
          <p:cNvSpPr txBox="1">
            <a:spLocks/>
          </p:cNvSpPr>
          <p:nvPr/>
        </p:nvSpPr>
        <p:spPr>
          <a:xfrm>
            <a:off x="6143604" y="2143117"/>
            <a:ext cx="3000396" cy="642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Underwood Champion" pitchFamily="2" charset="0"/>
                <a:ea typeface="+mj-ea"/>
                <a:cs typeface="+mj-cs"/>
              </a:rPr>
              <a:t>Lugares</a:t>
            </a:r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3500430" y="5357827"/>
            <a:ext cx="2714644" cy="7143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Underwood Champion" pitchFamily="2" charset="0"/>
                <a:ea typeface="+mj-ea"/>
                <a:cs typeface="+mj-cs"/>
              </a:rPr>
              <a:t>Objetos</a:t>
            </a:r>
          </a:p>
        </p:txBody>
      </p:sp>
      <p:cxnSp>
        <p:nvCxnSpPr>
          <p:cNvPr id="12" name="11 Conector recto de flecha"/>
          <p:cNvCxnSpPr>
            <a:stCxn id="4" idx="2"/>
            <a:endCxn id="8" idx="0"/>
          </p:cNvCxnSpPr>
          <p:nvPr/>
        </p:nvCxnSpPr>
        <p:spPr>
          <a:xfrm rot="16200000" flipH="1">
            <a:off x="3268258" y="1803788"/>
            <a:ext cx="1000132" cy="1535917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>
            <a:stCxn id="9" idx="2"/>
            <a:endCxn id="8" idx="3"/>
          </p:cNvCxnSpPr>
          <p:nvPr/>
        </p:nvCxnSpPr>
        <p:spPr>
          <a:xfrm rot="5400000">
            <a:off x="6482954" y="2303867"/>
            <a:ext cx="678661" cy="1643042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>
            <a:stCxn id="10" idx="0"/>
            <a:endCxn id="8" idx="2"/>
          </p:cNvCxnSpPr>
          <p:nvPr/>
        </p:nvCxnSpPr>
        <p:spPr>
          <a:xfrm rot="16200000" flipV="1">
            <a:off x="3946920" y="4446995"/>
            <a:ext cx="1500199" cy="32147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0" y="0"/>
            <a:ext cx="9144000" cy="857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400" dirty="0" smtClean="0">
                <a:latin typeface="Underwood Champion" pitchFamily="2" charset="0"/>
                <a:ea typeface="+mj-ea"/>
                <a:cs typeface="+mj-cs"/>
              </a:rPr>
              <a:t>Perfil</a:t>
            </a:r>
            <a:endParaRPr kumimoji="0" lang="es-E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Underwood Champion" pitchFamily="2" charset="0"/>
              <a:ea typeface="+mj-ea"/>
              <a:cs typeface="+mj-cs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0" y="6143620"/>
            <a:ext cx="9144000" cy="714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3200" noProof="0" dirty="0" smtClean="0">
                <a:latin typeface="Underwood Champion" pitchFamily="2" charset="0"/>
                <a:ea typeface="+mj-ea"/>
                <a:cs typeface="+mj-cs"/>
              </a:rPr>
              <a:t>Interacción </a:t>
            </a:r>
            <a:r>
              <a:rPr lang="es-ES" sz="3200" noProof="0" dirty="0" err="1" smtClean="0">
                <a:latin typeface="Underwood Champion" pitchFamily="2" charset="0"/>
                <a:ea typeface="+mj-ea"/>
                <a:cs typeface="+mj-cs"/>
              </a:rPr>
              <a:t>App</a:t>
            </a:r>
            <a:r>
              <a:rPr lang="es-ES" sz="3200" noProof="0" dirty="0" smtClean="0">
                <a:latin typeface="Underwood Champion" pitchFamily="2" charset="0"/>
                <a:ea typeface="+mj-ea"/>
                <a:cs typeface="+mj-cs"/>
              </a:rPr>
              <a:t> y web</a:t>
            </a:r>
            <a:endParaRPr kumimoji="0" lang="es-E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Underwood Champion" pitchFamily="2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97</Words>
  <Application>Microsoft Office PowerPoint</Application>
  <PresentationFormat>Presentación en pantalla (4:3)</PresentationFormat>
  <Paragraphs>56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Tema de Office</vt:lpstr>
      <vt:lpstr>Proyecto Profesional Desarrollo de Aplicaciones Multiplataforma </vt:lpstr>
      <vt:lpstr>Benito G. G.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</vt:vector>
  </TitlesOfParts>
  <Company>http://www.centor.mx.gd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Profesional Desarrollo de Aplicaciones Multiplataforma </dc:title>
  <dc:creator>Centor</dc:creator>
  <cp:lastModifiedBy>Centor</cp:lastModifiedBy>
  <cp:revision>46</cp:revision>
  <dcterms:created xsi:type="dcterms:W3CDTF">2016-04-12T21:31:24Z</dcterms:created>
  <dcterms:modified xsi:type="dcterms:W3CDTF">2016-04-13T19:21:51Z</dcterms:modified>
</cp:coreProperties>
</file>