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E6C3-3012-4C46-992A-97B2934893C2}" type="datetimeFigureOut">
              <a:rPr lang="en-PH" smtClean="0"/>
              <a:t>28/01/2025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3115-6148-4EE9-A999-11A55AF8AD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506243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E6C3-3012-4C46-992A-97B2934893C2}" type="datetimeFigureOut">
              <a:rPr lang="en-PH" smtClean="0"/>
              <a:t>28/01/2025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3115-6148-4EE9-A999-11A55AF8AD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344263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E6C3-3012-4C46-992A-97B2934893C2}" type="datetimeFigureOut">
              <a:rPr lang="en-PH" smtClean="0"/>
              <a:t>28/01/2025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3115-6148-4EE9-A999-11A55AF8AD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90795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E6C3-3012-4C46-992A-97B2934893C2}" type="datetimeFigureOut">
              <a:rPr lang="en-PH" smtClean="0"/>
              <a:t>28/01/2025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3115-6148-4EE9-A999-11A55AF8AD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96626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E6C3-3012-4C46-992A-97B2934893C2}" type="datetimeFigureOut">
              <a:rPr lang="en-PH" smtClean="0"/>
              <a:t>28/01/2025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3115-6148-4EE9-A999-11A55AF8AD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50908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E6C3-3012-4C46-992A-97B2934893C2}" type="datetimeFigureOut">
              <a:rPr lang="en-PH" smtClean="0"/>
              <a:t>28/01/2025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3115-6148-4EE9-A999-11A55AF8AD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97408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E6C3-3012-4C46-992A-97B2934893C2}" type="datetimeFigureOut">
              <a:rPr lang="en-PH" smtClean="0"/>
              <a:t>28/01/2025</a:t>
            </a:fld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3115-6148-4EE9-A999-11A55AF8AD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71244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E6C3-3012-4C46-992A-97B2934893C2}" type="datetimeFigureOut">
              <a:rPr lang="en-PH" smtClean="0"/>
              <a:t>28/01/2025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3115-6148-4EE9-A999-11A55AF8AD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209612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E6C3-3012-4C46-992A-97B2934893C2}" type="datetimeFigureOut">
              <a:rPr lang="en-PH" smtClean="0"/>
              <a:t>28/01/2025</a:t>
            </a:fld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3115-6148-4EE9-A999-11A55AF8AD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49980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E6C3-3012-4C46-992A-97B2934893C2}" type="datetimeFigureOut">
              <a:rPr lang="en-PH" smtClean="0"/>
              <a:t>28/01/2025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3115-6148-4EE9-A999-11A55AF8AD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2476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4E6C3-3012-4C46-992A-97B2934893C2}" type="datetimeFigureOut">
              <a:rPr lang="en-PH" smtClean="0"/>
              <a:t>28/01/2025</a:t>
            </a:fld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83115-6148-4EE9-A999-11A55AF8AD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11648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4E6C3-3012-4C46-992A-97B2934893C2}" type="datetimeFigureOut">
              <a:rPr lang="en-PH" smtClean="0"/>
              <a:t>28/01/2025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83115-6148-4EE9-A999-11A55AF8AD4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95997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548359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 smtClean="0"/>
              <a:t>Designing For a person and solving their problem: 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PH" sz="2000" dirty="0" smtClean="0"/>
              <a:t>Persona: a person who loves the play the game </a:t>
            </a:r>
            <a:r>
              <a:rPr lang="en-PH" sz="2000" dirty="0" err="1" smtClean="0"/>
              <a:t>warthunder</a:t>
            </a:r>
            <a:r>
              <a:rPr lang="en-PH" sz="2000" dirty="0" smtClean="0"/>
              <a:t> </a:t>
            </a:r>
          </a:p>
          <a:p>
            <a:r>
              <a:rPr lang="en-PH" sz="2000" dirty="0" smtClean="0"/>
              <a:t>Goal: Helps players on how to play and how to destroy types of tanks </a:t>
            </a:r>
          </a:p>
          <a:p>
            <a:r>
              <a:rPr lang="en-PH" sz="2000" dirty="0" smtClean="0"/>
              <a:t>Color:</a:t>
            </a:r>
          </a:p>
          <a:p>
            <a:r>
              <a:rPr lang="en-PH" sz="2000" dirty="0" smtClean="0"/>
              <a:t>Font:</a:t>
            </a:r>
          </a:p>
          <a:p>
            <a:r>
              <a:rPr lang="en-PH" sz="2000" dirty="0" smtClean="0"/>
              <a:t>Content:</a:t>
            </a:r>
          </a:p>
          <a:p>
            <a:r>
              <a:rPr lang="en-PH" sz="2000" dirty="0" smtClean="0"/>
              <a:t>Pain:</a:t>
            </a:r>
          </a:p>
          <a:p>
            <a:r>
              <a:rPr lang="en-PH" sz="2000" dirty="0" smtClean="0"/>
              <a:t>Solution:</a:t>
            </a:r>
          </a:p>
          <a:p>
            <a:r>
              <a:rPr lang="en-PH" sz="2000" dirty="0" smtClean="0"/>
              <a:t>Interface design: 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4232012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Designing For a person and solving their problem: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CL1*01</dc:creator>
  <cp:lastModifiedBy>CL1*01</cp:lastModifiedBy>
  <cp:revision>2</cp:revision>
  <dcterms:created xsi:type="dcterms:W3CDTF">2025-01-28T04:42:21Z</dcterms:created>
  <dcterms:modified xsi:type="dcterms:W3CDTF">2025-01-28T04:52:12Z</dcterms:modified>
</cp:coreProperties>
</file>