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56B6-57C9-4BD4-B868-22463A7AD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374BE-3164-44DF-8964-2FEC79E18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Zablah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7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48BF6-4FB5-479F-9D67-C7F2E9B56A84}"/>
              </a:ext>
            </a:extLst>
          </p:cNvPr>
          <p:cNvSpPr/>
          <p:nvPr/>
        </p:nvSpPr>
        <p:spPr>
          <a:xfrm>
            <a:off x="4299858" y="3951514"/>
            <a:ext cx="3420000" cy="18000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06BD-238B-4570-A0AC-73899426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Monolithic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C082-D907-4F9B-A6EA-DE35283F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95447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84AC8-4756-483B-BD2F-C4B0C6E5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11" y="4096758"/>
            <a:ext cx="1073604" cy="514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6469D2-0100-4D36-919D-B4FF78C7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59" y="4106987"/>
            <a:ext cx="1073604" cy="493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8E2236-92B0-4666-BA21-98AB0FCA7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580" y="4450754"/>
            <a:ext cx="788811" cy="819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A2BB7-E555-4C5F-A1BC-10B3E614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581" y="4380097"/>
            <a:ext cx="1401536" cy="960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33FCD3-0C17-4058-81AD-BD2D00457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348" y="5147693"/>
            <a:ext cx="3073626" cy="4484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A7F4B8-6F85-475E-8C87-B497D143B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634" y="4106987"/>
            <a:ext cx="1073604" cy="5106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8697E-64F4-45E3-BA3F-703F09E17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830" y="4632006"/>
            <a:ext cx="2075769" cy="4674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21145F-ADAA-47B1-8F07-1FE15B7DE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6758" y="4630072"/>
            <a:ext cx="1037544" cy="4605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0A670-97D9-436A-9E13-8055639E9C15}"/>
              </a:ext>
            </a:extLst>
          </p:cNvPr>
          <p:cNvCxnSpPr/>
          <p:nvPr/>
        </p:nvCxnSpPr>
        <p:spPr>
          <a:xfrm>
            <a:off x="2715986" y="4860471"/>
            <a:ext cx="1382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394DF-6722-4871-A747-3482E032778A}"/>
              </a:ext>
            </a:extLst>
          </p:cNvPr>
          <p:cNvCxnSpPr/>
          <p:nvPr/>
        </p:nvCxnSpPr>
        <p:spPr>
          <a:xfrm>
            <a:off x="8006443" y="4833256"/>
            <a:ext cx="1382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021F0F-EB0F-4877-8198-E5D468B448C9}"/>
              </a:ext>
            </a:extLst>
          </p:cNvPr>
          <p:cNvSpPr txBox="1"/>
          <p:nvPr/>
        </p:nvSpPr>
        <p:spPr>
          <a:xfrm>
            <a:off x="5415212" y="5997763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  <a:endParaRPr lang="es-MX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BFA305-4283-4335-88C1-0DD3A75798F3}"/>
              </a:ext>
            </a:extLst>
          </p:cNvPr>
          <p:cNvSpPr txBox="1"/>
          <p:nvPr/>
        </p:nvSpPr>
        <p:spPr>
          <a:xfrm>
            <a:off x="1274703" y="5830691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endParaRPr lang="es-MX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064E97-4B25-4E3C-A582-5A4CC4717F5C}"/>
              </a:ext>
            </a:extLst>
          </p:cNvPr>
          <p:cNvSpPr txBox="1"/>
          <p:nvPr/>
        </p:nvSpPr>
        <p:spPr>
          <a:xfrm>
            <a:off x="9520339" y="5987534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5827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DD77-C824-4B3F-92FD-F539AF71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DB32-8BD7-4ACB-B4D8-843BEA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83857"/>
          </a:xfrm>
        </p:spPr>
        <p:txBody>
          <a:bodyPr/>
          <a:lstStyle/>
          <a:p>
            <a:r>
              <a:rPr lang="en-US" dirty="0"/>
              <a:t>Server and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  <a:p>
            <a:pPr marL="274320" lvl="1" indent="0">
              <a:buNone/>
            </a:pPr>
            <a:endParaRPr lang="es-MX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952CD7-9FF8-46B6-B4F2-4315E999BDD6}"/>
              </a:ext>
            </a:extLst>
          </p:cNvPr>
          <p:cNvSpPr/>
          <p:nvPr/>
        </p:nvSpPr>
        <p:spPr>
          <a:xfrm>
            <a:off x="4299858" y="3951514"/>
            <a:ext cx="3420000" cy="18000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5D6FE-A3B7-4959-8C2D-5E5C2B97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580" y="4450754"/>
            <a:ext cx="788811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6EFAB-DC0C-48A3-BE00-CD7F4609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1" y="4380097"/>
            <a:ext cx="1401536" cy="9604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453B9-A007-445B-B9F5-1C76748115EC}"/>
              </a:ext>
            </a:extLst>
          </p:cNvPr>
          <p:cNvCxnSpPr>
            <a:cxnSpLocks/>
          </p:cNvCxnSpPr>
          <p:nvPr/>
        </p:nvCxnSpPr>
        <p:spPr>
          <a:xfrm>
            <a:off x="8006443" y="4833256"/>
            <a:ext cx="1382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26A-F68B-42C4-97C4-4ADDD5D79196}"/>
              </a:ext>
            </a:extLst>
          </p:cNvPr>
          <p:cNvSpPr txBox="1"/>
          <p:nvPr/>
        </p:nvSpPr>
        <p:spPr>
          <a:xfrm>
            <a:off x="5415212" y="5997763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  <a:endParaRPr lang="es-MX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62105-5C97-4FC5-BF9B-0E75975081B7}"/>
              </a:ext>
            </a:extLst>
          </p:cNvPr>
          <p:cNvSpPr txBox="1"/>
          <p:nvPr/>
        </p:nvSpPr>
        <p:spPr>
          <a:xfrm>
            <a:off x="1274703" y="5830691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endParaRPr lang="es-MX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37DC6-7138-4486-A509-6A8C4AF3D88A}"/>
              </a:ext>
            </a:extLst>
          </p:cNvPr>
          <p:cNvSpPr txBox="1"/>
          <p:nvPr/>
        </p:nvSpPr>
        <p:spPr>
          <a:xfrm>
            <a:off x="9520339" y="5987534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  <a:endParaRPr lang="es-MX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5CAA86-6349-4ED8-AB6F-E21E4D9CA89E}"/>
              </a:ext>
            </a:extLst>
          </p:cNvPr>
          <p:cNvSpPr/>
          <p:nvPr/>
        </p:nvSpPr>
        <p:spPr>
          <a:xfrm>
            <a:off x="4504907" y="4667643"/>
            <a:ext cx="300990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s-MX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A5E1B6-F747-4CCA-BBC1-1AB5EC1F1913}"/>
              </a:ext>
            </a:extLst>
          </p:cNvPr>
          <p:cNvSpPr/>
          <p:nvPr/>
        </p:nvSpPr>
        <p:spPr>
          <a:xfrm>
            <a:off x="4504907" y="4181590"/>
            <a:ext cx="300990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s-MX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B6D0FF-5744-4459-BE0B-47B72644E823}"/>
              </a:ext>
            </a:extLst>
          </p:cNvPr>
          <p:cNvSpPr/>
          <p:nvPr/>
        </p:nvSpPr>
        <p:spPr>
          <a:xfrm>
            <a:off x="4504907" y="5147339"/>
            <a:ext cx="300990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s-MX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6EEE21-08C2-45DA-81D4-E49CC6C2DBD9}"/>
              </a:ext>
            </a:extLst>
          </p:cNvPr>
          <p:cNvCxnSpPr>
            <a:cxnSpLocks/>
          </p:cNvCxnSpPr>
          <p:nvPr/>
        </p:nvCxnSpPr>
        <p:spPr>
          <a:xfrm>
            <a:off x="2737757" y="5044735"/>
            <a:ext cx="1415143" cy="22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313226-E00C-4974-A3CD-105C9D3ACCCC}"/>
              </a:ext>
            </a:extLst>
          </p:cNvPr>
          <p:cNvCxnSpPr>
            <a:cxnSpLocks/>
          </p:cNvCxnSpPr>
          <p:nvPr/>
        </p:nvCxnSpPr>
        <p:spPr>
          <a:xfrm flipH="1">
            <a:off x="2672444" y="4374811"/>
            <a:ext cx="1480456" cy="458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77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7" grpId="0"/>
      <p:bldP spid="18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54E-5DE3-4225-B72F-8F4C851E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SPA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5D15-66AF-4DE8-A55A-1E6D2622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36849"/>
          </a:xfrm>
        </p:spPr>
        <p:txBody>
          <a:bodyPr/>
          <a:lstStyle/>
          <a:p>
            <a:r>
              <a:rPr lang="en-US" dirty="0"/>
              <a:t>Server and Client are Separated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/>
              <a:t>Front-</a:t>
            </a:r>
            <a:r>
              <a:rPr lang="es-ES" dirty="0" err="1"/>
              <a:t>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  <a:p>
            <a:pPr lvl="1"/>
            <a:endParaRPr lang="es-MX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9AA989-810A-420D-8F22-C7B8E8FEAD7F}"/>
              </a:ext>
            </a:extLst>
          </p:cNvPr>
          <p:cNvSpPr/>
          <p:nvPr/>
        </p:nvSpPr>
        <p:spPr>
          <a:xfrm>
            <a:off x="4365174" y="4000512"/>
            <a:ext cx="3289368" cy="17020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6E3F-1981-4573-8841-418D294E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580" y="4450754"/>
            <a:ext cx="788811" cy="819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F7576-10AF-4AAA-9B72-5E85C32FF3FC}"/>
              </a:ext>
            </a:extLst>
          </p:cNvPr>
          <p:cNvCxnSpPr>
            <a:cxnSpLocks/>
          </p:cNvCxnSpPr>
          <p:nvPr/>
        </p:nvCxnSpPr>
        <p:spPr>
          <a:xfrm>
            <a:off x="8006443" y="4833256"/>
            <a:ext cx="1382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C1AA4C-6A61-4939-9223-649BC9EB295D}"/>
              </a:ext>
            </a:extLst>
          </p:cNvPr>
          <p:cNvSpPr txBox="1"/>
          <p:nvPr/>
        </p:nvSpPr>
        <p:spPr>
          <a:xfrm>
            <a:off x="5415212" y="5997763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  <a:endParaRPr lang="es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9027F-D76A-45AC-B0A7-318528A253B6}"/>
              </a:ext>
            </a:extLst>
          </p:cNvPr>
          <p:cNvSpPr txBox="1"/>
          <p:nvPr/>
        </p:nvSpPr>
        <p:spPr>
          <a:xfrm>
            <a:off x="1274703" y="5830691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C1362-EA07-410B-AE8E-0A8B289B1263}"/>
              </a:ext>
            </a:extLst>
          </p:cNvPr>
          <p:cNvSpPr txBox="1"/>
          <p:nvPr/>
        </p:nvSpPr>
        <p:spPr>
          <a:xfrm>
            <a:off x="9520339" y="5987534"/>
            <a:ext cx="11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  <a:endParaRPr lang="es-MX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5EC1B3-0F59-41D7-AB80-6C5123FAB5A9}"/>
              </a:ext>
            </a:extLst>
          </p:cNvPr>
          <p:cNvSpPr/>
          <p:nvPr/>
        </p:nvSpPr>
        <p:spPr>
          <a:xfrm>
            <a:off x="905401" y="3953774"/>
            <a:ext cx="1946656" cy="174874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FA330D-8948-46CC-A242-E217D14121FE}"/>
              </a:ext>
            </a:extLst>
          </p:cNvPr>
          <p:cNvSpPr/>
          <p:nvPr/>
        </p:nvSpPr>
        <p:spPr>
          <a:xfrm>
            <a:off x="957943" y="4644274"/>
            <a:ext cx="184157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endParaRPr lang="es-MX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CCE888-62CA-4FDB-8487-1503C12E5754}"/>
              </a:ext>
            </a:extLst>
          </p:cNvPr>
          <p:cNvSpPr/>
          <p:nvPr/>
        </p:nvSpPr>
        <p:spPr>
          <a:xfrm>
            <a:off x="957943" y="4158221"/>
            <a:ext cx="184157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s-MX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5745C4-7602-43BE-94A8-60D65E3F957D}"/>
              </a:ext>
            </a:extLst>
          </p:cNvPr>
          <p:cNvSpPr/>
          <p:nvPr/>
        </p:nvSpPr>
        <p:spPr>
          <a:xfrm>
            <a:off x="957943" y="5123970"/>
            <a:ext cx="1841570" cy="386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  <a:endParaRPr lang="es-MX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342FE-01CC-413E-BC06-A94C79225EC9}"/>
              </a:ext>
            </a:extLst>
          </p:cNvPr>
          <p:cNvCxnSpPr>
            <a:cxnSpLocks/>
          </p:cNvCxnSpPr>
          <p:nvPr/>
        </p:nvCxnSpPr>
        <p:spPr>
          <a:xfrm>
            <a:off x="2917373" y="4833256"/>
            <a:ext cx="1382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B9AC-66E5-4CBD-A46B-E5A542EB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Containers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6CDF-45C9-4F4F-8C3A-5F81B3BC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/>
          <a:lstStyle/>
          <a:p>
            <a:r>
              <a:rPr lang="en-US" dirty="0"/>
              <a:t>Microservices</a:t>
            </a:r>
          </a:p>
          <a:p>
            <a:pPr lvl="1"/>
            <a:r>
              <a:rPr lang="es-ES" dirty="0"/>
              <a:t>Se separan las clases/servicios en diferentes proyectos</a:t>
            </a:r>
          </a:p>
          <a:p>
            <a:pPr lvl="1"/>
            <a:r>
              <a:rPr lang="es-ES" dirty="0"/>
              <a:t>Se acuerda un protocolo de comunicación entre servicios</a:t>
            </a:r>
          </a:p>
          <a:p>
            <a:pPr lvl="1"/>
            <a:r>
              <a:rPr lang="es-ES" dirty="0"/>
              <a:t>Cada servicio es responsable de su si mismo</a:t>
            </a:r>
          </a:p>
          <a:p>
            <a:pPr marL="274320" lvl="1" indent="0">
              <a:buNone/>
            </a:pPr>
            <a:endParaRPr lang="es-MX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87315-4D5C-4E0B-90EF-2C57B89A174A}"/>
              </a:ext>
            </a:extLst>
          </p:cNvPr>
          <p:cNvGrpSpPr/>
          <p:nvPr/>
        </p:nvGrpSpPr>
        <p:grpSpPr>
          <a:xfrm>
            <a:off x="435428" y="4198993"/>
            <a:ext cx="2481418" cy="1401706"/>
            <a:chOff x="1063752" y="4060371"/>
            <a:chExt cx="3420000" cy="180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C503DA9-256B-4902-AEC1-D46C1A3A914B}"/>
                </a:ext>
              </a:extLst>
            </p:cNvPr>
            <p:cNvSpPr/>
            <p:nvPr/>
          </p:nvSpPr>
          <p:spPr>
            <a:xfrm>
              <a:off x="1063752" y="4060371"/>
              <a:ext cx="3420000" cy="1800000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01C5006-349F-42D0-8A0A-A686572E1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005" y="4205615"/>
              <a:ext cx="1073604" cy="5142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D0715A-6626-4011-A1D5-AD79724C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253" y="4215844"/>
              <a:ext cx="1073604" cy="49374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F675DE-16A5-48D3-AEB1-0DB58B72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242" y="5256550"/>
              <a:ext cx="3073626" cy="4484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1FF83E-3D69-40EE-AC23-D52E5102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4528" y="4215844"/>
              <a:ext cx="1073604" cy="51068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F634FE-6736-477D-97D7-0653F9C8A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7724" y="4740863"/>
              <a:ext cx="2075769" cy="46746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E0C514-8C1D-4154-B850-6DF3708BF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0652" y="4738929"/>
              <a:ext cx="1037544" cy="46051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1B66CF-6B0C-40BF-9889-0D2B948D6FD8}"/>
              </a:ext>
            </a:extLst>
          </p:cNvPr>
          <p:cNvGrpSpPr/>
          <p:nvPr/>
        </p:nvGrpSpPr>
        <p:grpSpPr>
          <a:xfrm>
            <a:off x="716399" y="4512308"/>
            <a:ext cx="2481418" cy="1401706"/>
            <a:chOff x="1063752" y="4060371"/>
            <a:chExt cx="3420000" cy="180000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1E1EE65-79E3-47F1-B7D9-3C11DA19E2CB}"/>
                </a:ext>
              </a:extLst>
            </p:cNvPr>
            <p:cNvSpPr/>
            <p:nvPr/>
          </p:nvSpPr>
          <p:spPr>
            <a:xfrm>
              <a:off x="1063752" y="4060371"/>
              <a:ext cx="3420000" cy="1800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76CD1DC-1CCF-423D-8F79-79DDF3FE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005" y="4205615"/>
              <a:ext cx="1073604" cy="5142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1C0F02E-3AF0-4D52-8B7E-05CE89AAA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253" y="4215844"/>
              <a:ext cx="1073604" cy="493743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B3DA60F-03BE-427E-B241-63E008F24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242" y="5256550"/>
              <a:ext cx="3073626" cy="44846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F285A46-D093-4F4A-B348-590F7AE37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4528" y="4215844"/>
              <a:ext cx="1073604" cy="51068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6ADCD1A-43ED-430B-A8FB-2FBB85F87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7724" y="4740863"/>
              <a:ext cx="2075769" cy="46746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3DC6AD3-E385-4BBD-B520-8EC13D40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0652" y="4738929"/>
              <a:ext cx="1037544" cy="460514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CD3196-5DB7-4097-826B-A7BABE5F6AA0}"/>
              </a:ext>
            </a:extLst>
          </p:cNvPr>
          <p:cNvGrpSpPr/>
          <p:nvPr/>
        </p:nvGrpSpPr>
        <p:grpSpPr>
          <a:xfrm>
            <a:off x="981787" y="4819849"/>
            <a:ext cx="2481418" cy="1401706"/>
            <a:chOff x="1063752" y="4060371"/>
            <a:chExt cx="3420000" cy="180000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B423A4D-C560-456B-9DD4-BD9A6CC36F65}"/>
                </a:ext>
              </a:extLst>
            </p:cNvPr>
            <p:cNvSpPr/>
            <p:nvPr/>
          </p:nvSpPr>
          <p:spPr>
            <a:xfrm>
              <a:off x="1063752" y="4060371"/>
              <a:ext cx="3420000" cy="1800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8ABF85B-E7C9-496C-9CF6-61AC07F7F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005" y="4205615"/>
              <a:ext cx="1073604" cy="5142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024F31A-4329-42C3-81F5-EEB476D3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253" y="4215844"/>
              <a:ext cx="1073604" cy="49374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914676-5C35-4BBB-89F0-F53614D62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242" y="5256550"/>
              <a:ext cx="3073626" cy="44846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FBB8997-8F6E-4FD4-A4C2-0EFC3973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4528" y="4215844"/>
              <a:ext cx="1073604" cy="51068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29533B5-500E-4477-AA5A-E5770DE4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7724" y="4740863"/>
              <a:ext cx="2075769" cy="46746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1BB85AD-2702-4265-B784-AE19090F3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0652" y="4738929"/>
              <a:ext cx="1037544" cy="46051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C236A-B494-4630-9C1D-5FF0B91FD71A}"/>
              </a:ext>
            </a:extLst>
          </p:cNvPr>
          <p:cNvGrpSpPr/>
          <p:nvPr/>
        </p:nvGrpSpPr>
        <p:grpSpPr>
          <a:xfrm>
            <a:off x="1255593" y="5120761"/>
            <a:ext cx="2481418" cy="1401706"/>
            <a:chOff x="1063752" y="4060371"/>
            <a:chExt cx="3420000" cy="1800000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ADB13FE-36BB-4EB5-9A18-D4904C600B43}"/>
                </a:ext>
              </a:extLst>
            </p:cNvPr>
            <p:cNvSpPr/>
            <p:nvPr/>
          </p:nvSpPr>
          <p:spPr>
            <a:xfrm>
              <a:off x="1063752" y="4060371"/>
              <a:ext cx="3420000" cy="1800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5913952-C44F-4E61-A77F-5EF02644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005" y="4205615"/>
              <a:ext cx="1073604" cy="5142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5BB958C-4B06-4C8C-AD95-5FC37369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253" y="4215844"/>
              <a:ext cx="1073604" cy="493743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9329962-980E-4572-91DE-7C35D2095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242" y="5256550"/>
              <a:ext cx="3073626" cy="44846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1758B7A-00DC-4FE7-A396-C2B8EEA6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4528" y="4215844"/>
              <a:ext cx="1073604" cy="51068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16E7F32-998B-4DF1-81BE-598764DE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7724" y="4740863"/>
              <a:ext cx="2075769" cy="4674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4462F1-DC9F-43D8-A62C-4DE686FB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0652" y="4738929"/>
              <a:ext cx="1037544" cy="460514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BF973B6-83E4-433B-83A2-14211DB4CD7E}"/>
              </a:ext>
            </a:extLst>
          </p:cNvPr>
          <p:cNvSpPr/>
          <p:nvPr/>
        </p:nvSpPr>
        <p:spPr>
          <a:xfrm>
            <a:off x="4704002" y="4083696"/>
            <a:ext cx="857224" cy="857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s-MX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F672DA9-26F6-4052-9CB4-519F2843DE65}"/>
              </a:ext>
            </a:extLst>
          </p:cNvPr>
          <p:cNvSpPr/>
          <p:nvPr/>
        </p:nvSpPr>
        <p:spPr>
          <a:xfrm>
            <a:off x="5179077" y="5139763"/>
            <a:ext cx="1273288" cy="12732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s-MX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C1FBB3-15E2-4EF1-8637-11B22A3F44D2}"/>
              </a:ext>
            </a:extLst>
          </p:cNvPr>
          <p:cNvSpPr/>
          <p:nvPr/>
        </p:nvSpPr>
        <p:spPr>
          <a:xfrm>
            <a:off x="5900026" y="3725543"/>
            <a:ext cx="1461500" cy="14615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s-MX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5BEF753-771E-458F-B8C1-DC15957655C7}"/>
              </a:ext>
            </a:extLst>
          </p:cNvPr>
          <p:cNvSpPr/>
          <p:nvPr/>
        </p:nvSpPr>
        <p:spPr>
          <a:xfrm>
            <a:off x="6689276" y="5464752"/>
            <a:ext cx="740224" cy="740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s-MX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07877-F986-46E4-A8CF-E3BF16441588}"/>
              </a:ext>
            </a:extLst>
          </p:cNvPr>
          <p:cNvSpPr/>
          <p:nvPr/>
        </p:nvSpPr>
        <p:spPr>
          <a:xfrm>
            <a:off x="8991924" y="2319009"/>
            <a:ext cx="2166256" cy="927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  <a:endParaRPr lang="es-MX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CF4C5AF-D74B-4462-A501-4E55A1C4D875}"/>
              </a:ext>
            </a:extLst>
          </p:cNvPr>
          <p:cNvSpPr/>
          <p:nvPr/>
        </p:nvSpPr>
        <p:spPr>
          <a:xfrm>
            <a:off x="8991924" y="3315745"/>
            <a:ext cx="2166256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s-MX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CB5FFE1-CC1A-40D8-ABE8-5B9C5DE36932}"/>
              </a:ext>
            </a:extLst>
          </p:cNvPr>
          <p:cNvSpPr/>
          <p:nvPr/>
        </p:nvSpPr>
        <p:spPr>
          <a:xfrm rot="5400000">
            <a:off x="8370679" y="4438999"/>
            <a:ext cx="1710575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s-MX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1C94EFF-5817-4188-A6AB-9679D96B6C3B}"/>
              </a:ext>
            </a:extLst>
          </p:cNvPr>
          <p:cNvSpPr/>
          <p:nvPr/>
        </p:nvSpPr>
        <p:spPr>
          <a:xfrm rot="5400000">
            <a:off x="8811550" y="4438998"/>
            <a:ext cx="1710575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s-MX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24A10B0-72AB-4A3F-828C-CD4C58F47F19}"/>
              </a:ext>
            </a:extLst>
          </p:cNvPr>
          <p:cNvSpPr/>
          <p:nvPr/>
        </p:nvSpPr>
        <p:spPr>
          <a:xfrm rot="5400000">
            <a:off x="9246519" y="4438998"/>
            <a:ext cx="1710575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  <a:endParaRPr lang="es-MX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DE3F9AA-BE4C-42EB-838B-42CBF791A4B6}"/>
              </a:ext>
            </a:extLst>
          </p:cNvPr>
          <p:cNvSpPr/>
          <p:nvPr/>
        </p:nvSpPr>
        <p:spPr>
          <a:xfrm rot="5400000">
            <a:off x="9681488" y="4438998"/>
            <a:ext cx="1710575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s-MX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2AC382F-96BB-4CD5-8270-5964BAFE30BC}"/>
              </a:ext>
            </a:extLst>
          </p:cNvPr>
          <p:cNvSpPr/>
          <p:nvPr/>
        </p:nvSpPr>
        <p:spPr>
          <a:xfrm rot="5400000">
            <a:off x="10101739" y="4438997"/>
            <a:ext cx="1710575" cy="402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94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0" grpId="0" animBg="1"/>
      <p:bldP spid="91" grpId="0" animBg="1"/>
      <p:bldP spid="92" grpId="0" animBg="1"/>
      <p:bldP spid="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A293-9665-4CB1-8A1E-BD98FCA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3FAC-D81C-4164-ACB6-21F21E2F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091363"/>
          </a:xfrm>
        </p:spPr>
        <p:txBody>
          <a:bodyPr/>
          <a:lstStyle/>
          <a:p>
            <a:r>
              <a:rPr lang="es-ES" dirty="0" err="1"/>
              <a:t>Serverless</a:t>
            </a:r>
            <a:endParaRPr lang="es-ES" dirty="0"/>
          </a:p>
          <a:p>
            <a:pPr lvl="1"/>
            <a:r>
              <a:rPr lang="es-ES" dirty="0"/>
              <a:t>Corren funciones o servicios con un solo propósito</a:t>
            </a:r>
          </a:p>
          <a:p>
            <a:pPr lvl="1"/>
            <a:r>
              <a:rPr lang="es-ES" dirty="0"/>
              <a:t>Se pierde el concepto de servidor</a:t>
            </a:r>
          </a:p>
          <a:p>
            <a:pPr lvl="1"/>
            <a:r>
              <a:rPr lang="es-ES" dirty="0"/>
              <a:t>Se elimina la responsabilidad del ambiente y el escalamiento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front-end</a:t>
            </a:r>
            <a:r>
              <a:rPr lang="es-ES" dirty="0"/>
              <a:t> se puede comunicar a varios servicios </a:t>
            </a:r>
          </a:p>
          <a:p>
            <a:pPr lvl="1"/>
            <a:r>
              <a:rPr lang="es-ES" dirty="0"/>
              <a:t>No hay limitante de lenguaje de programación</a:t>
            </a:r>
            <a:endParaRPr lang="en-US" dirty="0"/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4C6C5-656C-4CA5-8D6D-7C4E9A7E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22" y="4623680"/>
            <a:ext cx="788811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B9538-E9DF-4B43-8088-5DCD4EFC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22" y="5853739"/>
            <a:ext cx="788811" cy="819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00FDD2-9B34-4982-A822-AE8039ABCC3E}"/>
              </a:ext>
            </a:extLst>
          </p:cNvPr>
          <p:cNvSpPr/>
          <p:nvPr/>
        </p:nvSpPr>
        <p:spPr>
          <a:xfrm>
            <a:off x="2785594" y="4133822"/>
            <a:ext cx="489858" cy="489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/>
              <a:t>λ</a:t>
            </a:r>
            <a:endParaRPr lang="es-MX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3350A7-C9A5-43D7-811B-00BDD7C623FA}"/>
              </a:ext>
            </a:extLst>
          </p:cNvPr>
          <p:cNvSpPr/>
          <p:nvPr/>
        </p:nvSpPr>
        <p:spPr>
          <a:xfrm>
            <a:off x="2797628" y="6018385"/>
            <a:ext cx="489858" cy="489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/>
              <a:t>λ</a:t>
            </a:r>
            <a:endParaRPr lang="es-MX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34C4E-5F3E-4B0F-932F-E08E990C6159}"/>
              </a:ext>
            </a:extLst>
          </p:cNvPr>
          <p:cNvSpPr/>
          <p:nvPr/>
        </p:nvSpPr>
        <p:spPr>
          <a:xfrm>
            <a:off x="2797628" y="5359750"/>
            <a:ext cx="489858" cy="489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/>
              <a:t>λ</a:t>
            </a:r>
            <a:endParaRPr lang="es-MX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9C4D02-A276-4966-865E-5C704CFC20B2}"/>
              </a:ext>
            </a:extLst>
          </p:cNvPr>
          <p:cNvCxnSpPr>
            <a:cxnSpLocks/>
          </p:cNvCxnSpPr>
          <p:nvPr/>
        </p:nvCxnSpPr>
        <p:spPr>
          <a:xfrm flipV="1">
            <a:off x="2229635" y="4477666"/>
            <a:ext cx="363503" cy="146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F15554-D1E2-4E8C-B7F5-6C9BAEEE3EDA}"/>
              </a:ext>
            </a:extLst>
          </p:cNvPr>
          <p:cNvCxnSpPr>
            <a:cxnSpLocks/>
          </p:cNvCxnSpPr>
          <p:nvPr/>
        </p:nvCxnSpPr>
        <p:spPr>
          <a:xfrm>
            <a:off x="2229635" y="5328557"/>
            <a:ext cx="431923" cy="16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F33FB-9755-49FC-A760-ECB748D5E90A}"/>
              </a:ext>
            </a:extLst>
          </p:cNvPr>
          <p:cNvCxnSpPr>
            <a:cxnSpLocks/>
          </p:cNvCxnSpPr>
          <p:nvPr/>
        </p:nvCxnSpPr>
        <p:spPr>
          <a:xfrm flipH="1">
            <a:off x="2220939" y="6263314"/>
            <a:ext cx="440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C28077-B77C-4504-A6A3-EC7AD8D3862A}"/>
              </a:ext>
            </a:extLst>
          </p:cNvPr>
          <p:cNvGrpSpPr/>
          <p:nvPr/>
        </p:nvGrpSpPr>
        <p:grpSpPr>
          <a:xfrm>
            <a:off x="3994812" y="5795840"/>
            <a:ext cx="484416" cy="387246"/>
            <a:chOff x="4464411" y="4878267"/>
            <a:chExt cx="1439820" cy="11510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6D2544-70D5-44F5-9369-6AD370B97255}"/>
                </a:ext>
              </a:extLst>
            </p:cNvPr>
            <p:cNvGrpSpPr/>
            <p:nvPr/>
          </p:nvGrpSpPr>
          <p:grpSpPr>
            <a:xfrm>
              <a:off x="4477254" y="5056415"/>
              <a:ext cx="1414136" cy="972856"/>
              <a:chOff x="4493078" y="5067300"/>
              <a:chExt cx="1382488" cy="951085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BCF365B2-F038-41E2-8713-3196E1C475BA}"/>
                  </a:ext>
                </a:extLst>
              </p:cNvPr>
              <p:cNvSpPr/>
              <p:nvPr/>
            </p:nvSpPr>
            <p:spPr>
              <a:xfrm>
                <a:off x="4838700" y="5067300"/>
                <a:ext cx="691243" cy="951085"/>
              </a:xfrm>
              <a:prstGeom prst="triangle">
                <a:avLst/>
              </a:prstGeom>
              <a:ln>
                <a:solidFill>
                  <a:srgbClr val="927C6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6667226C-2E44-4A2E-9E20-E8C3BC05E009}"/>
                  </a:ext>
                </a:extLst>
              </p:cNvPr>
              <p:cNvSpPr/>
              <p:nvPr/>
            </p:nvSpPr>
            <p:spPr>
              <a:xfrm rot="10800000">
                <a:off x="4493078" y="5067300"/>
                <a:ext cx="691243" cy="951085"/>
              </a:xfrm>
              <a:prstGeom prst="triangle">
                <a:avLst/>
              </a:prstGeom>
              <a:ln>
                <a:solidFill>
                  <a:srgbClr val="927C6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ED968F96-9EC7-4F9B-826C-C1968222E77F}"/>
                  </a:ext>
                </a:extLst>
              </p:cNvPr>
              <p:cNvSpPr/>
              <p:nvPr/>
            </p:nvSpPr>
            <p:spPr>
              <a:xfrm rot="10800000">
                <a:off x="5184323" y="5067300"/>
                <a:ext cx="691243" cy="951085"/>
              </a:xfrm>
              <a:prstGeom prst="triangle">
                <a:avLst/>
              </a:prstGeom>
              <a:ln>
                <a:solidFill>
                  <a:srgbClr val="927C6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B48850-9E8A-4B89-A45F-D03697AE9F91}"/>
                </a:ext>
              </a:extLst>
            </p:cNvPr>
            <p:cNvSpPr/>
            <p:nvPr/>
          </p:nvSpPr>
          <p:spPr>
            <a:xfrm>
              <a:off x="4464411" y="4878267"/>
              <a:ext cx="1439820" cy="2692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E7EC6B-C70A-4B7B-A946-450971396A9E}"/>
              </a:ext>
            </a:extLst>
          </p:cNvPr>
          <p:cNvCxnSpPr>
            <a:cxnSpLocks/>
          </p:cNvCxnSpPr>
          <p:nvPr/>
        </p:nvCxnSpPr>
        <p:spPr>
          <a:xfrm>
            <a:off x="3449616" y="5729609"/>
            <a:ext cx="359584" cy="119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9BB06B-65AB-47F2-9DEC-401B32788070}"/>
              </a:ext>
            </a:extLst>
          </p:cNvPr>
          <p:cNvCxnSpPr>
            <a:cxnSpLocks/>
          </p:cNvCxnSpPr>
          <p:nvPr/>
        </p:nvCxnSpPr>
        <p:spPr>
          <a:xfrm flipH="1">
            <a:off x="3507008" y="6139543"/>
            <a:ext cx="316356" cy="12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5B0DF0-4FF3-41D4-AEA0-3EE2700D8159}"/>
              </a:ext>
            </a:extLst>
          </p:cNvPr>
          <p:cNvSpPr txBox="1"/>
          <p:nvPr/>
        </p:nvSpPr>
        <p:spPr>
          <a:xfrm>
            <a:off x="182720" y="4832793"/>
            <a:ext cx="112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DynamoDB</a:t>
            </a:r>
            <a:endParaRPr lang="es-MX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5040B9-E4F6-44EF-AB6D-7F7D89F0D707}"/>
              </a:ext>
            </a:extLst>
          </p:cNvPr>
          <p:cNvSpPr txBox="1"/>
          <p:nvPr/>
        </p:nvSpPr>
        <p:spPr>
          <a:xfrm>
            <a:off x="195360" y="6100735"/>
            <a:ext cx="112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MySQL</a:t>
            </a:r>
            <a:endParaRPr lang="es-MX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EF4514-7365-4090-8671-19A526657BA6}"/>
              </a:ext>
            </a:extLst>
          </p:cNvPr>
          <p:cNvSpPr/>
          <p:nvPr/>
        </p:nvSpPr>
        <p:spPr>
          <a:xfrm>
            <a:off x="3748173" y="4240203"/>
            <a:ext cx="1404257" cy="6150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s-MX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6495439-F7B0-4825-A5A3-F5B8DB61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224" y="4769145"/>
            <a:ext cx="1401536" cy="96046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6FC5AC-5AC5-40B1-B341-FCB0826A8A8F}"/>
              </a:ext>
            </a:extLst>
          </p:cNvPr>
          <p:cNvCxnSpPr>
            <a:cxnSpLocks/>
          </p:cNvCxnSpPr>
          <p:nvPr/>
        </p:nvCxnSpPr>
        <p:spPr>
          <a:xfrm>
            <a:off x="3374571" y="4393006"/>
            <a:ext cx="272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E2DA25-2289-49B5-9AE7-B424E624264A}"/>
              </a:ext>
            </a:extLst>
          </p:cNvPr>
          <p:cNvCxnSpPr/>
          <p:nvPr/>
        </p:nvCxnSpPr>
        <p:spPr>
          <a:xfrm>
            <a:off x="5344886" y="4623680"/>
            <a:ext cx="477338" cy="23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7443F87-264D-49D1-A4C3-E6C2A78EE524}"/>
              </a:ext>
            </a:extLst>
          </p:cNvPr>
          <p:cNvSpPr/>
          <p:nvPr/>
        </p:nvSpPr>
        <p:spPr>
          <a:xfrm>
            <a:off x="2789433" y="4762316"/>
            <a:ext cx="489858" cy="489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/>
              <a:t>λ</a:t>
            </a:r>
            <a:endParaRPr lang="es-MX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9C1D-8E7C-44AB-A38F-A84331F6803D}"/>
              </a:ext>
            </a:extLst>
          </p:cNvPr>
          <p:cNvCxnSpPr>
            <a:cxnSpLocks/>
          </p:cNvCxnSpPr>
          <p:nvPr/>
        </p:nvCxnSpPr>
        <p:spPr>
          <a:xfrm flipH="1">
            <a:off x="3374571" y="4832793"/>
            <a:ext cx="272143" cy="9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60D4D9-330B-4687-B66E-50855742DE6E}"/>
              </a:ext>
            </a:extLst>
          </p:cNvPr>
          <p:cNvCxnSpPr>
            <a:cxnSpLocks/>
          </p:cNvCxnSpPr>
          <p:nvPr/>
        </p:nvCxnSpPr>
        <p:spPr>
          <a:xfrm flipH="1">
            <a:off x="2320551" y="5000316"/>
            <a:ext cx="341007" cy="1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Image result for aws serverless complex structure">
            <a:extLst>
              <a:ext uri="{FF2B5EF4-FFF2-40B4-BE49-F238E27FC236}">
                <a16:creationId xmlns:a16="http://schemas.microsoft.com/office/drawing/2014/main" id="{9C84977E-8EB9-4FA0-A0BB-73854C5A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54" y="1948613"/>
            <a:ext cx="4202376" cy="3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2" grpId="0"/>
      <p:bldP spid="43" grpId="0"/>
      <p:bldP spid="4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23B-D21E-4A58-A9DB-EBD11452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76F4-01D2-492C-9C75-F9363449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Route 53</a:t>
            </a:r>
          </a:p>
          <a:p>
            <a:r>
              <a:rPr lang="en-US" dirty="0"/>
              <a:t>CloudFront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CloudFormation</a:t>
            </a:r>
          </a:p>
          <a:p>
            <a:r>
              <a:rPr lang="en-US" dirty="0"/>
              <a:t>Kinesis Stream</a:t>
            </a:r>
          </a:p>
          <a:p>
            <a:r>
              <a:rPr lang="en-US" dirty="0"/>
              <a:t>Kinesis Analytics</a:t>
            </a:r>
          </a:p>
          <a:p>
            <a:r>
              <a:rPr lang="en-US" dirty="0"/>
              <a:t>IAM</a:t>
            </a:r>
          </a:p>
          <a:p>
            <a:r>
              <a:rPr lang="en-US" dirty="0"/>
              <a:t>Cognito</a:t>
            </a:r>
          </a:p>
          <a:p>
            <a:r>
              <a:rPr lang="en-US" dirty="0"/>
              <a:t>CloudWatch</a:t>
            </a:r>
          </a:p>
          <a:p>
            <a:r>
              <a:rPr lang="en-US" dirty="0"/>
              <a:t>EC2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569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150</TotalTime>
  <Words>209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SERVERLESS</vt:lpstr>
      <vt:lpstr>Monolithic</vt:lpstr>
      <vt:lpstr>MVC</vt:lpstr>
      <vt:lpstr>SPA</vt:lpstr>
      <vt:lpstr>Containers</vt:lpstr>
      <vt:lpstr>Serverless</vt:lpstr>
      <vt:lpstr>AWS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Miguel Zablah</dc:creator>
  <cp:lastModifiedBy>Miguel Zablah</cp:lastModifiedBy>
  <cp:revision>18</cp:revision>
  <dcterms:created xsi:type="dcterms:W3CDTF">2018-10-29T17:13:19Z</dcterms:created>
  <dcterms:modified xsi:type="dcterms:W3CDTF">2018-10-30T23:42:12Z</dcterms:modified>
</cp:coreProperties>
</file>