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65" r:id="rId3"/>
    <p:sldId id="300" r:id="rId4"/>
    <p:sldId id="302" r:id="rId5"/>
    <p:sldId id="305" r:id="rId6"/>
    <p:sldId id="303" r:id="rId7"/>
    <p:sldId id="306" r:id="rId8"/>
    <p:sldId id="304" r:id="rId9"/>
    <p:sldId id="307" r:id="rId10"/>
    <p:sldId id="279" r:id="rId11"/>
  </p:sldIdLst>
  <p:sldSz cx="9144000" cy="5143500" type="screen16x9"/>
  <p:notesSz cx="6858000" cy="9144000"/>
  <p:embeddedFontLst>
    <p:embeddedFont>
      <p:font typeface="Karla" pitchFamily="2" charset="0"/>
      <p:regular r:id="rId13"/>
      <p:bold r:id="rId14"/>
      <p:italic r:id="rId15"/>
      <p:boldItalic r:id="rId16"/>
    </p:embeddedFont>
    <p:embeddedFont>
      <p:font typeface="Rubik Black" panose="020B0604020202020204" charset="-79"/>
      <p:bold r:id="rId17"/>
      <p:boldItalic r:id="rId18"/>
    </p:embeddedFont>
    <p:embeddedFont>
      <p:font typeface="Segoe UI Semilight" panose="020B0402040204020203" pitchFamily="3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A9EB2-425A-4F60-923E-F51CF45DEED7}">
  <a:tblStyle styleId="{F85A9EB2-425A-4F60-923E-F51CF45DEE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F7F578-5AE9-4123-9707-E3BBDEC5EF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3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35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68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9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79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54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07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487360" y="878166"/>
            <a:ext cx="6169279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Projeto de Aptidão Profissional</a:t>
            </a:r>
            <a:endParaRPr sz="4800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661337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Tecnico de Gestão e Programação de Sistemas Informaticos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383442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9"/>
          <p:cNvGrpSpPr/>
          <p:nvPr/>
        </p:nvGrpSpPr>
        <p:grpSpPr>
          <a:xfrm>
            <a:off x="125464" y="1859085"/>
            <a:ext cx="1554600" cy="158109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76287" y="1085568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227B18-993A-B5DE-A6DF-C5B1437D55C7}"/>
              </a:ext>
            </a:extLst>
          </p:cNvPr>
          <p:cNvSpPr txBox="1"/>
          <p:nvPr/>
        </p:nvSpPr>
        <p:spPr>
          <a:xfrm>
            <a:off x="2281511" y="4061935"/>
            <a:ext cx="4666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Miguel Loução Brandão Nº15 12ºF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07/2023 – 05/2024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7594065-F0A3-36B3-E313-E90F1E338A7D}"/>
              </a:ext>
            </a:extLst>
          </p:cNvPr>
          <p:cNvGrpSpPr/>
          <p:nvPr/>
        </p:nvGrpSpPr>
        <p:grpSpPr>
          <a:xfrm>
            <a:off x="509000" y="168761"/>
            <a:ext cx="2041871" cy="991373"/>
            <a:chOff x="454922" y="34166"/>
            <a:chExt cx="2041871" cy="991373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89C20FEB-FB12-2F35-C651-F293DB9EBBA9}"/>
                </a:ext>
              </a:extLst>
            </p:cNvPr>
            <p:cNvGrpSpPr/>
            <p:nvPr/>
          </p:nvGrpSpPr>
          <p:grpSpPr>
            <a:xfrm>
              <a:off x="621396" y="34166"/>
              <a:ext cx="1875397" cy="991373"/>
              <a:chOff x="1979542" y="814026"/>
              <a:chExt cx="1827475" cy="1051350"/>
            </a:xfrm>
          </p:grpSpPr>
          <p:grpSp>
            <p:nvGrpSpPr>
              <p:cNvPr id="6" name="Google Shape;415;p29">
                <a:extLst>
                  <a:ext uri="{FF2B5EF4-FFF2-40B4-BE49-F238E27FC236}">
                    <a16:creationId xmlns:a16="http://schemas.microsoft.com/office/drawing/2014/main" id="{B7576A6B-BA8A-BA0C-DBE6-AA1476C3B881}"/>
                  </a:ext>
                </a:extLst>
              </p:cNvPr>
              <p:cNvGrpSpPr/>
              <p:nvPr/>
            </p:nvGrpSpPr>
            <p:grpSpPr>
              <a:xfrm>
                <a:off x="1979542" y="814026"/>
                <a:ext cx="1827475" cy="1051350"/>
                <a:chOff x="274188" y="1278048"/>
                <a:chExt cx="1827475" cy="1051350"/>
              </a:xfrm>
            </p:grpSpPr>
            <p:sp>
              <p:nvSpPr>
                <p:cNvPr id="7" name="Google Shape;416;p29">
                  <a:extLst>
                    <a:ext uri="{FF2B5EF4-FFF2-40B4-BE49-F238E27FC236}">
                      <a16:creationId xmlns:a16="http://schemas.microsoft.com/office/drawing/2014/main" id="{942F486D-A2C6-BF8E-4A1A-653A98BA1DDD}"/>
                    </a:ext>
                  </a:extLst>
                </p:cNvPr>
                <p:cNvSpPr/>
                <p:nvPr/>
              </p:nvSpPr>
              <p:spPr>
                <a:xfrm>
                  <a:off x="364363" y="1369398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" name="Google Shape;417;p29">
                  <a:extLst>
                    <a:ext uri="{FF2B5EF4-FFF2-40B4-BE49-F238E27FC236}">
                      <a16:creationId xmlns:a16="http://schemas.microsoft.com/office/drawing/2014/main" id="{4C44089F-FF3C-B81F-2D88-749A333BD4EB}"/>
                    </a:ext>
                  </a:extLst>
                </p:cNvPr>
                <p:cNvGrpSpPr/>
                <p:nvPr/>
              </p:nvGrpSpPr>
              <p:grpSpPr>
                <a:xfrm>
                  <a:off x="274188" y="1278048"/>
                  <a:ext cx="1737300" cy="960000"/>
                  <a:chOff x="7146475" y="2190661"/>
                  <a:chExt cx="1737300" cy="960000"/>
                </a:xfrm>
              </p:grpSpPr>
              <p:sp>
                <p:nvSpPr>
                  <p:cNvPr id="15" name="Google Shape;418;p29">
                    <a:extLst>
                      <a:ext uri="{FF2B5EF4-FFF2-40B4-BE49-F238E27FC236}">
                        <a16:creationId xmlns:a16="http://schemas.microsoft.com/office/drawing/2014/main" id="{EE421622-0851-2C90-AE9A-F41C98D96504}"/>
                      </a:ext>
                    </a:extLst>
                  </p:cNvPr>
                  <p:cNvSpPr/>
                  <p:nvPr/>
                </p:nvSpPr>
                <p:spPr>
                  <a:xfrm>
                    <a:off x="7146475" y="2190661"/>
                    <a:ext cx="1737300" cy="96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lt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6" name="Google Shape;419;p29">
                    <a:extLst>
                      <a:ext uri="{FF2B5EF4-FFF2-40B4-BE49-F238E27FC236}">
                        <a16:creationId xmlns:a16="http://schemas.microsoft.com/office/drawing/2014/main" id="{C425E219-F065-B8A2-C889-A394EF51071E}"/>
                      </a:ext>
                    </a:extLst>
                  </p:cNvPr>
                  <p:cNvCxnSpPr/>
                  <p:nvPr/>
                </p:nvCxnSpPr>
                <p:spPr>
                  <a:xfrm>
                    <a:off x="7151600" y="2373361"/>
                    <a:ext cx="17247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" name="Google Shape;420;p29">
                  <a:extLst>
                    <a:ext uri="{FF2B5EF4-FFF2-40B4-BE49-F238E27FC236}">
                      <a16:creationId xmlns:a16="http://schemas.microsoft.com/office/drawing/2014/main" id="{37E49BF8-EE7F-BF77-7804-DF0EECAA7D84}"/>
                    </a:ext>
                  </a:extLst>
                </p:cNvPr>
                <p:cNvGrpSpPr/>
                <p:nvPr/>
              </p:nvGrpSpPr>
              <p:grpSpPr>
                <a:xfrm>
                  <a:off x="447057" y="1555937"/>
                  <a:ext cx="1391436" cy="587426"/>
                  <a:chOff x="817139" y="2952501"/>
                  <a:chExt cx="1391436" cy="587426"/>
                </a:xfrm>
              </p:grpSpPr>
              <p:sp>
                <p:nvSpPr>
                  <p:cNvPr id="10" name="Google Shape;421;p29">
                    <a:extLst>
                      <a:ext uri="{FF2B5EF4-FFF2-40B4-BE49-F238E27FC236}">
                        <a16:creationId xmlns:a16="http://schemas.microsoft.com/office/drawing/2014/main" id="{F343563A-D565-9025-DD5F-E4B379F5CF89}"/>
                      </a:ext>
                    </a:extLst>
                  </p:cNvPr>
                  <p:cNvSpPr/>
                  <p:nvPr/>
                </p:nvSpPr>
                <p:spPr>
                  <a:xfrm>
                    <a:off x="834354" y="3033062"/>
                    <a:ext cx="328236" cy="324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32" h="8733" extrusionOk="0">
                        <a:moveTo>
                          <a:pt x="4366" y="1"/>
                        </a:moveTo>
                        <a:cubicBezTo>
                          <a:pt x="1951" y="1"/>
                          <a:pt x="0" y="1952"/>
                          <a:pt x="0" y="4366"/>
                        </a:cubicBezTo>
                        <a:cubicBezTo>
                          <a:pt x="0" y="6757"/>
                          <a:pt x="1951" y="8732"/>
                          <a:pt x="4366" y="8732"/>
                        </a:cubicBezTo>
                        <a:cubicBezTo>
                          <a:pt x="6780" y="8732"/>
                          <a:pt x="8732" y="6757"/>
                          <a:pt x="8732" y="4366"/>
                        </a:cubicBezTo>
                        <a:cubicBezTo>
                          <a:pt x="8732" y="1952"/>
                          <a:pt x="6780" y="1"/>
                          <a:pt x="436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" name="Google Shape;422;p29">
                    <a:extLst>
                      <a:ext uri="{FF2B5EF4-FFF2-40B4-BE49-F238E27FC236}">
                        <a16:creationId xmlns:a16="http://schemas.microsoft.com/office/drawing/2014/main" id="{DA537363-2009-104B-9AF1-A81DB2F6946C}"/>
                      </a:ext>
                    </a:extLst>
                  </p:cNvPr>
                  <p:cNvSpPr/>
                  <p:nvPr/>
                </p:nvSpPr>
                <p:spPr>
                  <a:xfrm>
                    <a:off x="817139" y="3173107"/>
                    <a:ext cx="735110" cy="36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56" h="9886" extrusionOk="0">
                        <a:moveTo>
                          <a:pt x="10025" y="0"/>
                        </a:moveTo>
                        <a:cubicBezTo>
                          <a:pt x="7970" y="0"/>
                          <a:pt x="5937" y="1254"/>
                          <a:pt x="5263" y="3544"/>
                        </a:cubicBezTo>
                        <a:cubicBezTo>
                          <a:pt x="4773" y="3298"/>
                          <a:pt x="4258" y="3184"/>
                          <a:pt x="3754" y="3184"/>
                        </a:cubicBezTo>
                        <a:cubicBezTo>
                          <a:pt x="2252" y="3184"/>
                          <a:pt x="848" y="4199"/>
                          <a:pt x="482" y="5787"/>
                        </a:cubicBezTo>
                        <a:cubicBezTo>
                          <a:pt x="0" y="7884"/>
                          <a:pt x="1590" y="9886"/>
                          <a:pt x="3723" y="9886"/>
                        </a:cubicBezTo>
                        <a:cubicBezTo>
                          <a:pt x="3748" y="9886"/>
                          <a:pt x="3774" y="9885"/>
                          <a:pt x="3799" y="9885"/>
                        </a:cubicBezTo>
                        <a:lnTo>
                          <a:pt x="15531" y="9885"/>
                        </a:lnTo>
                        <a:cubicBezTo>
                          <a:pt x="17750" y="9885"/>
                          <a:pt x="19555" y="8104"/>
                          <a:pt x="19555" y="5885"/>
                        </a:cubicBezTo>
                        <a:cubicBezTo>
                          <a:pt x="19555" y="3641"/>
                          <a:pt x="17750" y="1861"/>
                          <a:pt x="15531" y="1861"/>
                        </a:cubicBezTo>
                        <a:cubicBezTo>
                          <a:pt x="15019" y="1861"/>
                          <a:pt x="14531" y="1958"/>
                          <a:pt x="14068" y="2129"/>
                        </a:cubicBezTo>
                        <a:cubicBezTo>
                          <a:pt x="13064" y="681"/>
                          <a:pt x="11538" y="0"/>
                          <a:pt x="1002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" name="Google Shape;423;p29">
                    <a:extLst>
                      <a:ext uri="{FF2B5EF4-FFF2-40B4-BE49-F238E27FC236}">
                        <a16:creationId xmlns:a16="http://schemas.microsoft.com/office/drawing/2014/main" id="{00320758-3F14-A6D9-21EE-5E38983EB4D4}"/>
                      </a:ext>
                    </a:extLst>
                  </p:cNvPr>
                  <p:cNvSpPr/>
                  <p:nvPr/>
                </p:nvSpPr>
                <p:spPr>
                  <a:xfrm>
                    <a:off x="1739143" y="2952501"/>
                    <a:ext cx="162314" cy="219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5928" extrusionOk="0">
                        <a:moveTo>
                          <a:pt x="2245" y="1"/>
                        </a:moveTo>
                        <a:cubicBezTo>
                          <a:pt x="1976" y="1"/>
                          <a:pt x="1708" y="25"/>
                          <a:pt x="1440" y="99"/>
                        </a:cubicBezTo>
                        <a:cubicBezTo>
                          <a:pt x="1196" y="147"/>
                          <a:pt x="976" y="245"/>
                          <a:pt x="757" y="367"/>
                        </a:cubicBezTo>
                        <a:cubicBezTo>
                          <a:pt x="489" y="513"/>
                          <a:pt x="245" y="708"/>
                          <a:pt x="1" y="928"/>
                        </a:cubicBezTo>
                        <a:lnTo>
                          <a:pt x="854" y="1952"/>
                        </a:lnTo>
                        <a:cubicBezTo>
                          <a:pt x="1050" y="1757"/>
                          <a:pt x="1269" y="1611"/>
                          <a:pt x="1489" y="1464"/>
                        </a:cubicBezTo>
                        <a:cubicBezTo>
                          <a:pt x="1659" y="1367"/>
                          <a:pt x="1854" y="1318"/>
                          <a:pt x="2049" y="1318"/>
                        </a:cubicBezTo>
                        <a:cubicBezTo>
                          <a:pt x="2196" y="1318"/>
                          <a:pt x="2367" y="1367"/>
                          <a:pt x="2464" y="1440"/>
                        </a:cubicBezTo>
                        <a:cubicBezTo>
                          <a:pt x="2562" y="1538"/>
                          <a:pt x="2635" y="1684"/>
                          <a:pt x="2610" y="1806"/>
                        </a:cubicBezTo>
                        <a:cubicBezTo>
                          <a:pt x="2610" y="1928"/>
                          <a:pt x="2586" y="2050"/>
                          <a:pt x="2537" y="2172"/>
                        </a:cubicBezTo>
                        <a:cubicBezTo>
                          <a:pt x="2488" y="2318"/>
                          <a:pt x="2391" y="2440"/>
                          <a:pt x="2293" y="2562"/>
                        </a:cubicBezTo>
                        <a:cubicBezTo>
                          <a:pt x="2171" y="2733"/>
                          <a:pt x="1879" y="3025"/>
                          <a:pt x="1489" y="3440"/>
                        </a:cubicBezTo>
                        <a:lnTo>
                          <a:pt x="50" y="4903"/>
                        </a:lnTo>
                        <a:lnTo>
                          <a:pt x="50" y="5928"/>
                        </a:lnTo>
                        <a:lnTo>
                          <a:pt x="4318" y="5928"/>
                        </a:lnTo>
                        <a:lnTo>
                          <a:pt x="4318" y="4659"/>
                        </a:lnTo>
                        <a:lnTo>
                          <a:pt x="2098" y="4659"/>
                        </a:lnTo>
                        <a:lnTo>
                          <a:pt x="2098" y="4611"/>
                        </a:lnTo>
                        <a:cubicBezTo>
                          <a:pt x="2757" y="4050"/>
                          <a:pt x="3171" y="3635"/>
                          <a:pt x="3367" y="3440"/>
                        </a:cubicBezTo>
                        <a:cubicBezTo>
                          <a:pt x="3562" y="3245"/>
                          <a:pt x="3708" y="3050"/>
                          <a:pt x="3854" y="2830"/>
                        </a:cubicBezTo>
                        <a:cubicBezTo>
                          <a:pt x="4098" y="2464"/>
                          <a:pt x="4220" y="2025"/>
                          <a:pt x="4220" y="1611"/>
                        </a:cubicBezTo>
                        <a:cubicBezTo>
                          <a:pt x="4220" y="1294"/>
                          <a:pt x="4123" y="1025"/>
                          <a:pt x="3952" y="781"/>
                        </a:cubicBezTo>
                        <a:cubicBezTo>
                          <a:pt x="3781" y="513"/>
                          <a:pt x="3562" y="318"/>
                          <a:pt x="3269" y="196"/>
                        </a:cubicBezTo>
                        <a:cubicBezTo>
                          <a:pt x="2952" y="50"/>
                          <a:pt x="2610" y="1"/>
                          <a:pt x="224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" name="Google Shape;424;p29">
                    <a:extLst>
                      <a:ext uri="{FF2B5EF4-FFF2-40B4-BE49-F238E27FC236}">
                        <a16:creationId xmlns:a16="http://schemas.microsoft.com/office/drawing/2014/main" id="{09DCC6B9-032D-F537-4F20-8992FF0A4909}"/>
                      </a:ext>
                    </a:extLst>
                  </p:cNvPr>
                  <p:cNvSpPr/>
                  <p:nvPr/>
                </p:nvSpPr>
                <p:spPr>
                  <a:xfrm>
                    <a:off x="1926175" y="2955247"/>
                    <a:ext cx="129310" cy="217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0" h="5854" extrusionOk="0">
                        <a:moveTo>
                          <a:pt x="2000" y="0"/>
                        </a:moveTo>
                        <a:lnTo>
                          <a:pt x="0" y="1659"/>
                        </a:lnTo>
                        <a:lnTo>
                          <a:pt x="805" y="2659"/>
                        </a:lnTo>
                        <a:lnTo>
                          <a:pt x="1488" y="2122"/>
                        </a:lnTo>
                        <a:cubicBezTo>
                          <a:pt x="1610" y="2000"/>
                          <a:pt x="1732" y="1878"/>
                          <a:pt x="1854" y="1732"/>
                        </a:cubicBezTo>
                        <a:lnTo>
                          <a:pt x="1854" y="1732"/>
                        </a:lnTo>
                        <a:cubicBezTo>
                          <a:pt x="1829" y="2049"/>
                          <a:pt x="1829" y="2390"/>
                          <a:pt x="1829" y="2756"/>
                        </a:cubicBezTo>
                        <a:lnTo>
                          <a:pt x="1829" y="5854"/>
                        </a:lnTo>
                        <a:lnTo>
                          <a:pt x="3439" y="5854"/>
                        </a:lnTo>
                        <a:lnTo>
                          <a:pt x="343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425;p29">
                    <a:extLst>
                      <a:ext uri="{FF2B5EF4-FFF2-40B4-BE49-F238E27FC236}">
                        <a16:creationId xmlns:a16="http://schemas.microsoft.com/office/drawing/2014/main" id="{28B156A6-7E31-E43D-13EA-FC437F1D4DDC}"/>
                      </a:ext>
                    </a:extLst>
                  </p:cNvPr>
                  <p:cNvSpPr/>
                  <p:nvPr/>
                </p:nvSpPr>
                <p:spPr>
                  <a:xfrm>
                    <a:off x="2096669" y="2952501"/>
                    <a:ext cx="111905" cy="1123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7" h="3028" extrusionOk="0">
                        <a:moveTo>
                          <a:pt x="1537" y="830"/>
                        </a:moveTo>
                        <a:cubicBezTo>
                          <a:pt x="1806" y="830"/>
                          <a:pt x="1928" y="1050"/>
                          <a:pt x="1928" y="1513"/>
                        </a:cubicBezTo>
                        <a:cubicBezTo>
                          <a:pt x="1928" y="1977"/>
                          <a:pt x="1806" y="2220"/>
                          <a:pt x="1537" y="2220"/>
                        </a:cubicBezTo>
                        <a:cubicBezTo>
                          <a:pt x="1415" y="2220"/>
                          <a:pt x="1293" y="2147"/>
                          <a:pt x="1220" y="2050"/>
                        </a:cubicBezTo>
                        <a:cubicBezTo>
                          <a:pt x="1147" y="1879"/>
                          <a:pt x="1123" y="1684"/>
                          <a:pt x="1123" y="1513"/>
                        </a:cubicBezTo>
                        <a:lnTo>
                          <a:pt x="1147" y="1513"/>
                        </a:lnTo>
                        <a:cubicBezTo>
                          <a:pt x="1147" y="1050"/>
                          <a:pt x="1269" y="830"/>
                          <a:pt x="1537" y="830"/>
                        </a:cubicBezTo>
                        <a:close/>
                        <a:moveTo>
                          <a:pt x="1562" y="1"/>
                        </a:moveTo>
                        <a:cubicBezTo>
                          <a:pt x="1171" y="1"/>
                          <a:pt x="781" y="147"/>
                          <a:pt x="513" y="416"/>
                        </a:cubicBezTo>
                        <a:cubicBezTo>
                          <a:pt x="1" y="1050"/>
                          <a:pt x="1" y="1977"/>
                          <a:pt x="513" y="2611"/>
                        </a:cubicBezTo>
                        <a:cubicBezTo>
                          <a:pt x="764" y="2862"/>
                          <a:pt x="1101" y="3028"/>
                          <a:pt x="1463" y="3028"/>
                        </a:cubicBezTo>
                        <a:cubicBezTo>
                          <a:pt x="1488" y="3028"/>
                          <a:pt x="1513" y="3027"/>
                          <a:pt x="1537" y="3025"/>
                        </a:cubicBezTo>
                        <a:cubicBezTo>
                          <a:pt x="1565" y="3027"/>
                          <a:pt x="1593" y="3028"/>
                          <a:pt x="1621" y="3028"/>
                        </a:cubicBezTo>
                        <a:cubicBezTo>
                          <a:pt x="1980" y="3028"/>
                          <a:pt x="2314" y="2882"/>
                          <a:pt x="2586" y="2611"/>
                        </a:cubicBezTo>
                        <a:cubicBezTo>
                          <a:pt x="2854" y="2318"/>
                          <a:pt x="2976" y="1928"/>
                          <a:pt x="2952" y="1513"/>
                        </a:cubicBezTo>
                        <a:cubicBezTo>
                          <a:pt x="2976" y="1123"/>
                          <a:pt x="2830" y="733"/>
                          <a:pt x="2586" y="416"/>
                        </a:cubicBezTo>
                        <a:cubicBezTo>
                          <a:pt x="2318" y="147"/>
                          <a:pt x="1928" y="1"/>
                          <a:pt x="156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C76E06E6-3721-DA68-8F56-ECB898BF7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0687" y="1030696"/>
                <a:ext cx="1586742" cy="678358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8A50CB-B488-EA29-F2E9-1827DD7F2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922" y="216681"/>
              <a:ext cx="1970390" cy="67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75D9E979-23C9-4FA7-842F-A1ED807A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61" y="1293345"/>
            <a:ext cx="1483101" cy="35381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953FDCB-521A-91CA-969A-0C8AE351DF93}"/>
              </a:ext>
            </a:extLst>
          </p:cNvPr>
          <p:cNvSpPr txBox="1"/>
          <p:nvPr/>
        </p:nvSpPr>
        <p:spPr>
          <a:xfrm>
            <a:off x="5920069" y="1348338"/>
            <a:ext cx="4666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a30833@aemtg.pt</a:t>
            </a:r>
          </a:p>
        </p:txBody>
      </p:sp>
      <p:sp>
        <p:nvSpPr>
          <p:cNvPr id="25" name="Google Shape;412;p29">
            <a:extLst>
              <a:ext uri="{FF2B5EF4-FFF2-40B4-BE49-F238E27FC236}">
                <a16:creationId xmlns:a16="http://schemas.microsoft.com/office/drawing/2014/main" id="{434F68C5-A2BB-9741-E8C0-FFCCCA793B04}"/>
              </a:ext>
            </a:extLst>
          </p:cNvPr>
          <p:cNvSpPr txBox="1">
            <a:spLocks/>
          </p:cNvSpPr>
          <p:nvPr/>
        </p:nvSpPr>
        <p:spPr>
          <a:xfrm>
            <a:off x="1529936" y="1887226"/>
            <a:ext cx="6169279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PT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GGDEV - A Plataforma para </a:t>
            </a:r>
            <a:r>
              <a:rPr lang="pt-PT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devs</a:t>
            </a:r>
            <a:endParaRPr lang="pt-PT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94F4A43-8529-425B-BC55-739236F2C8A1}"/>
              </a:ext>
            </a:extLst>
          </p:cNvPr>
          <p:cNvSpPr txBox="1"/>
          <p:nvPr/>
        </p:nvSpPr>
        <p:spPr>
          <a:xfrm>
            <a:off x="5672615" y="4629246"/>
            <a:ext cx="4666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Orientador: Tiago Lopes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2"/>
          <p:cNvSpPr txBox="1"/>
          <p:nvPr/>
        </p:nvSpPr>
        <p:spPr>
          <a:xfrm>
            <a:off x="2285991" y="4084112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88EF3988-7BBA-6C74-1186-B9CCEAD4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309" y="3474661"/>
            <a:ext cx="4540895" cy="962159"/>
          </a:xfrm>
          <a:prstGeom prst="rect">
            <a:avLst/>
          </a:prstGeom>
        </p:spPr>
      </p:pic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357623" y="1789212"/>
            <a:ext cx="4688063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Obrigado por Assistir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715125" y="6839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que consiste a plataforma</a:t>
            </a:r>
            <a:endParaRPr dirty="0"/>
          </a:p>
        </p:txBody>
      </p:sp>
      <p:sp>
        <p:nvSpPr>
          <p:cNvPr id="763" name="Google Shape;763;p38"/>
          <p:cNvSpPr txBox="1"/>
          <p:nvPr/>
        </p:nvSpPr>
        <p:spPr>
          <a:xfrm>
            <a:off x="845729" y="3098496"/>
            <a:ext cx="7713900" cy="158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Esta plataforma foi desenvolvida com o objetivo de criar um ambiente único e integrado para desenvolvedores de diversas áreas de TI, incentivando a colaboração entre todos os utilizadores. Além de facilitar a troca de conhecimento, ideias e experiências, a plataforma oferece recursos educativos para aprimorar habilidades técnicas, um espaço para publicação de conteúdos e busca de oportunidades de trabalho, e mecanismos de suporte financeiro para projetos inovadores. Dessa forma, promove uma comunidade dinâmica e inovadora, onde profissionais podem crescer e prosperar juntos.</a:t>
            </a:r>
            <a:endParaRPr lang="en-US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5" name="Google Shape;775;p38"/>
          <p:cNvSpPr/>
          <p:nvPr/>
        </p:nvSpPr>
        <p:spPr>
          <a:xfrm>
            <a:off x="8204169" y="2584939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7971829" y="2436287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715148" y="1417336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75209A-EA6B-D5C9-8731-94A74BE26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26" y="1452078"/>
            <a:ext cx="4911547" cy="14511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495273" y="672465"/>
            <a:ext cx="7933725" cy="66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 quais os softwares  usados?</a:t>
            </a:r>
            <a:endParaRPr dirty="0"/>
          </a:p>
        </p:txBody>
      </p:sp>
      <p:sp>
        <p:nvSpPr>
          <p:cNvPr id="761" name="Google Shape;761;p38"/>
          <p:cNvSpPr txBox="1"/>
          <p:nvPr/>
        </p:nvSpPr>
        <p:spPr>
          <a:xfrm>
            <a:off x="5734045" y="4270901"/>
            <a:ext cx="29813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Versionamento do Codigo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2" name="Google Shape;762;p38"/>
          <p:cNvSpPr/>
          <p:nvPr/>
        </p:nvSpPr>
        <p:spPr>
          <a:xfrm>
            <a:off x="4314824" y="1686839"/>
            <a:ext cx="1419226" cy="548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Vscode</a:t>
            </a:r>
            <a:r>
              <a:rPr lang="pt-PT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 &amp;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Notepad</a:t>
            </a:r>
            <a:r>
              <a:rPr lang="pt-PT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++</a:t>
            </a:r>
            <a:endParaRPr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5" name="Google Shape;765;p38"/>
          <p:cNvSpPr/>
          <p:nvPr/>
        </p:nvSpPr>
        <p:spPr>
          <a:xfrm>
            <a:off x="4314824" y="2410849"/>
            <a:ext cx="1419226" cy="548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Photoshop &amp; Krita</a:t>
            </a:r>
            <a:endParaRPr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6" name="Google Shape;766;p38"/>
          <p:cNvSpPr/>
          <p:nvPr/>
        </p:nvSpPr>
        <p:spPr>
          <a:xfrm>
            <a:off x="4314825" y="3996551"/>
            <a:ext cx="1419225" cy="548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GITHUB &amp;</a:t>
            </a:r>
            <a:br>
              <a:rPr lang="en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</a:br>
            <a:r>
              <a:rPr lang="en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GITHUB DESK</a:t>
            </a:r>
          </a:p>
        </p:txBody>
      </p:sp>
      <p:sp>
        <p:nvSpPr>
          <p:cNvPr id="767" name="Google Shape;767;p38"/>
          <p:cNvSpPr/>
          <p:nvPr/>
        </p:nvSpPr>
        <p:spPr>
          <a:xfrm>
            <a:off x="4314824" y="3200863"/>
            <a:ext cx="1419225" cy="548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DirectADM &amp;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WAMP</a:t>
            </a:r>
            <a:endParaRPr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8" name="Google Shape;768;p38"/>
          <p:cNvSpPr txBox="1"/>
          <p:nvPr/>
        </p:nvSpPr>
        <p:spPr>
          <a:xfrm>
            <a:off x="5734045" y="3463081"/>
            <a:ext cx="298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Desenvolvimento do Server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9" name="Google Shape;769;p38"/>
          <p:cNvSpPr txBox="1"/>
          <p:nvPr/>
        </p:nvSpPr>
        <p:spPr>
          <a:xfrm>
            <a:off x="5734044" y="2474413"/>
            <a:ext cx="298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Edição da Media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70" name="Google Shape;770;p38"/>
          <p:cNvSpPr txBox="1"/>
          <p:nvPr/>
        </p:nvSpPr>
        <p:spPr>
          <a:xfrm>
            <a:off x="5734044" y="1740917"/>
            <a:ext cx="312187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Editores de Codigo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75" name="Google Shape;775;p38"/>
          <p:cNvSpPr/>
          <p:nvPr/>
        </p:nvSpPr>
        <p:spPr>
          <a:xfrm>
            <a:off x="660970" y="4661596"/>
            <a:ext cx="457207" cy="79319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428630" y="4512945"/>
            <a:ext cx="457196" cy="76011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583068" y="1383449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75209A-EA6B-D5C9-8731-94A74BE26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68" y="2000744"/>
            <a:ext cx="3324252" cy="98216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0BCB67A-95E5-FB87-AA2A-3ABDC7056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4" y="3896834"/>
            <a:ext cx="1488763" cy="4145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D0A031-D0E5-1994-6F4D-F0F1BC2D2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2" y="3245140"/>
            <a:ext cx="2002989" cy="4384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1328065-4819-EF62-98D3-74E52F55C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619" y="3815745"/>
            <a:ext cx="1852446" cy="5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495273" y="672465"/>
            <a:ext cx="7933725" cy="66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 I</a:t>
            </a:r>
            <a:endParaRPr dirty="0"/>
          </a:p>
        </p:txBody>
      </p:sp>
      <p:sp>
        <p:nvSpPr>
          <p:cNvPr id="775" name="Google Shape;775;p38"/>
          <p:cNvSpPr/>
          <p:nvPr/>
        </p:nvSpPr>
        <p:spPr>
          <a:xfrm>
            <a:off x="660970" y="4661596"/>
            <a:ext cx="457207" cy="79319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428630" y="4512945"/>
            <a:ext cx="457196" cy="76011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583068" y="1383449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75209A-EA6B-D5C9-8731-94A74BE26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74" y="1702414"/>
            <a:ext cx="3324252" cy="9821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1328065-4819-EF62-98D3-74E52F55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6" y="3526688"/>
            <a:ext cx="2472606" cy="732392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D4E86F70-7B76-05A1-A993-4144D26C2E4F}"/>
              </a:ext>
            </a:extLst>
          </p:cNvPr>
          <p:cNvCxnSpPr>
            <a:cxnSpLocks/>
          </p:cNvCxnSpPr>
          <p:nvPr/>
        </p:nvCxnSpPr>
        <p:spPr>
          <a:xfrm flipH="1">
            <a:off x="3169982" y="2857500"/>
            <a:ext cx="1154368" cy="583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0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495273" y="672465"/>
            <a:ext cx="7933725" cy="66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 I – </a:t>
            </a:r>
            <a:br>
              <a:rPr lang="en" dirty="0"/>
            </a:br>
            <a:r>
              <a:rPr lang="en" dirty="0"/>
              <a:t>Linguagens de Programção</a:t>
            </a:r>
            <a:endParaRPr dirty="0"/>
          </a:p>
        </p:txBody>
      </p:sp>
      <p:sp>
        <p:nvSpPr>
          <p:cNvPr id="775" name="Google Shape;775;p38"/>
          <p:cNvSpPr/>
          <p:nvPr/>
        </p:nvSpPr>
        <p:spPr>
          <a:xfrm>
            <a:off x="660970" y="4661596"/>
            <a:ext cx="457207" cy="79319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428630" y="4512945"/>
            <a:ext cx="457196" cy="76011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583068" y="1383449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328065-4819-EF62-98D3-74E52F55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6" y="2733078"/>
            <a:ext cx="3755215" cy="1112304"/>
          </a:xfrm>
          <a:prstGeom prst="rect">
            <a:avLst/>
          </a:prstGeom>
        </p:spPr>
      </p:pic>
      <p:sp>
        <p:nvSpPr>
          <p:cNvPr id="2" name="Google Shape;770;p38">
            <a:extLst>
              <a:ext uri="{FF2B5EF4-FFF2-40B4-BE49-F238E27FC236}">
                <a16:creationId xmlns:a16="http://schemas.microsoft.com/office/drawing/2014/main" id="{76F6C68D-0453-B8B3-35BE-0B845261F8CF}"/>
              </a:ext>
            </a:extLst>
          </p:cNvPr>
          <p:cNvSpPr txBox="1"/>
          <p:nvPr/>
        </p:nvSpPr>
        <p:spPr>
          <a:xfrm>
            <a:off x="5021996" y="2262594"/>
            <a:ext cx="3569554" cy="157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NodeJS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Electron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TypeScript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MongoDB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Imbutido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0" name="Google Shape;770;p38">
            <a:extLst>
              <a:ext uri="{FF2B5EF4-FFF2-40B4-BE49-F238E27FC236}">
                <a16:creationId xmlns:a16="http://schemas.microsoft.com/office/drawing/2014/main" id="{60C193B5-0B3F-96C4-191D-EFC699663E97}"/>
              </a:ext>
            </a:extLst>
          </p:cNvPr>
          <p:cNvSpPr txBox="1"/>
          <p:nvPr/>
        </p:nvSpPr>
        <p:spPr>
          <a:xfrm>
            <a:off x="5145816" y="3270180"/>
            <a:ext cx="3569554" cy="157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Python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Java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C#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Visual Basic</a:t>
            </a:r>
            <a:endParaRPr sz="18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</p:spTree>
    <p:extLst>
      <p:ext uri="{BB962C8B-B14F-4D97-AF65-F5344CB8AC3E}">
        <p14:creationId xmlns:p14="http://schemas.microsoft.com/office/powerpoint/2010/main" val="403673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495273" y="672465"/>
            <a:ext cx="7933725" cy="66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 II</a:t>
            </a:r>
            <a:endParaRPr dirty="0"/>
          </a:p>
        </p:txBody>
      </p:sp>
      <p:sp>
        <p:nvSpPr>
          <p:cNvPr id="775" name="Google Shape;775;p38"/>
          <p:cNvSpPr/>
          <p:nvPr/>
        </p:nvSpPr>
        <p:spPr>
          <a:xfrm>
            <a:off x="660970" y="4661596"/>
            <a:ext cx="457207" cy="79319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428630" y="4512945"/>
            <a:ext cx="457196" cy="76011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583068" y="1383449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75209A-EA6B-D5C9-8731-94A74BE26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74" y="1702414"/>
            <a:ext cx="3324252" cy="982165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3B9C9DFD-4B53-D309-9A9B-EF743A88F206}"/>
              </a:ext>
            </a:extLst>
          </p:cNvPr>
          <p:cNvCxnSpPr>
            <a:cxnSpLocks/>
          </p:cNvCxnSpPr>
          <p:nvPr/>
        </p:nvCxnSpPr>
        <p:spPr>
          <a:xfrm flipH="1">
            <a:off x="3169982" y="2857500"/>
            <a:ext cx="1154368" cy="583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6D2E9312-E3F0-1051-5E10-6F1E22C9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282" y="3971128"/>
            <a:ext cx="2630669" cy="5759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A96E0B-2218-0F2A-18BE-03FAA0875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6" y="3526688"/>
            <a:ext cx="2472606" cy="732392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788D1A84-B1FF-E8EE-1F85-823F429A48C5}"/>
              </a:ext>
            </a:extLst>
          </p:cNvPr>
          <p:cNvCxnSpPr>
            <a:cxnSpLocks/>
          </p:cNvCxnSpPr>
          <p:nvPr/>
        </p:nvCxnSpPr>
        <p:spPr>
          <a:xfrm>
            <a:off x="5181600" y="2857500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2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495273" y="672465"/>
            <a:ext cx="7933725" cy="66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 I – </a:t>
            </a:r>
            <a:br>
              <a:rPr lang="en" dirty="0"/>
            </a:br>
            <a:r>
              <a:rPr lang="en" dirty="0"/>
              <a:t>Linguagens de Programção</a:t>
            </a:r>
            <a:endParaRPr dirty="0"/>
          </a:p>
        </p:txBody>
      </p:sp>
      <p:sp>
        <p:nvSpPr>
          <p:cNvPr id="775" name="Google Shape;775;p38"/>
          <p:cNvSpPr/>
          <p:nvPr/>
        </p:nvSpPr>
        <p:spPr>
          <a:xfrm>
            <a:off x="660970" y="4661596"/>
            <a:ext cx="457207" cy="79319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428630" y="4512945"/>
            <a:ext cx="457196" cy="76011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583068" y="1383449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70;p38">
            <a:extLst>
              <a:ext uri="{FF2B5EF4-FFF2-40B4-BE49-F238E27FC236}">
                <a16:creationId xmlns:a16="http://schemas.microsoft.com/office/drawing/2014/main" id="{76F6C68D-0453-B8B3-35BE-0B845261F8CF}"/>
              </a:ext>
            </a:extLst>
          </p:cNvPr>
          <p:cNvSpPr txBox="1"/>
          <p:nvPr/>
        </p:nvSpPr>
        <p:spPr>
          <a:xfrm>
            <a:off x="4936271" y="2224953"/>
            <a:ext cx="3569554" cy="208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NodeJS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TypeScript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SASS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MongoDB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CD8147-6812-20F9-3AB5-376AE54B8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743623"/>
            <a:ext cx="3888797" cy="8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276225" y="672465"/>
            <a:ext cx="8591550" cy="66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 III</a:t>
            </a:r>
            <a:endParaRPr dirty="0"/>
          </a:p>
        </p:txBody>
      </p:sp>
      <p:sp>
        <p:nvSpPr>
          <p:cNvPr id="775" name="Google Shape;775;p38"/>
          <p:cNvSpPr/>
          <p:nvPr/>
        </p:nvSpPr>
        <p:spPr>
          <a:xfrm>
            <a:off x="660970" y="4661596"/>
            <a:ext cx="457207" cy="79319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428630" y="4512945"/>
            <a:ext cx="457196" cy="76011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583068" y="1383449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75209A-EA6B-D5C9-8731-94A74BE26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74" y="1702414"/>
            <a:ext cx="3324252" cy="982165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3B9C9DFD-4B53-D309-9A9B-EF743A88F206}"/>
              </a:ext>
            </a:extLst>
          </p:cNvPr>
          <p:cNvCxnSpPr>
            <a:cxnSpLocks/>
          </p:cNvCxnSpPr>
          <p:nvPr/>
        </p:nvCxnSpPr>
        <p:spPr>
          <a:xfrm flipH="1">
            <a:off x="3169982" y="2857500"/>
            <a:ext cx="1154368" cy="583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6D2E9312-E3F0-1051-5E10-6F1E22C9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282" y="3971128"/>
            <a:ext cx="2630669" cy="5759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A96E0B-2218-0F2A-18BE-03FAA0875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6" y="3526688"/>
            <a:ext cx="2472606" cy="732392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788D1A84-B1FF-E8EE-1F85-823F429A48C5}"/>
              </a:ext>
            </a:extLst>
          </p:cNvPr>
          <p:cNvCxnSpPr>
            <a:cxnSpLocks/>
          </p:cNvCxnSpPr>
          <p:nvPr/>
        </p:nvCxnSpPr>
        <p:spPr>
          <a:xfrm>
            <a:off x="5181600" y="2857500"/>
            <a:ext cx="0" cy="1028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xão reta unidirecional 1">
            <a:extLst>
              <a:ext uri="{FF2B5EF4-FFF2-40B4-BE49-F238E27FC236}">
                <a16:creationId xmlns:a16="http://schemas.microsoft.com/office/drawing/2014/main" id="{53534F98-3DB5-EFAC-143C-4DE61AD153A0}"/>
              </a:ext>
            </a:extLst>
          </p:cNvPr>
          <p:cNvCxnSpPr>
            <a:cxnSpLocks/>
          </p:cNvCxnSpPr>
          <p:nvPr/>
        </p:nvCxnSpPr>
        <p:spPr>
          <a:xfrm>
            <a:off x="5943600" y="2900476"/>
            <a:ext cx="1400175" cy="62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A0BCB67A-95E5-FB87-AA2A-3ABDC7056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687" y="3724940"/>
            <a:ext cx="2068013" cy="5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5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495273" y="672465"/>
            <a:ext cx="7933725" cy="66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 I – </a:t>
            </a:r>
            <a:br>
              <a:rPr lang="en" dirty="0"/>
            </a:br>
            <a:r>
              <a:rPr lang="en" dirty="0"/>
              <a:t>Linguagens de Programção</a:t>
            </a:r>
            <a:endParaRPr dirty="0"/>
          </a:p>
        </p:txBody>
      </p:sp>
      <p:sp>
        <p:nvSpPr>
          <p:cNvPr id="775" name="Google Shape;775;p38"/>
          <p:cNvSpPr/>
          <p:nvPr/>
        </p:nvSpPr>
        <p:spPr>
          <a:xfrm>
            <a:off x="660970" y="4661596"/>
            <a:ext cx="457207" cy="79319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428630" y="4512945"/>
            <a:ext cx="457196" cy="76011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583068" y="1383449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70;p38">
            <a:extLst>
              <a:ext uri="{FF2B5EF4-FFF2-40B4-BE49-F238E27FC236}">
                <a16:creationId xmlns:a16="http://schemas.microsoft.com/office/drawing/2014/main" id="{76F6C68D-0453-B8B3-35BE-0B845261F8CF}"/>
              </a:ext>
            </a:extLst>
          </p:cNvPr>
          <p:cNvSpPr txBox="1"/>
          <p:nvPr/>
        </p:nvSpPr>
        <p:spPr>
          <a:xfrm>
            <a:off x="4936271" y="2224953"/>
            <a:ext cx="3569554" cy="228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NodeJS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JavaScript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SCSS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MongoDB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Falcon Boostrap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ADC9EC-B033-A154-F878-46C3CEC1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70" y="2522792"/>
            <a:ext cx="3851863" cy="10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8813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Apresentação no Ecrã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Wingdings</vt:lpstr>
      <vt:lpstr>Karla</vt:lpstr>
      <vt:lpstr>Segoe UI Semilight</vt:lpstr>
      <vt:lpstr>Rubik Black</vt:lpstr>
      <vt:lpstr>Soft Colors UI Design for Agencies by Slidesgo</vt:lpstr>
      <vt:lpstr>Projeto de Aptidão Profissional</vt:lpstr>
      <vt:lpstr>No que consiste a plataforma</vt:lpstr>
      <vt:lpstr>E quais os softwares  usados?</vt:lpstr>
      <vt:lpstr>PLATAFORMA I</vt:lpstr>
      <vt:lpstr>PLATAFORMA I –  Linguagens de Programção</vt:lpstr>
      <vt:lpstr>PLATAFORMA II</vt:lpstr>
      <vt:lpstr>PLATAFORMA I –  Linguagens de Programção</vt:lpstr>
      <vt:lpstr>PLATAFORMA III</vt:lpstr>
      <vt:lpstr>PLATAFORMA I –  Linguagens de Programção</vt:lpstr>
      <vt:lpstr>Obrigado por Assistir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Aptidão Profissional</dc:title>
  <dc:creator>Miguel Brandão</dc:creator>
  <cp:lastModifiedBy>Miguel Brandão</cp:lastModifiedBy>
  <cp:revision>1</cp:revision>
  <dcterms:modified xsi:type="dcterms:W3CDTF">2024-05-25T18:41:48Z</dcterms:modified>
</cp:coreProperties>
</file>